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D3E374D-0480-41B0-8B98-9FB5D85C7E35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DB3B3F9-F0F8-4854-ABF7-BC21900980C5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Přímá spojovací čára 40"/>
          <p:cNvCxnSpPr>
            <a:stCxn id="6" idx="2"/>
            <a:endCxn id="11" idx="0"/>
          </p:cNvCxnSpPr>
          <p:nvPr/>
        </p:nvCxnSpPr>
        <p:spPr>
          <a:xfrm flipH="1">
            <a:off x="3707832" y="2348562"/>
            <a:ext cx="1134344" cy="115244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>
            <a:stCxn id="12" idx="0"/>
            <a:endCxn id="6" idx="2"/>
          </p:cNvCxnSpPr>
          <p:nvPr/>
        </p:nvCxnSpPr>
        <p:spPr>
          <a:xfrm flipH="1" flipV="1">
            <a:off x="4842176" y="2348562"/>
            <a:ext cx="643284" cy="1152446"/>
          </a:xfrm>
          <a:prstGeom prst="lin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0" name="Přímá spojovací čára 49"/>
          <p:cNvCxnSpPr>
            <a:stCxn id="12" idx="3"/>
          </p:cNvCxnSpPr>
          <p:nvPr/>
        </p:nvCxnSpPr>
        <p:spPr>
          <a:xfrm flipH="1">
            <a:off x="4247560" y="3869743"/>
            <a:ext cx="576048" cy="2073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Přímá spojovací čára 51"/>
          <p:cNvCxnSpPr/>
          <p:nvPr/>
        </p:nvCxnSpPr>
        <p:spPr>
          <a:xfrm flipH="1">
            <a:off x="4189284" y="3861048"/>
            <a:ext cx="936240" cy="7920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Přímá spojovací čára 53"/>
          <p:cNvCxnSpPr/>
          <p:nvPr/>
        </p:nvCxnSpPr>
        <p:spPr>
          <a:xfrm flipH="1">
            <a:off x="4247784" y="3933056"/>
            <a:ext cx="1021756" cy="1296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>
            <a:stCxn id="12" idx="4"/>
          </p:cNvCxnSpPr>
          <p:nvPr/>
        </p:nvCxnSpPr>
        <p:spPr>
          <a:xfrm flipH="1">
            <a:off x="4247784" y="3933008"/>
            <a:ext cx="1237676" cy="18722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Přímá spojovací čára 57"/>
          <p:cNvCxnSpPr>
            <a:stCxn id="12" idx="4"/>
          </p:cNvCxnSpPr>
          <p:nvPr/>
        </p:nvCxnSpPr>
        <p:spPr>
          <a:xfrm>
            <a:off x="5485460" y="3933008"/>
            <a:ext cx="1224352" cy="187225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/>
          <p:nvPr/>
        </p:nvCxnSpPr>
        <p:spPr>
          <a:xfrm>
            <a:off x="5701588" y="3933056"/>
            <a:ext cx="1066724" cy="129614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/>
          <p:nvPr/>
        </p:nvCxnSpPr>
        <p:spPr>
          <a:xfrm>
            <a:off x="5845604" y="3789040"/>
            <a:ext cx="922708" cy="86409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Přímá spojovací čára 63"/>
          <p:cNvCxnSpPr>
            <a:stCxn id="12" idx="5"/>
          </p:cNvCxnSpPr>
          <p:nvPr/>
        </p:nvCxnSpPr>
        <p:spPr>
          <a:xfrm>
            <a:off x="6147312" y="3869743"/>
            <a:ext cx="562276" cy="207329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3059832" y="3501008"/>
            <a:ext cx="1296000" cy="43200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PPP</a:t>
            </a:r>
            <a:endParaRPr lang="cs-CZ" dirty="0"/>
          </a:p>
        </p:txBody>
      </p:sp>
      <p:sp>
        <p:nvSpPr>
          <p:cNvPr id="12" name="Elipsa 11"/>
          <p:cNvSpPr/>
          <p:nvPr/>
        </p:nvSpPr>
        <p:spPr>
          <a:xfrm>
            <a:off x="4549460" y="3501008"/>
            <a:ext cx="1872000" cy="4320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SPC</a:t>
            </a:r>
            <a:endParaRPr lang="cs-CZ" dirty="0"/>
          </a:p>
        </p:txBody>
      </p:sp>
      <p:sp>
        <p:nvSpPr>
          <p:cNvPr id="13" name="Elipsa 12"/>
          <p:cNvSpPr/>
          <p:nvPr/>
        </p:nvSpPr>
        <p:spPr>
          <a:xfrm>
            <a:off x="6882918" y="2582876"/>
            <a:ext cx="1368152" cy="79208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SVP </a:t>
            </a:r>
          </a:p>
          <a:p>
            <a:pPr algn="ctr"/>
            <a:r>
              <a:rPr lang="cs-CZ" sz="1200" dirty="0" smtClean="0"/>
              <a:t>z.109/2002</a:t>
            </a:r>
            <a:endParaRPr lang="cs-CZ" sz="1200" dirty="0"/>
          </a:p>
        </p:txBody>
      </p:sp>
      <p:sp>
        <p:nvSpPr>
          <p:cNvPr id="14" name="Kosoúhelník 13"/>
          <p:cNvSpPr/>
          <p:nvPr/>
        </p:nvSpPr>
        <p:spPr>
          <a:xfrm>
            <a:off x="2879880" y="4077072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 vadami řeči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Kosoúhelník 14"/>
          <p:cNvSpPr/>
          <p:nvPr/>
        </p:nvSpPr>
        <p:spPr>
          <a:xfrm>
            <a:off x="2880104" y="4653136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se zrakovým p.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6" name="Kosoúhelník 15"/>
          <p:cNvSpPr/>
          <p:nvPr/>
        </p:nvSpPr>
        <p:spPr>
          <a:xfrm>
            <a:off x="2880104" y="5229200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se sluchovým p.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Kosoúhelník 16"/>
          <p:cNvSpPr/>
          <p:nvPr/>
        </p:nvSpPr>
        <p:spPr>
          <a:xfrm>
            <a:off x="2880104" y="5805264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se tělesným p.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8" name="Kosoúhelník 17"/>
          <p:cNvSpPr/>
          <p:nvPr/>
        </p:nvSpPr>
        <p:spPr>
          <a:xfrm>
            <a:off x="5472168" y="4077072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 mentálním p.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Kosoúhelník 19"/>
          <p:cNvSpPr/>
          <p:nvPr/>
        </p:nvSpPr>
        <p:spPr>
          <a:xfrm>
            <a:off x="5472392" y="4653136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 PAS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1" name="Kosoúhelník 20"/>
          <p:cNvSpPr/>
          <p:nvPr/>
        </p:nvSpPr>
        <p:spPr>
          <a:xfrm>
            <a:off x="5472392" y="5229200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hluchoslepé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Kosoúhelník 21"/>
          <p:cNvSpPr/>
          <p:nvPr/>
        </p:nvSpPr>
        <p:spPr>
          <a:xfrm>
            <a:off x="5472392" y="5805264"/>
            <a:ext cx="2628000" cy="468000"/>
          </a:xfrm>
          <a:prstGeom prst="parallelogram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cs-CZ" dirty="0" err="1" smtClean="0">
                <a:solidFill>
                  <a:schemeClr val="bg1">
                    <a:lumMod val="75000"/>
                  </a:schemeClr>
                </a:solidFill>
              </a:rPr>
              <a:t>ž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. s více vadami</a:t>
            </a:r>
            <a:endParaRPr lang="cs-CZ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3" name="Přímá spojovací čára 32"/>
          <p:cNvCxnSpPr/>
          <p:nvPr/>
        </p:nvCxnSpPr>
        <p:spPr>
          <a:xfrm>
            <a:off x="971600" y="3212976"/>
            <a:ext cx="0" cy="28803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>
            <a:off x="1259632" y="3212976"/>
            <a:ext cx="0" cy="93610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/>
          <p:nvPr/>
        </p:nvCxnSpPr>
        <p:spPr>
          <a:xfrm>
            <a:off x="1547664" y="3212976"/>
            <a:ext cx="0" cy="1800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čára 38"/>
          <p:cNvCxnSpPr/>
          <p:nvPr/>
        </p:nvCxnSpPr>
        <p:spPr>
          <a:xfrm>
            <a:off x="1835696" y="3212976"/>
            <a:ext cx="0" cy="25202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Elipsa 6"/>
          <p:cNvSpPr/>
          <p:nvPr/>
        </p:nvSpPr>
        <p:spPr>
          <a:xfrm>
            <a:off x="251744" y="3356992"/>
            <a:ext cx="2484000" cy="648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výchovný poradce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251520" y="4077072"/>
            <a:ext cx="2484000" cy="8640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školní metodiky prevence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251520" y="5013176"/>
            <a:ext cx="2484000" cy="64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školní psycholog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251520" y="5733328"/>
            <a:ext cx="2484000" cy="648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školní speciální pedagog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330190" y="548680"/>
            <a:ext cx="7920880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b="1" dirty="0" smtClean="0"/>
              <a:t>Poradenské služby</a:t>
            </a:r>
            <a:endParaRPr lang="cs-CZ" sz="3200" b="1" dirty="0"/>
          </a:p>
        </p:txBody>
      </p:sp>
      <p:sp>
        <p:nvSpPr>
          <p:cNvPr id="6" name="Obdélník 5"/>
          <p:cNvSpPr/>
          <p:nvPr/>
        </p:nvSpPr>
        <p:spPr>
          <a:xfrm>
            <a:off x="2897960" y="1808562"/>
            <a:ext cx="3888432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Školská poradenská zařízení – </a:t>
            </a:r>
            <a:r>
              <a:rPr lang="cs-CZ" dirty="0" err="1" smtClean="0"/>
              <a:t>vyhl</a:t>
            </a:r>
            <a:r>
              <a:rPr lang="cs-CZ" dirty="0" smtClean="0"/>
              <a:t>. 72/2005 Sb.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2708920"/>
            <a:ext cx="2484000" cy="540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Poskytované školou</a:t>
            </a:r>
            <a:endParaRPr lang="cs-CZ" dirty="0"/>
          </a:p>
        </p:txBody>
      </p:sp>
      <p:sp>
        <p:nvSpPr>
          <p:cNvPr id="38" name="Výbuch 1 37"/>
          <p:cNvSpPr/>
          <p:nvPr/>
        </p:nvSpPr>
        <p:spPr>
          <a:xfrm>
            <a:off x="8532440" y="188640"/>
            <a:ext cx="288032" cy="288032"/>
          </a:xfrm>
          <a:prstGeom prst="irregularSeal1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296481"/>
      </p:ext>
    </p:extLst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1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1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0"/>
                            </p:stCondLst>
                            <p:childTnLst>
                              <p:par>
                                <p:cTn id="12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6000"/>
                            </p:stCondLst>
                            <p:childTnLst>
                              <p:par>
                                <p:cTn id="1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000"/>
                            </p:stCondLst>
                            <p:childTnLst>
                              <p:par>
                                <p:cTn id="14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2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7" grpId="0" animBg="1"/>
      <p:bldP spid="8" grpId="0" animBg="1"/>
      <p:bldP spid="9" grpId="0" animBg="1"/>
      <p:bldP spid="10" grpId="0" animBg="1"/>
      <p:bldP spid="4" grpId="0" animBg="1"/>
      <p:bldP spid="6" grpId="0" animBg="1"/>
      <p:bldP spid="5" grpId="0" animBg="1"/>
    </p:bld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</TotalTime>
  <Words>68</Words>
  <Application>Microsoft Office PowerPoint</Application>
  <PresentationFormat>Předvádění na obrazovce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Došky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host</dc:creator>
  <cp:lastModifiedBy>host</cp:lastModifiedBy>
  <cp:revision>1</cp:revision>
  <dcterms:created xsi:type="dcterms:W3CDTF">2017-10-16T15:01:15Z</dcterms:created>
  <dcterms:modified xsi:type="dcterms:W3CDTF">2017-10-16T15:03:59Z</dcterms:modified>
</cp:coreProperties>
</file>