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4"/>
  </p:handoutMasterIdLst>
  <p:sldIdLst>
    <p:sldId id="256" r:id="rId2"/>
    <p:sldId id="302" r:id="rId3"/>
    <p:sldId id="300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</p:sldIdLst>
  <p:sldSz cx="9144000" cy="6858000" type="screen4x3"/>
  <p:notesSz cx="6645275" cy="97774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9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-7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3963" y="0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3963" y="9286875"/>
            <a:ext cx="28797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B719041-1405-429E-9096-F996FE81511F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1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78E73B-6863-4265-B411-E847C011B2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31BCB-243A-4126-8143-44A1EF5D194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53CE3-CD6D-4FE4-9A97-2F3FC3700F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7D50A-7CA8-452D-855E-03D998988DE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93201-E981-48CD-8C5C-A80C14E63A2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BCA62-EB1A-4741-ADB8-447F46386F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AE7F5-BEA9-4C05-955E-6E2AB7CFCED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5434B-EF8C-440B-986A-B2ADF57FAD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25C64-9F83-42CA-A55F-9AFAA3A8F8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E38C5D-FAAF-4360-A853-A11F9ACEB1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9CD99-03C0-4E6F-BA94-4C8E5FFF957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cs-CZ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F561C99-4B73-4263-82A0-2B3B7832CAD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/>
              <a:t>ŘEČ TĚLA PŘI MEZILIDSKÉ KOMUNIKACI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cs-CZ"/>
              <a:t>CO NÁM MŮŽE O SOBĚ PROZRADIT PARTNER, </a:t>
            </a:r>
          </a:p>
          <a:p>
            <a:r>
              <a:rPr lang="cs-CZ"/>
              <a:t>ANIŽ BY NĚCO ŘEKL.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KONFRONTACE</a:t>
            </a:r>
          </a:p>
        </p:txBody>
      </p:sp>
      <p:pic>
        <p:nvPicPr>
          <p:cNvPr id="32771" name="Picture 1027" descr="stů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5791200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LHOSTEJNOST</a:t>
            </a:r>
          </a:p>
        </p:txBody>
      </p:sp>
      <p:pic>
        <p:nvPicPr>
          <p:cNvPr id="33795" name="Picture 1027" descr="stůl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057400"/>
            <a:ext cx="5943600" cy="445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PŘESILOVKA A OSLABENÍ</a:t>
            </a:r>
          </a:p>
        </p:txBody>
      </p:sp>
      <p:pic>
        <p:nvPicPr>
          <p:cNvPr id="34819" name="Picture 1027" descr="stůl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209800"/>
            <a:ext cx="3276600" cy="2457450"/>
          </a:xfrm>
          <a:prstGeom prst="rect">
            <a:avLst/>
          </a:prstGeom>
          <a:noFill/>
        </p:spPr>
      </p:pic>
      <p:pic>
        <p:nvPicPr>
          <p:cNvPr id="34820" name="Picture 1028" descr="stůl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543300"/>
            <a:ext cx="38100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Členění tvář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8332788" cy="4525963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cs-CZ" sz="4400">
                <a:solidFill>
                  <a:schemeClr val="tx2"/>
                </a:solidFill>
              </a:rPr>
              <a:t>TŘI ROVINY OBLIČEJE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 ÚHLU POHLEDU</a:t>
            </a:r>
          </a:p>
        </p:txBody>
      </p:sp>
      <p:pic>
        <p:nvPicPr>
          <p:cNvPr id="48131" name="Picture 1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057400"/>
            <a:ext cx="4652963" cy="395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132" name="Text Box 1028"/>
          <p:cNvSpPr txBox="1">
            <a:spLocks noChangeArrowheads="1"/>
          </p:cNvSpPr>
          <p:nvPr/>
        </p:nvSpPr>
        <p:spPr bwMode="auto">
          <a:xfrm>
            <a:off x="6934200" y="1828800"/>
            <a:ext cx="1958975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vizuální vzpomínka</a:t>
            </a:r>
          </a:p>
        </p:txBody>
      </p:sp>
      <p:sp>
        <p:nvSpPr>
          <p:cNvPr id="48133" name="Text Box 1029"/>
          <p:cNvSpPr txBox="1">
            <a:spLocks noChangeArrowheads="1"/>
          </p:cNvSpPr>
          <p:nvPr/>
        </p:nvSpPr>
        <p:spPr bwMode="auto">
          <a:xfrm>
            <a:off x="6934200" y="3657600"/>
            <a:ext cx="1958975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auditivní vzpomínka</a:t>
            </a:r>
          </a:p>
        </p:txBody>
      </p:sp>
      <p:sp>
        <p:nvSpPr>
          <p:cNvPr id="48134" name="Text Box 1030"/>
          <p:cNvSpPr txBox="1">
            <a:spLocks noChangeArrowheads="1"/>
          </p:cNvSpPr>
          <p:nvPr/>
        </p:nvSpPr>
        <p:spPr bwMode="auto">
          <a:xfrm>
            <a:off x="6934200" y="5410200"/>
            <a:ext cx="1958975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vnitřní dialog</a:t>
            </a:r>
          </a:p>
        </p:txBody>
      </p:sp>
      <p:sp>
        <p:nvSpPr>
          <p:cNvPr id="48135" name="Text Box 1031"/>
          <p:cNvSpPr txBox="1">
            <a:spLocks noChangeArrowheads="1"/>
          </p:cNvSpPr>
          <p:nvPr/>
        </p:nvSpPr>
        <p:spPr bwMode="auto">
          <a:xfrm>
            <a:off x="457200" y="1981200"/>
            <a:ext cx="1958975" cy="831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vizuální představa</a:t>
            </a:r>
          </a:p>
        </p:txBody>
      </p:sp>
      <p:sp>
        <p:nvSpPr>
          <p:cNvPr id="48136" name="Text Box 1032"/>
          <p:cNvSpPr txBox="1">
            <a:spLocks noChangeArrowheads="1"/>
          </p:cNvSpPr>
          <p:nvPr/>
        </p:nvSpPr>
        <p:spPr bwMode="auto">
          <a:xfrm>
            <a:off x="457200" y="3581400"/>
            <a:ext cx="1958975" cy="831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auditivní představa</a:t>
            </a:r>
          </a:p>
        </p:txBody>
      </p:sp>
      <p:sp>
        <p:nvSpPr>
          <p:cNvPr id="48137" name="Text Box 1033"/>
          <p:cNvSpPr txBox="1">
            <a:spLocks noChangeArrowheads="1"/>
          </p:cNvSpPr>
          <p:nvPr/>
        </p:nvSpPr>
        <p:spPr bwMode="auto">
          <a:xfrm>
            <a:off x="457200" y="5410200"/>
            <a:ext cx="1958975" cy="8318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/>
              <a:t>motorický prožitek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04800"/>
            <a:ext cx="6496050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257800" y="4724400"/>
            <a:ext cx="3657600" cy="177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latin typeface="Arial" charset="0"/>
              </a:rPr>
              <a:t>1. INTIMNÍ ZÓNA</a:t>
            </a:r>
          </a:p>
          <a:p>
            <a:pPr>
              <a:spcBef>
                <a:spcPct val="50000"/>
              </a:spcBef>
            </a:pPr>
            <a:r>
              <a:rPr lang="cs-CZ" sz="2000">
                <a:latin typeface="Arial" charset="0"/>
              </a:rPr>
              <a:t>2. OSOBNÍ ZÓNA</a:t>
            </a:r>
          </a:p>
          <a:p>
            <a:pPr>
              <a:spcBef>
                <a:spcPct val="50000"/>
              </a:spcBef>
            </a:pPr>
            <a:r>
              <a:rPr lang="cs-CZ" sz="2000">
                <a:latin typeface="Arial" charset="0"/>
              </a:rPr>
              <a:t>3. ZÓNA RESPEKTU</a:t>
            </a:r>
          </a:p>
          <a:p>
            <a:pPr>
              <a:spcBef>
                <a:spcPct val="50000"/>
              </a:spcBef>
            </a:pPr>
            <a:r>
              <a:rPr lang="cs-CZ" sz="2000">
                <a:latin typeface="Arial" charset="0"/>
              </a:rPr>
              <a:t>4. VEŘEJNÁ ZÓNA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362200"/>
            <a:ext cx="30099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352800"/>
            <a:ext cx="298132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447800" y="4959350"/>
            <a:ext cx="2341563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OSTRAŽITOST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410200" y="2825750"/>
            <a:ext cx="2578100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OPOVRŽLIVOST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cs-CZ" sz="4400">
                <a:solidFill>
                  <a:schemeClr val="tx2"/>
                </a:solidFill>
              </a:rPr>
              <a:t>NAŠE ZÁVORY: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NAŠE ZÁVORY </a:t>
            </a:r>
            <a:r>
              <a:rPr lang="cs-CZ" sz="1800"/>
              <a:t>(POKRAČOVÁNÍ)</a:t>
            </a:r>
            <a:r>
              <a:rPr lang="cs-CZ"/>
              <a:t>: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05000"/>
            <a:ext cx="255270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295400" y="4349750"/>
            <a:ext cx="2073275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NETEČNOST</a:t>
            </a:r>
          </a:p>
        </p:txBody>
      </p:sp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038600"/>
            <a:ext cx="239077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4953000" y="3657600"/>
            <a:ext cx="2309813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UVOLNĚNOST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NAŠE ZÁVORY </a:t>
            </a:r>
            <a:r>
              <a:rPr lang="cs-CZ" sz="1800"/>
              <a:t>(POKRAČOVÁNÍ 2)</a:t>
            </a:r>
            <a:r>
              <a:rPr lang="cs-CZ"/>
              <a:t>:</a:t>
            </a:r>
          </a:p>
        </p:txBody>
      </p:sp>
      <p:pic>
        <p:nvPicPr>
          <p:cNvPr id="29699" name="Picture 10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86200"/>
            <a:ext cx="243840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0" name="Text Box 1028"/>
          <p:cNvSpPr txBox="1">
            <a:spLocks noChangeArrowheads="1"/>
          </p:cNvSpPr>
          <p:nvPr/>
        </p:nvSpPr>
        <p:spPr bwMode="auto">
          <a:xfrm>
            <a:off x="609600" y="3048000"/>
            <a:ext cx="3225800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POCHYBOVAČNOST</a:t>
            </a:r>
          </a:p>
        </p:txBody>
      </p:sp>
      <p:pic>
        <p:nvPicPr>
          <p:cNvPr id="29701" name="Picture 10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057400"/>
            <a:ext cx="264795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2" name="Text Box 1030"/>
          <p:cNvSpPr txBox="1">
            <a:spLocks noChangeArrowheads="1"/>
          </p:cNvSpPr>
          <p:nvPr/>
        </p:nvSpPr>
        <p:spPr bwMode="auto">
          <a:xfrm>
            <a:off x="5715000" y="4343400"/>
            <a:ext cx="1919288" cy="466725"/>
          </a:xfrm>
          <a:prstGeom prst="rect">
            <a:avLst/>
          </a:prstGeom>
          <a:solidFill>
            <a:srgbClr val="0CC9D8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BÁZLIVOST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617538"/>
            <a:ext cx="8105775" cy="1143000"/>
          </a:xfrm>
        </p:spPr>
        <p:txBody>
          <a:bodyPr/>
          <a:lstStyle/>
          <a:p>
            <a:r>
              <a:rPr lang="cs-CZ"/>
              <a:t>SEZENÍ U STOLU - KOOPERACE</a:t>
            </a:r>
          </a:p>
        </p:txBody>
      </p:sp>
      <p:pic>
        <p:nvPicPr>
          <p:cNvPr id="30723" name="Picture 1027" descr="stůl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171700"/>
            <a:ext cx="6248400" cy="468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617538"/>
            <a:ext cx="8105775" cy="1143000"/>
          </a:xfrm>
        </p:spPr>
        <p:txBody>
          <a:bodyPr/>
          <a:lstStyle/>
          <a:p>
            <a:r>
              <a:rPr lang="cs-CZ"/>
              <a:t>SEZENÍ U STOLU - SOLIDARITA</a:t>
            </a:r>
          </a:p>
        </p:txBody>
      </p:sp>
      <p:pic>
        <p:nvPicPr>
          <p:cNvPr id="31747" name="Picture 1027" descr="stů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981200"/>
            <a:ext cx="6248400" cy="4686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Designs\Směsi.pot</Template>
  <TotalTime>527</TotalTime>
  <Words>87</Words>
  <Application>Microsoft Office PowerPoint</Application>
  <PresentationFormat>Předvádění na obrazovce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Times New Roman</vt:lpstr>
      <vt:lpstr>Tahoma</vt:lpstr>
      <vt:lpstr>Wingdings</vt:lpstr>
      <vt:lpstr>Arial</vt:lpstr>
      <vt:lpstr>Směsi</vt:lpstr>
      <vt:lpstr>ŘEČ TĚLA PŘI MEZILIDSKÉ KOMUNIKACI</vt:lpstr>
      <vt:lpstr>Snímek 2</vt:lpstr>
      <vt:lpstr>VÝZNAM ÚHLU POHLEDU</vt:lpstr>
      <vt:lpstr>Snímek 4</vt:lpstr>
      <vt:lpstr>Snímek 5</vt:lpstr>
      <vt:lpstr>NAŠE ZÁVORY (POKRAČOVÁNÍ):</vt:lpstr>
      <vt:lpstr>NAŠE ZÁVORY (POKRAČOVÁNÍ 2):</vt:lpstr>
      <vt:lpstr>SEZENÍ U STOLU - KOOPERACE</vt:lpstr>
      <vt:lpstr>SEZENÍ U STOLU - SOLIDARITA</vt:lpstr>
      <vt:lpstr>KONFRONTACE</vt:lpstr>
      <vt:lpstr>LHOSTEJNOST</vt:lpstr>
      <vt:lpstr>PŘESILOVKA A OSLABENÍ</vt:lpstr>
    </vt:vector>
  </TitlesOfParts>
  <Company>Eurorail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ŘEČ TĚLA PŘI VYJEDNÁVÁNÍ</dc:title>
  <dc:creator>Vladimir Hřebíček</dc:creator>
  <cp:lastModifiedBy>Javorova Barbora</cp:lastModifiedBy>
  <cp:revision>14</cp:revision>
  <dcterms:created xsi:type="dcterms:W3CDTF">2003-04-16T07:21:13Z</dcterms:created>
  <dcterms:modified xsi:type="dcterms:W3CDTF">2017-09-15T11:18:52Z</dcterms:modified>
</cp:coreProperties>
</file>