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57058-B6D1-4A46-801B-F2171E9B3289}" type="datetimeFigureOut">
              <a:rPr lang="cs-CZ" smtClean="0"/>
              <a:pPr/>
              <a:t>23.9.2017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C890-E2C9-45A3-B235-83EB358E40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Asertivita</a:t>
            </a:r>
            <a:endParaRPr 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Deset asertivních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mtClean="0"/>
              <a:t>Právo sám </a:t>
            </a:r>
            <a:r>
              <a:rPr lang="cs-CZ" dirty="0" smtClean="0"/>
              <a:t>posuzovat vlastní chování, myšlenky a emoce a být za ně a jejich důsledky </a:t>
            </a:r>
            <a:r>
              <a:rPr lang="cs-CZ" smtClean="0"/>
              <a:t>sám zodpovědný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Právo </a:t>
            </a:r>
            <a:r>
              <a:rPr lang="cs-CZ" dirty="0" smtClean="0"/>
              <a:t>nenabízet výmluvy či omluvy ospravedlňující </a:t>
            </a:r>
            <a:r>
              <a:rPr lang="cs-CZ" smtClean="0"/>
              <a:t>naše chování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Právo </a:t>
            </a:r>
            <a:r>
              <a:rPr lang="cs-CZ" dirty="0" smtClean="0"/>
              <a:t>sám posoudit, zda a nakolik jsme zodpovědní za problémy </a:t>
            </a:r>
            <a:r>
              <a:rPr lang="cs-CZ" smtClean="0"/>
              <a:t>druhých lidí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Právo </a:t>
            </a:r>
            <a:r>
              <a:rPr lang="cs-CZ" dirty="0" smtClean="0"/>
              <a:t>změnit vlastní názor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Deset asertivních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smtClean="0"/>
              <a:t>5. Právo </a:t>
            </a:r>
            <a:r>
              <a:rPr lang="cs-CZ" dirty="0" smtClean="0"/>
              <a:t>dělat chyby a být za </a:t>
            </a:r>
            <a:r>
              <a:rPr lang="cs-CZ" smtClean="0"/>
              <a:t>ně zodpovědný</a:t>
            </a:r>
          </a:p>
          <a:p>
            <a:pPr marL="514350" indent="-514350">
              <a:buNone/>
            </a:pPr>
            <a:r>
              <a:rPr lang="cs-CZ" smtClean="0"/>
              <a:t>6. Právo </a:t>
            </a:r>
            <a:r>
              <a:rPr lang="cs-CZ" dirty="0" smtClean="0"/>
              <a:t>říci: „Já </a:t>
            </a:r>
            <a:r>
              <a:rPr lang="cs-CZ" smtClean="0"/>
              <a:t>nevím“</a:t>
            </a:r>
            <a:endParaRPr lang="cs-CZ" dirty="0" smtClean="0"/>
          </a:p>
          <a:p>
            <a:pPr>
              <a:buNone/>
            </a:pPr>
            <a:r>
              <a:rPr lang="cs-CZ" smtClean="0"/>
              <a:t>7. Právo </a:t>
            </a:r>
            <a:r>
              <a:rPr lang="cs-CZ" dirty="0" smtClean="0"/>
              <a:t>být nezávislý na vůli druhých </a:t>
            </a:r>
          </a:p>
          <a:p>
            <a:pPr>
              <a:buNone/>
            </a:pPr>
            <a:r>
              <a:rPr lang="cs-CZ" smtClean="0"/>
              <a:t>8. Právo </a:t>
            </a:r>
            <a:r>
              <a:rPr lang="cs-CZ" dirty="0" smtClean="0"/>
              <a:t>dělat nelogická rozhodnutí </a:t>
            </a:r>
          </a:p>
          <a:p>
            <a:pPr>
              <a:buNone/>
            </a:pPr>
            <a:r>
              <a:rPr lang="cs-CZ" smtClean="0"/>
              <a:t>9. Právo </a:t>
            </a:r>
            <a:r>
              <a:rPr lang="cs-CZ" dirty="0" smtClean="0"/>
              <a:t>říci: Já </a:t>
            </a:r>
            <a:r>
              <a:rPr lang="cs-CZ" smtClean="0"/>
              <a:t>ti nerozumím</a:t>
            </a:r>
            <a:endParaRPr lang="cs-CZ" dirty="0" smtClean="0"/>
          </a:p>
          <a:p>
            <a:pPr>
              <a:buNone/>
            </a:pPr>
            <a:r>
              <a:rPr lang="cs-CZ" smtClean="0"/>
              <a:t>10. Právo </a:t>
            </a:r>
            <a:r>
              <a:rPr lang="cs-CZ" dirty="0" smtClean="0"/>
              <a:t>říci: Je mi </a:t>
            </a:r>
            <a:r>
              <a:rPr lang="cs-CZ" smtClean="0"/>
              <a:t>to jedno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Jedenácté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Každý sám má právo rozhodnout, zda bude či nebude jednat asertivně.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Asertivní dovednosti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P</a:t>
            </a:r>
            <a:r>
              <a:rPr lang="cs-CZ" smtClean="0"/>
              <a:t>řeskakující </a:t>
            </a:r>
            <a:r>
              <a:rPr lang="cs-CZ" dirty="0" err="1" smtClean="0"/>
              <a:t>gramofónová</a:t>
            </a:r>
            <a:r>
              <a:rPr lang="cs-CZ" dirty="0" smtClean="0"/>
              <a:t> deska </a:t>
            </a:r>
          </a:p>
          <a:p>
            <a:pPr lvl="0"/>
            <a:r>
              <a:rPr lang="cs-CZ" dirty="0" smtClean="0"/>
              <a:t>Otevřené dveře</a:t>
            </a:r>
          </a:p>
          <a:p>
            <a:pPr lvl="0"/>
            <a:r>
              <a:rPr lang="cs-CZ" dirty="0" err="1" smtClean="0"/>
              <a:t>Sebeotevření</a:t>
            </a:r>
            <a:endParaRPr lang="cs-CZ" dirty="0" smtClean="0"/>
          </a:p>
          <a:p>
            <a:pPr lvl="0"/>
            <a:r>
              <a:rPr lang="cs-CZ" dirty="0" smtClean="0"/>
              <a:t>Volné informace </a:t>
            </a:r>
          </a:p>
          <a:p>
            <a:pPr lvl="0"/>
            <a:r>
              <a:rPr lang="cs-CZ" dirty="0" smtClean="0"/>
              <a:t>Negativní aserce </a:t>
            </a:r>
          </a:p>
          <a:p>
            <a:pPr lvl="0"/>
            <a:r>
              <a:rPr lang="cs-CZ" dirty="0" smtClean="0"/>
              <a:t>Dotazování na negativa</a:t>
            </a:r>
          </a:p>
          <a:p>
            <a:pPr lvl="0"/>
            <a:r>
              <a:rPr lang="cs-CZ" dirty="0" smtClean="0"/>
              <a:t>Selektivní ignorování</a:t>
            </a:r>
          </a:p>
          <a:p>
            <a:pPr lvl="0"/>
            <a:r>
              <a:rPr lang="cs-CZ" dirty="0" smtClean="0"/>
              <a:t>Přijatelný kompromis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Úvod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Znáte tu o zaměstnanci, který se </a:t>
            </a:r>
            <a:r>
              <a:rPr lang="cs-CZ" smtClean="0"/>
              <a:t>chtěl přihlásit na kurz asertivity, ale </a:t>
            </a:r>
            <a:r>
              <a:rPr lang="pl-PL" smtClean="0"/>
              <a:t>nemohl sebrat dost odvahy, aby o to </a:t>
            </a:r>
            <a:r>
              <a:rPr lang="cs-CZ" smtClean="0"/>
              <a:t>požádal?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Asertivita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 schopnost vyjadřovat se otevřeně a opravdově, aniž byste popírali stejná práva jiných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Asertivní osobnosti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Umějí se hájit sami</a:t>
            </a:r>
          </a:p>
          <a:p>
            <a:r>
              <a:rPr lang="cs-CZ" smtClean="0"/>
              <a:t>Užívají otevřenou řeč těla</a:t>
            </a:r>
          </a:p>
          <a:p>
            <a:r>
              <a:rPr lang="cs-CZ" smtClean="0"/>
              <a:t>Udržují oční kontakt</a:t>
            </a:r>
          </a:p>
          <a:p>
            <a:r>
              <a:rPr lang="pl-PL" smtClean="0"/>
              <a:t>Bez obav kladou otázku „proč“</a:t>
            </a:r>
          </a:p>
          <a:p>
            <a:r>
              <a:rPr lang="pl-PL" smtClean="0"/>
              <a:t>Bez obav </a:t>
            </a:r>
            <a:r>
              <a:rPr lang="cs-CZ" smtClean="0"/>
              <a:t>říkají „ne“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Pasivní osobnosti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Málokdy se zapojují</a:t>
            </a:r>
          </a:p>
          <a:p>
            <a:r>
              <a:rPr lang="cs-CZ" smtClean="0"/>
              <a:t>Mají nedostatek sebevědomí</a:t>
            </a:r>
          </a:p>
          <a:p>
            <a:r>
              <a:rPr lang="cs-CZ" smtClean="0"/>
              <a:t>Snadno upadají do rozpaků</a:t>
            </a:r>
          </a:p>
          <a:p>
            <a:r>
              <a:rPr lang="cs-CZ" smtClean="0"/>
              <a:t>Málokdy si stěžují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Pasivně asertivní osobnosti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Vyhýbají se konfliktu</a:t>
            </a:r>
          </a:p>
          <a:p>
            <a:r>
              <a:rPr lang="cs-CZ" smtClean="0"/>
              <a:t>Zřídkakdy se vyslovují</a:t>
            </a:r>
          </a:p>
          <a:p>
            <a:r>
              <a:rPr lang="pl-PL" smtClean="0"/>
              <a:t>Stěžují si na vás nebo na situaci za </a:t>
            </a:r>
            <a:r>
              <a:rPr lang="cs-CZ" smtClean="0"/>
              <a:t>vašimi zády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Agresivní osobnosti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Mají sklon k vybuchnutí</a:t>
            </a:r>
          </a:p>
          <a:p>
            <a:r>
              <a:rPr lang="cs-CZ" smtClean="0"/>
              <a:t>Jsou umíněné</a:t>
            </a:r>
          </a:p>
          <a:p>
            <a:r>
              <a:rPr lang="cs-CZ" smtClean="0"/>
              <a:t>Dokončují věty jiných lidí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Proč být asertivní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</a:t>
            </a:r>
            <a:r>
              <a:rPr lang="pt-BR" smtClean="0"/>
              <a:t>nižuje se fyzický a mentální stres</a:t>
            </a:r>
          </a:p>
          <a:p>
            <a:r>
              <a:rPr lang="cs-CZ" smtClean="0"/>
              <a:t>Problémy se řeší rychleji</a:t>
            </a:r>
          </a:p>
          <a:p>
            <a:r>
              <a:rPr lang="cs-CZ" smtClean="0"/>
              <a:t>Zvyšuje se produktivita</a:t>
            </a:r>
          </a:p>
          <a:p>
            <a:r>
              <a:rPr lang="cs-CZ" smtClean="0"/>
              <a:t>Umožňuje dosahovat oboustranně výhodných řešení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Jak být asertivní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Vycházejte z pozitivních předpokladů</a:t>
            </a:r>
          </a:p>
          <a:p>
            <a:r>
              <a:rPr lang="cs-CZ" smtClean="0"/>
              <a:t>Buďte proaktivní</a:t>
            </a:r>
          </a:p>
          <a:p>
            <a:r>
              <a:rPr lang="cs-CZ" smtClean="0"/>
              <a:t>Uvědomte si, co chcete</a:t>
            </a:r>
          </a:p>
          <a:p>
            <a:r>
              <a:rPr lang="cs-CZ" smtClean="0"/>
              <a:t>P</a:t>
            </a:r>
            <a:r>
              <a:rPr lang="pt-BR" smtClean="0"/>
              <a:t>oužívejte zájmeno „já“ a „pocitová“ slovesa</a:t>
            </a:r>
          </a:p>
          <a:p>
            <a:r>
              <a:rPr lang="cs-CZ" smtClean="0"/>
              <a:t>Mluvte hlasitě</a:t>
            </a:r>
          </a:p>
          <a:p>
            <a:r>
              <a:rPr lang="cs-CZ" smtClean="0"/>
              <a:t>„Ne“ říkejte pevně a klidně, to, co říkáte, nechť </a:t>
            </a:r>
            <a:r>
              <a:rPr lang="pl-PL" smtClean="0"/>
              <a:t>je v souladu se způsobem, jak to říkáte</a:t>
            </a:r>
          </a:p>
          <a:p>
            <a:r>
              <a:rPr lang="cs-CZ" smtClean="0"/>
              <a:t>Hledejte řešení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241</Words>
  <Application>Microsoft Office PowerPoint</Application>
  <PresentationFormat>Předvádění na obrazovce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Asertivita</vt:lpstr>
      <vt:lpstr>Úvod</vt:lpstr>
      <vt:lpstr>Asertivita</vt:lpstr>
      <vt:lpstr>Asertivní osobnosti</vt:lpstr>
      <vt:lpstr>Pasivní osobnosti</vt:lpstr>
      <vt:lpstr>Pasivně asertivní osobnosti</vt:lpstr>
      <vt:lpstr>Agresivní osobnosti</vt:lpstr>
      <vt:lpstr>Proč být asertivní</vt:lpstr>
      <vt:lpstr>Jak být asertivní</vt:lpstr>
      <vt:lpstr>Deset asertivních práv</vt:lpstr>
      <vt:lpstr>Deset asertivních práv</vt:lpstr>
      <vt:lpstr>Jedenácté právo</vt:lpstr>
      <vt:lpstr>Asertivní dovednosti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dovednosti</dc:title>
  <dc:creator>Javorova Barbora</dc:creator>
  <cp:lastModifiedBy>Javorova Barbora</cp:lastModifiedBy>
  <cp:revision>4</cp:revision>
  <dcterms:created xsi:type="dcterms:W3CDTF">2017-09-15T11:23:13Z</dcterms:created>
  <dcterms:modified xsi:type="dcterms:W3CDTF">2017-09-23T10:25:01Z</dcterms:modified>
</cp:coreProperties>
</file>