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D2BEA-F2A5-4951-8557-E594ECF3D8CA}" type="datetimeFigureOut">
              <a:rPr lang="cs-CZ" smtClean="0"/>
              <a:pPr/>
              <a:t>30.9.2017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E089C-E2DA-46F9-B9D0-0B93EE17DF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</a:t>
            </a:r>
            <a:r>
              <a:rPr lang="cs-CZ" b="1" smtClean="0"/>
              <a:t>snova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Název a logo</a:t>
            </a:r>
          </a:p>
          <a:p>
            <a:r>
              <a:rPr lang="cs-CZ" smtClean="0"/>
              <a:t>Popis organizace (minimálně 3 zaměstnanci, finanční zajištění)</a:t>
            </a:r>
          </a:p>
          <a:p>
            <a:r>
              <a:rPr lang="cs-CZ" smtClean="0"/>
              <a:t>Organizační struktura, stanovení odpovědnosti a pravomocí</a:t>
            </a:r>
          </a:p>
          <a:p>
            <a:r>
              <a:rPr lang="cs-CZ" smtClean="0"/>
              <a:t>Předmět </a:t>
            </a:r>
            <a:r>
              <a:rPr lang="cs-CZ" smtClean="0"/>
              <a:t>podnikání, dlouhodobá vize (cíl)</a:t>
            </a:r>
          </a:p>
          <a:p>
            <a:r>
              <a:rPr lang="cs-CZ" smtClean="0"/>
              <a:t>Popis činnosti</a:t>
            </a:r>
          </a:p>
          <a:p>
            <a:r>
              <a:rPr lang="cs-CZ" smtClean="0"/>
              <a:t>Přesná lokalizace (reálná obec, ulice resp.část obce, vlastní prostory nebo nájem,…)</a:t>
            </a:r>
          </a:p>
          <a:p>
            <a:r>
              <a:rPr lang="cs-CZ" b="1" smtClean="0"/>
              <a:t>SWOT analýza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50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Seminární práce</vt:lpstr>
      <vt:lpstr>Osnova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Seminární práce</dc:title>
  <dc:creator>Javorova Barbora</dc:creator>
  <cp:lastModifiedBy>Javorova Barbora</cp:lastModifiedBy>
  <cp:revision>2</cp:revision>
  <dcterms:created xsi:type="dcterms:W3CDTF">2012-12-11T08:17:45Z</dcterms:created>
  <dcterms:modified xsi:type="dcterms:W3CDTF">2017-09-30T14:27:27Z</dcterms:modified>
</cp:coreProperties>
</file>