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9"/>
    <p:restoredTop sz="94721"/>
  </p:normalViewPr>
  <p:slideViewPr>
    <p:cSldViewPr snapToGrid="0" snapToObjects="1">
      <p:cViewPr varScale="1">
        <p:scale>
          <a:sx n="82" d="100"/>
          <a:sy n="82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35A1E-5F8B-5145-89AD-2FB6AE7FC95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F8FE-1EF3-4045-A2FD-0603E9D18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1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57C0-0183-1348-BD13-97CC8D05050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D9FD0-3E10-1542-A5F8-E6121FCD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rb-sjobs.brassring.com/TGnewUI/Search/Home/Home?partnerid=26059&amp;siteid=5016#jobDetails=159359_5016" TargetMode="External"/><Relationship Id="rId4" Type="http://schemas.openxmlformats.org/officeDocument/2006/relationships/hyperlink" Target="https://ibm.box.com/v/SmarterUniversityBr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43643" y="4406409"/>
            <a:ext cx="4235581" cy="104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latin typeface="IBM Plex Sans SemiBold" charset="0"/>
              <a:ea typeface="IBM Plex Sans SemiBold" charset="0"/>
              <a:cs typeface="IBM Plex Sans Semi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4408" y="898408"/>
            <a:ext cx="6858000" cy="5061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7064" cy="1677064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308017" y="1844475"/>
            <a:ext cx="3717108" cy="3595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IBM SMARTER UNIVERSITY BRNO</a:t>
            </a:r>
            <a:b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b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</a:br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Are you interested in internship position?</a:t>
            </a:r>
          </a:p>
          <a:p>
            <a:pPr algn="l"/>
            <a:endParaRPr lang="en-US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Check available positions here:</a:t>
            </a:r>
          </a:p>
          <a:p>
            <a:pPr algn="l"/>
            <a:r>
              <a:rPr lang="en-US" b="1" dirty="0">
                <a:hlinkClick r:id="rId4" tooltip="https://ibm.box.com/v/SmarterUniversityBrno"/>
              </a:rPr>
              <a:t>https://ibm.box.com/v/SmarterUniversityBrno</a:t>
            </a:r>
            <a:endParaRPr lang="en-US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If you found one position available in the catalog apply </a:t>
            </a:r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  <a:hlinkClick r:id="rId5"/>
              </a:rPr>
              <a:t>here</a:t>
            </a:r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or contact for more details: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</a:t>
            </a:r>
          </a:p>
          <a:p>
            <a:pPr algn="l"/>
            <a:endParaRPr lang="en-US" b="1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Katerina </a:t>
            </a:r>
            <a:r>
              <a:rPr lang="en-US" b="1" dirty="0" err="1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Pankova</a:t>
            </a:r>
            <a:endParaRPr lang="en-US" b="1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Smarter University Program Leader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—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katerina.pankova@cz.ibm.com</a:t>
            </a:r>
            <a:endParaRPr lang="en-US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017" y="506781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>
                <a:latin typeface="IBM Plex Sans" charset="0"/>
                <a:ea typeface="IBM Plex Sans" charset="0"/>
                <a:cs typeface="IBM Plex Sans" charset="0"/>
              </a:rPr>
              <a:t>Kristyna</a:t>
            </a:r>
            <a:r>
              <a:rPr lang="en-US" sz="1200" b="1" dirty="0"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en-US" sz="1200" b="1" dirty="0" err="1">
                <a:latin typeface="IBM Plex Sans" charset="0"/>
                <a:ea typeface="IBM Plex Sans" charset="0"/>
                <a:cs typeface="IBM Plex Sans" charset="0"/>
              </a:rPr>
              <a:t>Kovandova</a:t>
            </a:r>
            <a:endParaRPr lang="en-US" sz="1200" b="1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sz="1200" dirty="0">
                <a:latin typeface="IBM Plex Sans" charset="0"/>
                <a:ea typeface="IBM Plex Sans" charset="0"/>
                <a:cs typeface="IBM Plex Sans" charset="0"/>
              </a:rPr>
              <a:t>University Relations Leader</a:t>
            </a:r>
          </a:p>
          <a:p>
            <a:r>
              <a:rPr lang="en-US" sz="1200" dirty="0">
                <a:latin typeface="IBM Plex Sans" charset="0"/>
                <a:ea typeface="IBM Plex Sans" charset="0"/>
                <a:cs typeface="IBM Plex Sans" charset="0"/>
              </a:rPr>
              <a:t>—</a:t>
            </a:r>
          </a:p>
          <a:p>
            <a:r>
              <a:rPr lang="en-US" sz="1200" dirty="0" err="1">
                <a:latin typeface="IBM Plex Sans" charset="0"/>
                <a:ea typeface="IBM Plex Sans" charset="0"/>
                <a:cs typeface="IBM Plex Sans" charset="0"/>
              </a:rPr>
              <a:t>kristyna.kovandova@cz.ibm.com</a:t>
            </a:r>
            <a:endParaRPr lang="en-US" sz="1200" dirty="0">
              <a:latin typeface="IBM Plex Sans" charset="0"/>
              <a:ea typeface="IBM Plex Sans" charset="0"/>
              <a:cs typeface="IBM Plex Sans" charset="0"/>
            </a:endParaRPr>
          </a:p>
          <a:p>
            <a:r>
              <a:rPr lang="en-US" sz="1200" dirty="0">
                <a:latin typeface="IBM Plex Sans" charset="0"/>
                <a:ea typeface="IBM Plex Sans" charset="0"/>
                <a:cs typeface="IBM Plex Sans" charset="0"/>
              </a:rPr>
              <a:t>+420 778 766 336</a:t>
            </a:r>
          </a:p>
        </p:txBody>
      </p:sp>
    </p:spTree>
    <p:extLst>
      <p:ext uri="{BB962C8B-B14F-4D97-AF65-F5344CB8AC3E}">
        <p14:creationId xmlns:p14="http://schemas.microsoft.com/office/powerpoint/2010/main" val="138369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13856</TotalTime>
  <Words>24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IBM Plex Sans</vt:lpstr>
      <vt:lpstr>IBM Plex Sans SemiBold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Michal Matyscak</dc:creator>
  <cp:keywords/>
  <dc:description/>
  <cp:lastModifiedBy>Nicolas Antoine Bitaudeau</cp:lastModifiedBy>
  <cp:revision>45</cp:revision>
  <dcterms:created xsi:type="dcterms:W3CDTF">2016-11-21T18:48:16Z</dcterms:created>
  <dcterms:modified xsi:type="dcterms:W3CDTF">2018-11-15T09:24:44Z</dcterms:modified>
  <cp:category/>
</cp:coreProperties>
</file>