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57" r:id="rId6"/>
    <p:sldId id="261" r:id="rId7"/>
    <p:sldId id="260" r:id="rId8"/>
    <p:sldId id="259" r:id="rId9"/>
    <p:sldId id="269" r:id="rId10"/>
    <p:sldId id="26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6FFB0AB-9754-4ECF-8E0C-BF4A926B4A11}">
          <p14:sldIdLst>
            <p14:sldId id="256"/>
            <p14:sldId id="263"/>
            <p14:sldId id="264"/>
            <p14:sldId id="258"/>
            <p14:sldId id="257"/>
            <p14:sldId id="261"/>
            <p14:sldId id="260"/>
            <p14:sldId id="259"/>
            <p14:sldId id="269"/>
            <p14:sldId id="26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33-HoeoCQ" TargetMode="External"/><Relationship Id="rId2" Type="http://schemas.openxmlformats.org/officeDocument/2006/relationships/hyperlink" Target="https://www.youtube.com/watch?v=qCcHE4HouVQ&amp;t=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1aKQeN8dj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44008-8E00-451B-B9C1-D33E1D457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DFCDBD-2A28-487C-B16B-A1AC98DF4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seminář</a:t>
            </a:r>
          </a:p>
        </p:txBody>
      </p:sp>
    </p:spTree>
    <p:extLst>
      <p:ext uri="{BB962C8B-B14F-4D97-AF65-F5344CB8AC3E}">
        <p14:creationId xmlns:p14="http://schemas.microsoft.com/office/powerpoint/2010/main" val="271427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cio.cz/images/emusaci/prvni_dil_komplet.jpg">
            <a:extLst>
              <a:ext uri="{FF2B5EF4-FFF2-40B4-BE49-F238E27FC236}">
                <a16:creationId xmlns:a16="http://schemas.microsoft.com/office/drawing/2014/main" id="{E5FA20B9-AFED-47E2-B84F-19CD886E9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07" y="1329993"/>
            <a:ext cx="5937785" cy="41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6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A7F59-BA54-41D3-BE92-A58E2CA7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Meditace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VÃ½sledek obrÃ¡zku pro meditace">
            <a:extLst>
              <a:ext uri="{FF2B5EF4-FFF2-40B4-BE49-F238E27FC236}">
                <a16:creationId xmlns:a16="http://schemas.microsoft.com/office/drawing/2014/main" id="{541FD2FD-B034-4922-B42F-9234A939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2003511"/>
            <a:ext cx="6332883" cy="40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2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527B5-4177-455F-9532-3F00972B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meditaci/relaxaci/zklidnění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55CFF-66F9-4689-B41B-B4F2B046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 dechem</a:t>
            </a:r>
          </a:p>
          <a:p>
            <a:r>
              <a:rPr lang="cs-CZ" dirty="0"/>
              <a:t>Progresivní svalová relaxace</a:t>
            </a:r>
          </a:p>
          <a:p>
            <a:r>
              <a:rPr lang="cs-CZ" dirty="0"/>
              <a:t>Příběhy z měsíční houpačky</a:t>
            </a:r>
          </a:p>
          <a:p>
            <a:r>
              <a:rPr lang="cs-CZ" dirty="0"/>
              <a:t>Děti a emoce</a:t>
            </a:r>
          </a:p>
        </p:txBody>
      </p:sp>
    </p:spTree>
    <p:extLst>
      <p:ext uri="{BB962C8B-B14F-4D97-AF65-F5344CB8AC3E}">
        <p14:creationId xmlns:p14="http://schemas.microsoft.com/office/powerpoint/2010/main" val="222274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F6F7C-63A2-4F0E-99D2-78D25779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421FE2-6D4C-42E3-9F97-AABDFFFB1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Biblioterapie</a:t>
            </a:r>
            <a:endParaRPr lang="cs-CZ" dirty="0"/>
          </a:p>
          <a:p>
            <a:r>
              <a:rPr lang="cs-CZ" dirty="0"/>
              <a:t>Opakování, co už víme o emocích u dětí</a:t>
            </a:r>
          </a:p>
          <a:p>
            <a:r>
              <a:rPr lang="cs-CZ" dirty="0"/>
              <a:t>Emoce vzteku</a:t>
            </a:r>
          </a:p>
          <a:p>
            <a:r>
              <a:rPr lang="cs-CZ" dirty="0"/>
              <a:t>Meditace pro děti</a:t>
            </a:r>
          </a:p>
          <a:p>
            <a:endParaRPr lang="cs-CZ" dirty="0"/>
          </a:p>
        </p:txBody>
      </p:sp>
      <p:pic>
        <p:nvPicPr>
          <p:cNvPr id="1026" name="Picture 2" descr="VÃ½sledek obrÃ¡zku pro emoce">
            <a:extLst>
              <a:ext uri="{FF2B5EF4-FFF2-40B4-BE49-F238E27FC236}">
                <a16:creationId xmlns:a16="http://schemas.microsoft.com/office/drawing/2014/main" id="{33B72165-01AE-425A-9FF8-AC491CA0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2730984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ygr dÄlÃ¡ uÃ¡">
            <a:extLst>
              <a:ext uri="{FF2B5EF4-FFF2-40B4-BE49-F238E27FC236}">
                <a16:creationId xmlns:a16="http://schemas.microsoft.com/office/drawing/2014/main" id="{E2163643-08D7-4732-8633-F21CA7C1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21" y="3762514"/>
            <a:ext cx="1993283" cy="20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0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92AB8-72C2-41B3-A149-18E538B9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FB21BD-4043-43E0-940D-FF3EAD37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jsou složky emoční inteligence</a:t>
            </a:r>
          </a:p>
          <a:p>
            <a:r>
              <a:rPr lang="cs-CZ" dirty="0"/>
              <a:t>Nižší EQ vede k nižší oblibě u ostatních lidí (ANO/NE)</a:t>
            </a:r>
          </a:p>
          <a:p>
            <a:r>
              <a:rPr lang="cs-CZ" dirty="0"/>
              <a:t>EQ můžeme stejně dobře jako IQ měřit. (ANO/NE)</a:t>
            </a:r>
          </a:p>
          <a:p>
            <a:r>
              <a:rPr lang="cs-CZ" dirty="0"/>
              <a:t>Napište 1 Já výrok</a:t>
            </a:r>
          </a:p>
          <a:p>
            <a:r>
              <a:rPr lang="cs-CZ" dirty="0"/>
              <a:t>Napiš cokoliv, co víš o experimentu </a:t>
            </a:r>
            <a:r>
              <a:rPr lang="cs-CZ" dirty="0" err="1"/>
              <a:t>Harryho</a:t>
            </a:r>
            <a:r>
              <a:rPr lang="cs-CZ" dirty="0"/>
              <a:t> </a:t>
            </a:r>
            <a:r>
              <a:rPr lang="cs-CZ" dirty="0" err="1"/>
              <a:t>Harlowa</a:t>
            </a:r>
            <a:endParaRPr lang="cs-CZ" dirty="0"/>
          </a:p>
          <a:p>
            <a:r>
              <a:rPr lang="cs-CZ" dirty="0"/>
              <a:t>Jaký je rozdíl mezi strachem a úzkostí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19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159B3-BEA9-412F-9912-E8AA9C7E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pracovat se vztekem školáka?</a:t>
            </a:r>
          </a:p>
        </p:txBody>
      </p:sp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F9FEBF59-8962-4A7C-B705-AC06FC7C7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5" y="2586384"/>
            <a:ext cx="3178658" cy="31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0D65A-7BDF-40FA-99EA-8284E049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B496DD-3E5F-42EE-9974-F4795A14E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https://www.youtube.com/watch?v=qCcHE4HouVQ&amp;t=1s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https://www.youtube.com/watch?v=qs33-HoeoCQ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https://www.youtube.com/watch?v=E1aKQeN8djY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8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E1ED0-E59A-424B-B86E-224EA1F8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Anger Management Skill Cards Preview">
            <a:extLst>
              <a:ext uri="{FF2B5EF4-FFF2-40B4-BE49-F238E27FC236}">
                <a16:creationId xmlns:a16="http://schemas.microsoft.com/office/drawing/2014/main" id="{3F4DA7B8-B300-42E3-96A2-3401C587A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7" y="1037825"/>
            <a:ext cx="3469006" cy="48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9CCC4762-1289-47F1-B959-64773516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3" y="809039"/>
            <a:ext cx="3535639" cy="45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3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how to manage children anger">
            <a:extLst>
              <a:ext uri="{FF2B5EF4-FFF2-40B4-BE49-F238E27FC236}">
                <a16:creationId xmlns:a16="http://schemas.microsoft.com/office/drawing/2014/main" id="{7EDE9E7A-710C-47B1-AD5D-CDBEE373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1205847"/>
            <a:ext cx="6535807" cy="42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7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3C0FF-6442-4F48-9A9E-D8A84AB5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děti doprovázet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8D9443-732F-483E-A3C7-31CC79DB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Emoce = návštěvník (práce s metaforami)</a:t>
            </a:r>
          </a:p>
          <a:p>
            <a:r>
              <a:rPr lang="cs-CZ" dirty="0"/>
              <a:t>chování X osobnost dítěte</a:t>
            </a:r>
          </a:p>
          <a:p>
            <a:r>
              <a:rPr lang="cs-CZ" dirty="0"/>
              <a:t>Není v pořádku mlátit ostatní, tzn. je potřeba jim nabídnout něco jiného</a:t>
            </a:r>
          </a:p>
          <a:p>
            <a:r>
              <a:rPr lang="cs-CZ" dirty="0"/>
              <a:t>Proč si to udělal? (výčitka) X Vadí ti, že musíš uklízet?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323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693</TotalTime>
  <Words>190</Words>
  <Application>Microsoft Office PowerPoint</Application>
  <PresentationFormat>Širokoúhlá obrazovka</PresentationFormat>
  <Paragraphs>32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Organika</vt:lpstr>
      <vt:lpstr>Vývojová psychologie</vt:lpstr>
      <vt:lpstr>Osnova</vt:lpstr>
      <vt:lpstr>Otázky</vt:lpstr>
      <vt:lpstr>Jak pracovat se vztekem školáka?</vt:lpstr>
      <vt:lpstr>Vztek</vt:lpstr>
      <vt:lpstr>Prezentace aplikace PowerPoint</vt:lpstr>
      <vt:lpstr>Prezentace aplikace PowerPoint</vt:lpstr>
      <vt:lpstr>Prezentace aplikace PowerPoint</vt:lpstr>
      <vt:lpstr>Jak děti doprovázet </vt:lpstr>
      <vt:lpstr>Prezentace aplikace PowerPoint</vt:lpstr>
      <vt:lpstr>Meditace </vt:lpstr>
      <vt:lpstr>Jak na meditaci/relaxaci/zklidnění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veronika</cp:lastModifiedBy>
  <cp:revision>13</cp:revision>
  <dcterms:created xsi:type="dcterms:W3CDTF">2018-10-23T17:54:15Z</dcterms:created>
  <dcterms:modified xsi:type="dcterms:W3CDTF">2018-10-28T21:06:58Z</dcterms:modified>
</cp:coreProperties>
</file>