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19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ek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11/7/2018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espektovani.com/index.php?obsah=2#100" TargetMode="External"/><Relationship Id="rId2" Type="http://schemas.openxmlformats.org/officeDocument/2006/relationships/hyperlink" Target="https://video.aktualne.cz/dvtv/novackova-skola-vyvolava-v-detech-stres-a-ohrozeni-podcenuji/r~c2dca7f69f4f11e58f750025900fea04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AD0C71F-FC48-405A-9A7E-D1035DD13B2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Odměny, tresty, pochvaly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776E47F3-43F7-40FD-B2A9-911617189D0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seminář</a:t>
            </a:r>
          </a:p>
        </p:txBody>
      </p:sp>
    </p:spTree>
    <p:extLst>
      <p:ext uri="{BB962C8B-B14F-4D97-AF65-F5344CB8AC3E}">
        <p14:creationId xmlns:p14="http://schemas.microsoft.com/office/powerpoint/2010/main" val="42318981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7B343FD2-A474-443F-92B4-DDEB61E67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1 (15 min.)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18DDBF65-ADE4-4A70-A823-D55DB21353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Cíl: vžít se do toho, jaké je to být páťákem</a:t>
            </a:r>
          </a:p>
          <a:p>
            <a:r>
              <a:rPr lang="cs-CZ" dirty="0"/>
              <a:t>Vyrobit si myšlenkovou mapu, jak byste potřebovali být v roli páťáka motivování/trestáni/odměňováni, aby jste se ve škole snažili a líbilo se Vám tam (zkuste se v roli páťáka dostat k jeho vnitřním potřebám)</a:t>
            </a:r>
          </a:p>
        </p:txBody>
      </p:sp>
    </p:spTree>
    <p:extLst>
      <p:ext uri="{BB962C8B-B14F-4D97-AF65-F5344CB8AC3E}">
        <p14:creationId xmlns:p14="http://schemas.microsoft.com/office/powerpoint/2010/main" val="2772461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C575524-A331-4699-B55D-8D152FE97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2 (15 min. +5 min.)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EBAD73A3-4571-498E-993D-0FDA3CB9806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Vymyslete a výtvarně ztvárněte (např. myšlenková mapa) Váš komplexní motivační systém</a:t>
            </a:r>
          </a:p>
          <a:p>
            <a:r>
              <a:rPr lang="cs-CZ" dirty="0"/>
              <a:t>V systému možno přerozdělovat body za výkony, chování, úklid, společné hry atd.</a:t>
            </a:r>
          </a:p>
          <a:p>
            <a:r>
              <a:rPr lang="cs-CZ" dirty="0"/>
              <a:t>Zkuste při tvorbě motivačního systému vstoupit do světa dítěte, přijmout jeho pravidla, jeho idoly atd.</a:t>
            </a:r>
          </a:p>
          <a:p>
            <a:r>
              <a:rPr lang="cs-CZ" dirty="0"/>
              <a:t>5 min. diskuze (argumentace a obhajoba) ve dvojicích</a:t>
            </a:r>
          </a:p>
        </p:txBody>
      </p:sp>
    </p:spTree>
    <p:extLst>
      <p:ext uri="{BB962C8B-B14F-4D97-AF65-F5344CB8AC3E}">
        <p14:creationId xmlns:p14="http://schemas.microsoft.com/office/powerpoint/2010/main" val="28272100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1A75031-5925-40B9-839F-BF240FB07A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Cvičení 3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xmlns="" id="{53934CC4-1DCD-4317-A418-95BDBA340D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Ve dvojicích si vyzkoušejte hru na zlobivé dítě a pedagoga- vyzkoušejte si trestat </a:t>
            </a:r>
          </a:p>
          <a:p>
            <a:r>
              <a:rPr lang="cs-CZ" dirty="0"/>
              <a:t>Role si poté proměňte</a:t>
            </a:r>
          </a:p>
          <a:p>
            <a:r>
              <a:rPr lang="cs-CZ" dirty="0"/>
              <a:t>V rámci zlobivého dítěte nebuďte krutí, zlí, agresivní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627416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Domácí úkol-diskuze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hlinkClick r:id="rId2"/>
              </a:rPr>
              <a:t>https://video.aktualne.cz/dvtv/novackova-skola-vyvolava-v-detech-stres-a-ohrozeni-podcenuji/r~c2dca7f69f4f11e58f750025900fea04</a:t>
            </a:r>
            <a:r>
              <a:rPr lang="cs-CZ" dirty="0" smtClean="0">
                <a:hlinkClick r:id="rId2"/>
              </a:rPr>
              <a:t>/</a:t>
            </a:r>
            <a:endParaRPr lang="cs-CZ" dirty="0" smtClean="0"/>
          </a:p>
          <a:p>
            <a:r>
              <a:rPr lang="cs-CZ">
                <a:hlinkClick r:id="rId3"/>
              </a:rPr>
              <a:t>https</a:t>
            </a:r>
            <a:r>
              <a:rPr lang="cs-CZ">
                <a:hlinkClick r:id="rId3"/>
              </a:rPr>
              <a:t>://</a:t>
            </a:r>
            <a:r>
              <a:rPr lang="cs-CZ" smtClean="0">
                <a:hlinkClick r:id="rId3"/>
              </a:rPr>
              <a:t>www.respektovani.com/index.php?obsah=2#100</a:t>
            </a:r>
            <a:endParaRPr lang="cs-CZ" smtClean="0"/>
          </a:p>
          <a:p>
            <a:endParaRPr lang="cs-CZ" dirty="0" smtClean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117644352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a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61</TotalTime>
  <Words>168</Words>
  <Application>Microsoft Office PowerPoint</Application>
  <PresentationFormat>Širokoúhlá obrazovka</PresentationFormat>
  <Paragraphs>17</Paragraphs>
  <Slides>5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2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8" baseType="lpstr">
      <vt:lpstr>Arial</vt:lpstr>
      <vt:lpstr>Garamond</vt:lpstr>
      <vt:lpstr>Organika</vt:lpstr>
      <vt:lpstr>Odměny, tresty, pochvaly</vt:lpstr>
      <vt:lpstr>Cvičení 1 (15 min.)</vt:lpstr>
      <vt:lpstr>Cvičení 2 (15 min. +5 min.)</vt:lpstr>
      <vt:lpstr>Cvičení 3</vt:lpstr>
      <vt:lpstr>Domácí úkol-diskuze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Odměny, tresty, pochvaly</dc:title>
  <dc:creator>veronika</dc:creator>
  <cp:lastModifiedBy>lektor</cp:lastModifiedBy>
  <cp:revision>3</cp:revision>
  <dcterms:created xsi:type="dcterms:W3CDTF">2018-11-07T07:08:31Z</dcterms:created>
  <dcterms:modified xsi:type="dcterms:W3CDTF">2018-11-07T11:20:56Z</dcterms:modified>
</cp:coreProperties>
</file>