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1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A208-693D-4C21-98EC-336DBCA332AB}" type="datetimeFigureOut">
              <a:rPr lang="cs-CZ" smtClean="0"/>
              <a:t>29.10.2018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867C-0B5B-43AC-895C-AE5451E8EE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027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A208-693D-4C21-98EC-336DBCA332AB}" type="datetimeFigureOut">
              <a:rPr lang="cs-CZ" smtClean="0"/>
              <a:t>29.10.2018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867C-0B5B-43AC-895C-AE5451E8EE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239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A208-693D-4C21-98EC-336DBCA332AB}" type="datetimeFigureOut">
              <a:rPr lang="cs-CZ" smtClean="0"/>
              <a:t>29.10.2018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867C-0B5B-43AC-895C-AE5451E8EE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703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A208-693D-4C21-98EC-336DBCA332AB}" type="datetimeFigureOut">
              <a:rPr lang="cs-CZ" smtClean="0"/>
              <a:t>29.10.2018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867C-0B5B-43AC-895C-AE5451E8EE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72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A208-693D-4C21-98EC-336DBCA332AB}" type="datetimeFigureOut">
              <a:rPr lang="cs-CZ" smtClean="0"/>
              <a:t>29.10.2018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867C-0B5B-43AC-895C-AE5451E8EE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7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A208-693D-4C21-98EC-336DBCA332AB}" type="datetimeFigureOut">
              <a:rPr lang="cs-CZ" smtClean="0"/>
              <a:t>29.10.2018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867C-0B5B-43AC-895C-AE5451E8EE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8620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A208-693D-4C21-98EC-336DBCA332AB}" type="datetimeFigureOut">
              <a:rPr lang="cs-CZ" smtClean="0"/>
              <a:t>29.10.2018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867C-0B5B-43AC-895C-AE5451E8EE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784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A208-693D-4C21-98EC-336DBCA332AB}" type="datetimeFigureOut">
              <a:rPr lang="cs-CZ" smtClean="0"/>
              <a:t>29.10.2018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867C-0B5B-43AC-895C-AE5451E8EE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415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A208-693D-4C21-98EC-336DBCA332AB}" type="datetimeFigureOut">
              <a:rPr lang="cs-CZ" smtClean="0"/>
              <a:t>29.10.2018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867C-0B5B-43AC-895C-AE5451E8EE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5093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A208-693D-4C21-98EC-336DBCA332AB}" type="datetimeFigureOut">
              <a:rPr lang="cs-CZ" smtClean="0"/>
              <a:t>29.10.2018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867C-0B5B-43AC-895C-AE5451E8EE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3185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A208-693D-4C21-98EC-336DBCA332AB}" type="datetimeFigureOut">
              <a:rPr lang="cs-CZ" smtClean="0"/>
              <a:t>29.10.2018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867C-0B5B-43AC-895C-AE5451E8EE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49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2A208-693D-4C21-98EC-336DBCA332AB}" type="datetimeFigureOut">
              <a:rPr lang="cs-CZ" smtClean="0"/>
              <a:t>29.10.2018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F867C-0B5B-43AC-895C-AE5451E8EE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55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339752" y="2204864"/>
            <a:ext cx="403244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Word association!</a:t>
            </a:r>
          </a:p>
          <a:p>
            <a:endParaRPr lang="en-GB" sz="4000" b="1" dirty="0"/>
          </a:p>
          <a:p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920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298.photobucket.com/albums/mm272/tigerthetigger/Decorated%20images/Dark_Fores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075" y="371475"/>
            <a:ext cx="8197850" cy="6115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744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860" y="149860"/>
            <a:ext cx="6558280" cy="655828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485688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https://c1.staticflickr.com/3/2348/1988644391_6516f574e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3168352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://i298.photobucket.com/albums/mm272/tigerthetigger/Decorated%20images/Dark_Fores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196381"/>
            <a:ext cx="4530973" cy="3345557"/>
          </a:xfrm>
          <a:prstGeom prst="rect">
            <a:avLst/>
          </a:prstGeom>
          <a:noFill/>
        </p:spPr>
      </p:pic>
      <p:pic>
        <p:nvPicPr>
          <p:cNvPr id="7" name="Content Placeholder 3" descr="Pier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82" y="476672"/>
            <a:ext cx="2703076" cy="263106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4" name="TextovéPole 3"/>
          <p:cNvSpPr txBox="1"/>
          <p:nvPr/>
        </p:nvSpPr>
        <p:spPr>
          <a:xfrm>
            <a:off x="3563888" y="260648"/>
            <a:ext cx="48910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Consider…</a:t>
            </a:r>
          </a:p>
          <a:p>
            <a:endParaRPr lang="en-GB" dirty="0" smtClean="0"/>
          </a:p>
          <a:p>
            <a:r>
              <a:rPr lang="en-US" dirty="0" smtClean="0"/>
              <a:t>Who is there?</a:t>
            </a:r>
          </a:p>
          <a:p>
            <a:r>
              <a:rPr lang="en-US" dirty="0" smtClean="0"/>
              <a:t>What are they doing there?</a:t>
            </a:r>
          </a:p>
          <a:p>
            <a:r>
              <a:rPr lang="en-US" dirty="0" smtClean="0"/>
              <a:t>How long have they been there?</a:t>
            </a:r>
          </a:p>
          <a:p>
            <a:r>
              <a:rPr lang="en-US" dirty="0" smtClean="0"/>
              <a:t>What are they looking for?</a:t>
            </a:r>
          </a:p>
          <a:p>
            <a:r>
              <a:rPr lang="en-US" dirty="0" smtClean="0"/>
              <a:t>What is so frightening?</a:t>
            </a:r>
          </a:p>
          <a:p>
            <a:r>
              <a:rPr lang="en-US" dirty="0" smtClean="0"/>
              <a:t>What might happen to them?</a:t>
            </a:r>
          </a:p>
          <a:p>
            <a:endParaRPr lang="en-US" dirty="0"/>
          </a:p>
          <a:p>
            <a:r>
              <a:rPr lang="en-US" dirty="0" smtClean="0"/>
              <a:t>Where possible, use the vocabulary sheet.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8012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dripping blood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9689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dirty="0" smtClean="0"/>
              <a:t>https://www.youtube.com/watch?v=fw4gwwS-nFI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5785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76672"/>
            <a:ext cx="5410944" cy="67667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Last week…</a:t>
            </a:r>
            <a:endParaRPr lang="cs-CZ" dirty="0"/>
          </a:p>
        </p:txBody>
      </p:sp>
      <p:pic>
        <p:nvPicPr>
          <p:cNvPr id="1026" name="Picture 2" descr="Image result for social c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29352"/>
            <a:ext cx="4702324" cy="235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ocial mobi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724" y="3346509"/>
            <a:ext cx="2256420" cy="234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07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67544" y="476672"/>
            <a:ext cx="5410944" cy="67667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This week…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179" y="1988840"/>
            <a:ext cx="5154679" cy="252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62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548680"/>
            <a:ext cx="8856984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Watch the video and answer the questions:</a:t>
            </a:r>
          </a:p>
          <a:p>
            <a:pPr marL="0" indent="0">
              <a:buNone/>
            </a:pPr>
            <a:endParaRPr lang="en-GB" sz="2400" dirty="0"/>
          </a:p>
          <a:p>
            <a:pPr marL="457200" indent="-457200">
              <a:buAutoNum type="arabicPeriod"/>
            </a:pPr>
            <a:r>
              <a:rPr lang="en-GB" sz="2400" dirty="0" smtClean="0"/>
              <a:t>How many English graduates now live outside the country?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What </a:t>
            </a:r>
            <a:r>
              <a:rPr lang="en-GB" sz="2400" u="sng" dirty="0" smtClean="0"/>
              <a:t>percentage</a:t>
            </a:r>
            <a:r>
              <a:rPr lang="en-GB" sz="2400" dirty="0" smtClean="0"/>
              <a:t> of students studying abroad don’t (immediately) return home?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Which students are least likely to return home?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Approximately what percentage of African inventors live outside their home country?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How did </a:t>
            </a:r>
            <a:r>
              <a:rPr lang="en-GB" sz="2400" dirty="0" err="1" smtClean="0"/>
              <a:t>Taiwain</a:t>
            </a:r>
            <a:r>
              <a:rPr lang="en-GB" sz="2400" dirty="0" smtClean="0"/>
              <a:t> encourage its talented citizens to return home?  A)           B)          C)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What other factors can pull immigrants home?</a:t>
            </a:r>
          </a:p>
          <a:p>
            <a:pPr marL="457200" indent="-457200">
              <a:buAutoNum type="arabicPeriod"/>
            </a:pPr>
            <a:endParaRPr lang="en-GB" sz="2400" dirty="0" smtClean="0"/>
          </a:p>
          <a:p>
            <a:pPr marL="0" indent="0">
              <a:buNone/>
            </a:pPr>
            <a:r>
              <a:rPr lang="en-GB" sz="1400" dirty="0" smtClean="0"/>
              <a:t>https://www.youtube.com/watch?v=5IUcFDE3COc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1324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92697"/>
            <a:ext cx="8229600" cy="18002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Why is brain drain considered to be a problem? Who is it a problem for?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Are there any benefits of brain drain?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392176" y="3017202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What are </a:t>
            </a:r>
            <a:r>
              <a:rPr lang="en-GB" sz="3200" u="sng" dirty="0" smtClean="0"/>
              <a:t>your</a:t>
            </a:r>
            <a:r>
              <a:rPr lang="en-GB" sz="3200" dirty="0" smtClean="0"/>
              <a:t> push (from) and pull (to) factors in the Czech Republic?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83998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692696"/>
            <a:ext cx="7932707" cy="532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74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Image result for dripping blood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09" y="1268760"/>
            <a:ext cx="834930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85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05064"/>
            <a:ext cx="1814404" cy="211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241032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96752"/>
            <a:ext cx="1704721" cy="26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4005064"/>
            <a:ext cx="2406229" cy="201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68760"/>
            <a:ext cx="2567332" cy="235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Related imag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564" y="4421950"/>
            <a:ext cx="2725740" cy="138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25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s://c1.staticflickr.com/3/2348/1988644391_6516f574e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397" y="386397"/>
            <a:ext cx="6085205" cy="6085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005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171</Words>
  <Application>Microsoft Office PowerPoint</Application>
  <PresentationFormat>Předvádění na obrazovce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CJV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CJV</dc:creator>
  <cp:lastModifiedBy>CJV</cp:lastModifiedBy>
  <cp:revision>9</cp:revision>
  <dcterms:created xsi:type="dcterms:W3CDTF">2018-10-29T12:38:12Z</dcterms:created>
  <dcterms:modified xsi:type="dcterms:W3CDTF">2018-10-29T16:04:50Z</dcterms:modified>
</cp:coreProperties>
</file>