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35ed4b98e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35ed4b98e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f6e08cd7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f6e08cd7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422d1703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422d1703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35ed4b98e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35ed4b98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35ed4b98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35ed4b98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422d1703b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422d1703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422d1703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422d1703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422d1703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422d1703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422d1703b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422d1703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422d1703b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422d1703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f6e08cd7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f6e08cd7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422d1703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422d1703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35ed4b98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35ed4b98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35ed4b98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35ed4b98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f6e08cd7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f6e08cd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f6e08cd7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f6e08cd7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35ed4b98e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35ed4b98e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35ed4b98e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35ed4b98e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facebook.com/trtworld/videos/2096399580630187/?__xts__%5B0%5D=68.ARA7dcJiOvyZCsb4velpW9RrfPeA4GRVkMy9XF4ORkz4Glo8bDPni2nhY0hh59bbRKkn-bK_quviDH--P3NXyvet1flspi88CvTflaN34T6E-w-PaZGo_iWveMwwo109AEJvEUD_sFS3c-oImFlO6CcSR-E9KuL-AhGiWDCLEBwT4Lk7yAcD6g&amp;__tn__=H-R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youtube.com/watch?v=qRRSG7eVCHo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047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Bosna a Hercegovina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950" y="2356100"/>
            <a:ext cx="5028100" cy="251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896" y="0"/>
            <a:ext cx="760020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Současná situace</a:t>
            </a:r>
            <a:endParaRPr/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Video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3 hlavní samosprávné celky (Federace Bosny a Hercegoviny, Republika srbská, Distrikt Brčko)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Kandidátská země na členství v EU a NATO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Dohled reprezentantů EU a NATO (Peace Implementation Council - Vysoký představitel pro Bosnu a Hercegovinu - Valentin Inzko, European Union Force for Bosnia and Herzegovina - cca 600 vojáků, pozorovatelé)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Ohromná nezaměstnanost (už v Jugoslávii oblast patřila k těm nejzaostalejším), odliv mladých lidí do zahraničí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ctrTitle"/>
          </p:nvPr>
        </p:nvSpPr>
        <p:spPr>
          <a:xfrm>
            <a:off x="311708" y="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Makedonie</a:t>
            </a:r>
            <a:endParaRPr/>
          </a:p>
        </p:txBody>
      </p:sp>
      <p:sp>
        <p:nvSpPr>
          <p:cNvPr id="128" name="Google Shape;128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5225" y="1990250"/>
            <a:ext cx="6033550" cy="301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1688" y="500063"/>
            <a:ext cx="5000625" cy="414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Základní údaje</a:t>
            </a:r>
            <a:endParaRPr/>
          </a:p>
        </p:txBody>
      </p:sp>
      <p:sp>
        <p:nvSpPr>
          <p:cNvPr id="142" name="Google Shape;14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Hlavní město: Skopje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Rozloha: 25 713 km2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Počet obyvatel: 2 062 294  (2012)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Státní zřízení: Parlamentní republika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Prezident: Ďorge Ivanov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750" y="271463"/>
            <a:ext cx="7810500" cy="460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Historie</a:t>
            </a:r>
            <a:endParaRPr/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Osídlení Slovany od 6.-7. století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Nadvláda Byzantské říše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Od 9. století pak nadvláda Bulharů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Od 14. století pod nadvládou Osmanů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Roku 1913 země rozdělena mezi Bulharsko, Řecko, Srbsko a Albánii, poté spučástí království SHS a Jugoslávie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Roku 1991 samostatnost (bez války), mezinárodní uznání od r. 1993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</a:rPr>
              <a:t>Momentálně je kandidátskou zemí na členství v EU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Etnické a náboženské konflikty</a:t>
            </a:r>
            <a:endParaRPr/>
          </a:p>
        </p:txBody>
      </p:sp>
      <p:sp>
        <p:nvSpPr>
          <p:cNvPr id="161" name="Google Shape;161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65% Makedonská pravoslavná církev, 33% Islám (Většinou Albánci, Turci a Cikáni)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1999 Makedonie útočištěm pro uprchlíky z Kosova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2000-2001 konflikt s Národní osvobozeneckou armádou (Albánie), která byla napojená na Kosovskou osvobozeneckou armádu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2015 další střet ve městě Kumanovo (22 mrtvých)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https://www.youtube.com/watch?v=qRRSG7eVCHo</a:t>
            </a:r>
            <a:r>
              <a:rPr lang="en-GB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Potíže s názvem země</a:t>
            </a:r>
            <a:endParaRPr/>
          </a:p>
        </p:txBody>
      </p:sp>
      <p:sp>
        <p:nvSpPr>
          <p:cNvPr id="167" name="Google Shape;167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V roce 1991 přijat název Republika Makedonie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1993 Bývalá jugoslávská republika Makedonie (PJRM, FYROM)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</a:rPr>
              <a:t>V červnu podepsána dohoda s Řeckem - nový název bude Republika Severní Makedonie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Děkuji za pozornost!</a:t>
            </a:r>
            <a:endParaRPr/>
          </a:p>
        </p:txBody>
      </p:sp>
      <p:sp>
        <p:nvSpPr>
          <p:cNvPr id="173" name="Google Shape;173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7037" y="942350"/>
            <a:ext cx="2809925" cy="301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Základní údaje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Hlavní město: Sarajevo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Rozloha: 51 209 km2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Počet obyvatel: 3 504 567 (2018)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Státní zřízení: Konfederativní republika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Prezidenti: Dragan Čović, Mladen Ivanić, Bakir Izetgebović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4206"/>
            <a:ext cx="9144001" cy="4723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1777" y="987600"/>
            <a:ext cx="5360449" cy="322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Historie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1463 - dobytí Turky - islamizace - Bosenští muslimové - nové etnikum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1878 -1918 - pod správou R-U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1918 -1941 - Království SHS (od 1929 Jugoslávie)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2. světová válka - Nezávislý stát Chorvatsko - Ustašovci - vyvražďování Srbů, Černohorců, Židů a Romů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1945-1992 - Socialistická Jugoslávie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Válka v Bosně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Březen 1991</a:t>
            </a:r>
            <a:r>
              <a:rPr lang="en-GB">
                <a:solidFill>
                  <a:srgbClr val="000000"/>
                </a:solidFill>
              </a:rPr>
              <a:t> - </a:t>
            </a:r>
            <a:r>
              <a:rPr lang="en-GB">
                <a:solidFill>
                  <a:srgbClr val="000000"/>
                </a:solidFill>
              </a:rPr>
              <a:t>Slobodan Milošević </a:t>
            </a:r>
            <a:r>
              <a:rPr lang="en-GB">
                <a:solidFill>
                  <a:srgbClr val="000000"/>
                </a:solidFill>
              </a:rPr>
              <a:t>a </a:t>
            </a: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Franjo Tuđman - pokus o rozdělení BiH mezi Srbsko a Chorvatsko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3. března 1992 Chorvati a Bosňáci - referendum - 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</a:rPr>
              <a:t>samostatný stát</a:t>
            </a: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 na území BiH 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Srbové - bojkot - 7. dubna 1992 vlastní republika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Válka všech proti všem, cca 100 000 mrtvých (z cca 3,5 mil. obyvatel)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Etnické čistky - Ratko Mladić - Srebrenica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Intervence NATO a OSN - 14. prosinec 1995 - Daytonská dohoda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8363" y="257175"/>
            <a:ext cx="4867275" cy="46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857250"/>
            <a:ext cx="6096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