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CCB39ED-C4BC-4BBF-A126-C04B0592EBF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B0E072E-61F4-4888-BCAE-8B6986EA9A1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15.cz/zahranicni/uprchlicka-krize-je-to-nemecky-ne-evropsky-problem-tvrdi-orban-1224084" TargetMode="External"/><Relationship Id="rId3" Type="http://schemas.openxmlformats.org/officeDocument/2006/relationships/hyperlink" Target="https://zpravy.idnes.cz/v-madarsku-plati-nova-ustava-krati-nazev-statu-a-posiluje-vladu-ps9-/zahranicni.aspx?c=A120101_175606_zahranicni_js" TargetMode="External"/><Relationship Id="rId7" Type="http://schemas.openxmlformats.org/officeDocument/2006/relationships/hyperlink" Target="https://ekonomika.idnes.cz/madarsko-schvalilo-sporny-zakon-o-centralni-bance-fsp-/eko_euro.aspx?c=A111230_133340_eko_euro_fih" TargetMode="External"/><Relationship Id="rId2" Type="http://schemas.openxmlformats.org/officeDocument/2006/relationships/hyperlink" Target="https://cs.wikipedia.org/wiki/Viktor_Orb%C3%A1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lobalpolitics.cz/clanky/krajansky-zakon-sr" TargetMode="External"/><Relationship Id="rId5" Type="http://schemas.openxmlformats.org/officeDocument/2006/relationships/hyperlink" Target="https://ct24.ceskatelevize.cz/svet/1271723-madarsko-ma-novou-ustavu-ale-velmi-spornou" TargetMode="External"/><Relationship Id="rId4" Type="http://schemas.openxmlformats.org/officeDocument/2006/relationships/hyperlink" Target="http://www.zetapress.hu/sorozatok/szarvas-interjuk/405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Maďarsko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Veronika Šromová (411409)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94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15. 8. 1949 – Maďarská lidová republika</a:t>
            </a:r>
          </a:p>
          <a:p>
            <a:r>
              <a:rPr lang="cs-CZ" dirty="0" smtClean="0"/>
              <a:t>Maďarská strana pracujících</a:t>
            </a:r>
          </a:p>
          <a:p>
            <a:r>
              <a:rPr lang="cs-CZ" dirty="0" smtClean="0"/>
              <a:t>Podobný režim jako u nás – centrálně plánovaná ekonomika, znárodňování majetku, soudní procesy proti nepřátelům státu, tajná policie,</a:t>
            </a:r>
          </a:p>
          <a:p>
            <a:r>
              <a:rPr lang="cs-CZ" dirty="0" smtClean="0"/>
              <a:t>Pod vlivem sovětského svazu, sovětská vojska</a:t>
            </a:r>
          </a:p>
          <a:p>
            <a:r>
              <a:rPr lang="cs-CZ" dirty="0" smtClean="0"/>
              <a:t>János Kádár (1962-1988) – „gulášový socialismus“</a:t>
            </a:r>
          </a:p>
        </p:txBody>
      </p:sp>
    </p:spTree>
    <p:extLst>
      <p:ext uri="{BB962C8B-B14F-4D97-AF65-F5344CB8AC3E}">
        <p14:creationId xmlns:p14="http://schemas.microsoft.com/office/powerpoint/2010/main" val="298220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</a:t>
            </a:r>
            <a:r>
              <a:rPr lang="cs-CZ" dirty="0" err="1" smtClean="0"/>
              <a:t>Orbán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053431"/>
            <a:ext cx="5486400" cy="3619500"/>
          </a:xfrm>
        </p:spPr>
      </p:pic>
    </p:spTree>
    <p:extLst>
      <p:ext uri="{BB962C8B-B14F-4D97-AF65-F5344CB8AC3E}">
        <p14:creationId xmlns:p14="http://schemas.microsoft.com/office/powerpoint/2010/main" val="190081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r.1988 – 2010 vzestup Viktora </a:t>
            </a:r>
            <a:r>
              <a:rPr lang="cs-CZ" dirty="0" err="1" smtClean="0"/>
              <a:t>Orbána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Fidesz</a:t>
            </a:r>
            <a:r>
              <a:rPr lang="cs-CZ" dirty="0" smtClean="0"/>
              <a:t> (1988) – Maďarská občanská unie (zpočátku liberalistická, později národně-konzervativní)</a:t>
            </a:r>
          </a:p>
          <a:p>
            <a:r>
              <a:rPr lang="cs-CZ" dirty="0" smtClean="0"/>
              <a:t>Předseda vlády (</a:t>
            </a:r>
            <a:r>
              <a:rPr lang="cs-CZ" dirty="0" smtClean="0"/>
              <a:t>1998-2002</a:t>
            </a:r>
            <a:r>
              <a:rPr lang="cs-CZ" dirty="0" smtClean="0"/>
              <a:t>) – 1999 NATO, Krajanský zákon</a:t>
            </a:r>
          </a:p>
          <a:p>
            <a:r>
              <a:rPr lang="cs-CZ" dirty="0" smtClean="0"/>
              <a:t>2004 EU</a:t>
            </a:r>
          </a:p>
          <a:p>
            <a:r>
              <a:rPr lang="cs-CZ" dirty="0" smtClean="0"/>
              <a:t>2006 – demonstrace za odstoupení premiéra Ference </a:t>
            </a:r>
            <a:r>
              <a:rPr lang="cs-CZ" dirty="0" err="1" smtClean="0"/>
              <a:t>Gyurcsánye</a:t>
            </a:r>
            <a:r>
              <a:rPr lang="cs-CZ" dirty="0" smtClean="0"/>
              <a:t> (MSZP)</a:t>
            </a:r>
          </a:p>
          <a:p>
            <a:r>
              <a:rPr lang="cs-CZ" dirty="0" smtClean="0"/>
              <a:t>2008 – finanční krize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91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 Viktora </a:t>
            </a:r>
            <a:r>
              <a:rPr lang="cs-CZ" dirty="0" err="1" smtClean="0"/>
              <a:t>Orbána</a:t>
            </a:r>
            <a:r>
              <a:rPr lang="cs-CZ" dirty="0" smtClean="0"/>
              <a:t> od r.2010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2010 – </a:t>
            </a:r>
            <a:r>
              <a:rPr lang="cs-CZ" dirty="0" err="1" smtClean="0"/>
              <a:t>Fidesz</a:t>
            </a:r>
            <a:r>
              <a:rPr lang="cs-CZ" dirty="0" smtClean="0"/>
              <a:t> 68,13% (263 mandátů)</a:t>
            </a:r>
          </a:p>
          <a:p>
            <a:r>
              <a:rPr lang="cs-CZ" dirty="0" smtClean="0"/>
              <a:t>1. 1. 2012 – nová maďarská </a:t>
            </a:r>
            <a:r>
              <a:rPr lang="cs-CZ" dirty="0" smtClean="0"/>
              <a:t>ústava</a:t>
            </a:r>
          </a:p>
          <a:p>
            <a:r>
              <a:rPr lang="cs-CZ" dirty="0" smtClean="0"/>
              <a:t>Změny - název státu, proti potratům a svazkům homosexuálů, omezení </a:t>
            </a:r>
            <a:r>
              <a:rPr lang="cs-CZ" dirty="0" smtClean="0"/>
              <a:t>pravomocí ústavního soudu, zákon o centrální bance, socialistická strana označena za zločineckou organizaci</a:t>
            </a:r>
          </a:p>
          <a:p>
            <a:r>
              <a:rPr lang="cs-CZ" dirty="0" smtClean="0"/>
              <a:t>Kritika EU, USA a </a:t>
            </a:r>
            <a:r>
              <a:rPr lang="cs-CZ" dirty="0" smtClean="0"/>
              <a:t>dalších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205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Uprchlická krize</a:t>
            </a:r>
          </a:p>
          <a:p>
            <a:r>
              <a:rPr lang="cs-CZ" dirty="0" smtClean="0"/>
              <a:t>Zákaz genderových studií</a:t>
            </a:r>
          </a:p>
          <a:p>
            <a:r>
              <a:rPr lang="cs-CZ" dirty="0" smtClean="0"/>
              <a:t>Zákaz bezdomovectví</a:t>
            </a:r>
          </a:p>
          <a:p>
            <a:r>
              <a:rPr lang="cs-CZ" dirty="0" smtClean="0"/>
              <a:t>Přepisování učebnic dějepisu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65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60648"/>
            <a:ext cx="4778491" cy="6437816"/>
          </a:xfrm>
        </p:spPr>
      </p:pic>
    </p:spTree>
    <p:extLst>
      <p:ext uri="{BB962C8B-B14F-4D97-AF65-F5344CB8AC3E}">
        <p14:creationId xmlns:p14="http://schemas.microsoft.com/office/powerpoint/2010/main" val="4285147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cs.wikipedia.org/wiki/Viktor_Orb%C3%A1n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https://zpravy.idnes.cz/v-madarsku-plati-nova-ustava-krati-nazev-statu-a-posiluje-vladu-ps9-/</a:t>
            </a:r>
            <a:r>
              <a:rPr lang="cs-CZ" dirty="0" smtClean="0">
                <a:hlinkClick r:id="rId3"/>
              </a:rPr>
              <a:t>zahranicni.aspx?c=A120101_175606_zahranicni_js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www.zetapress.hu/sorozatok/szarvas-interjuk/40592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ct24.ceskatelevize.cz/svet/1271723-madarsko-ma-novou-ustavu-ale-velmi-spornou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www.globalpolitics.cz/clanky/krajansky-zakon-sr</a:t>
            </a:r>
            <a:endParaRPr lang="cs-CZ" dirty="0" smtClean="0"/>
          </a:p>
          <a:p>
            <a:r>
              <a:rPr lang="cs-CZ" dirty="0">
                <a:hlinkClick r:id="rId7"/>
              </a:rPr>
              <a:t>https://ekonomika.idnes.cz/madarsko-schvalilo-sporny-zakon-o-centralni-bance-fsp-/</a:t>
            </a:r>
            <a:r>
              <a:rPr lang="cs-CZ" dirty="0" smtClean="0">
                <a:hlinkClick r:id="rId7"/>
              </a:rPr>
              <a:t>eko_euro.aspx?c=A111230_133340_eko_euro_fih</a:t>
            </a:r>
            <a:endParaRPr lang="cs-CZ" dirty="0" smtClean="0"/>
          </a:p>
          <a:p>
            <a:r>
              <a:rPr lang="cs-CZ" dirty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www.e15.cz/zahranicni/uprchlicka-krize-je-to-nemecky-ne-evropsky-problem-tvrdi-orban-1224084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916603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142</TotalTime>
  <Words>202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Došky</vt:lpstr>
      <vt:lpstr>Maďarsko</vt:lpstr>
      <vt:lpstr>Historie</vt:lpstr>
      <vt:lpstr>Viktor Orbán</vt:lpstr>
      <vt:lpstr>r.1988 – 2010 vzestup Viktora Orbána</vt:lpstr>
      <vt:lpstr>Vláda Viktora Orbána od r.2010</vt:lpstr>
      <vt:lpstr>Aktuálně</vt:lpstr>
      <vt:lpstr>Prezentace aplikace PowerPoint</vt:lpstr>
      <vt:lpstr>Zdroje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Maďarsko</dc:title>
  <dc:creator>User</dc:creator>
  <cp:lastModifiedBy>User</cp:lastModifiedBy>
  <cp:revision>25</cp:revision>
  <dcterms:created xsi:type="dcterms:W3CDTF">2018-10-30T19:00:52Z</dcterms:created>
  <dcterms:modified xsi:type="dcterms:W3CDTF">2018-10-31T10:16:04Z</dcterms:modified>
</cp:coreProperties>
</file>