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7" r:id="rId9"/>
    <p:sldId id="263" r:id="rId10"/>
    <p:sldId id="264" r:id="rId11"/>
    <p:sldId id="268" r:id="rId12"/>
    <p:sldId id="270" r:id="rId13"/>
    <p:sldId id="269" r:id="rId14"/>
    <p:sldId id="271" r:id="rId15"/>
    <p:sldId id="277" r:id="rId16"/>
    <p:sldId id="272" r:id="rId17"/>
    <p:sldId id="274" r:id="rId18"/>
    <p:sldId id="275" r:id="rId19"/>
    <p:sldId id="27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Kudlíková" initials="MK" lastIdx="1" clrIdx="0">
    <p:extLst>
      <p:ext uri="{19B8F6BF-5375-455C-9EA6-DF929625EA0E}">
        <p15:presenceInfo xmlns:p15="http://schemas.microsoft.com/office/powerpoint/2012/main" userId="Martina Kudlí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87473-BB7C-4BFD-BA36-A7B538FC4161}" type="doc">
      <dgm:prSet loTypeId="urn:microsoft.com/office/officeart/2016/7/layout/LinearArrowProcessNumbered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DC4EC-02B0-4C68-B8FE-F36ABEBAFB9C}">
      <dgm:prSet custT="1"/>
      <dgm:spPr/>
      <dgm:t>
        <a:bodyPr/>
        <a:lstStyle/>
        <a:p>
          <a:r>
            <a:rPr lang="cs-CZ" sz="1400" dirty="0">
              <a:solidFill>
                <a:schemeClr val="accent1"/>
              </a:solidFill>
            </a:rPr>
            <a:t>1945</a:t>
          </a:r>
          <a:r>
            <a:rPr lang="cs-CZ" sz="1400" dirty="0"/>
            <a:t> </a:t>
          </a:r>
        </a:p>
        <a:p>
          <a:r>
            <a:rPr lang="cs-CZ" sz="1400" dirty="0"/>
            <a:t>Po 2. sv. válce je Korea rozdělena vítěznými státy na 2 části</a:t>
          </a:r>
          <a:endParaRPr lang="en-US" sz="1400" dirty="0"/>
        </a:p>
      </dgm:t>
    </dgm:pt>
    <dgm:pt modelId="{92003FE9-71D6-4B5C-973F-5D7F1E3AA97E}" type="parTrans" cxnId="{C642FED9-211E-4146-88C4-5EB55961C46C}">
      <dgm:prSet/>
      <dgm:spPr/>
      <dgm:t>
        <a:bodyPr/>
        <a:lstStyle/>
        <a:p>
          <a:endParaRPr lang="en-US"/>
        </a:p>
      </dgm:t>
    </dgm:pt>
    <dgm:pt modelId="{4596EED9-D79F-49D9-A443-251C1E73F75E}" type="sibTrans" cxnId="{C642FED9-211E-4146-88C4-5EB55961C46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46F2C1B-DE02-4C02-9C0E-5483F381046E}">
      <dgm:prSet custT="1"/>
      <dgm:spPr/>
      <dgm:t>
        <a:bodyPr/>
        <a:lstStyle/>
        <a:p>
          <a:r>
            <a:rPr lang="cs-CZ" sz="1400" dirty="0">
              <a:solidFill>
                <a:schemeClr val="accent1"/>
              </a:solidFill>
            </a:rPr>
            <a:t>9.9.1948  - vyhlášení KLDR </a:t>
          </a:r>
          <a:r>
            <a:rPr lang="cs-CZ" sz="1400" dirty="0"/>
            <a:t>prezident: Kim Ir-Sen (1948-1994)</a:t>
          </a:r>
        </a:p>
        <a:p>
          <a:r>
            <a:rPr lang="cs-CZ" sz="1400" dirty="0"/>
            <a:t>Sovětský model politického systému, znárodňování</a:t>
          </a:r>
          <a:endParaRPr lang="en-US" sz="1400" dirty="0"/>
        </a:p>
      </dgm:t>
    </dgm:pt>
    <dgm:pt modelId="{710E2015-8E86-4AC3-A4B7-619973EA66AB}" type="parTrans" cxnId="{154B363E-D43D-4F95-8AAA-46589E8C0509}">
      <dgm:prSet/>
      <dgm:spPr/>
      <dgm:t>
        <a:bodyPr/>
        <a:lstStyle/>
        <a:p>
          <a:endParaRPr lang="en-US"/>
        </a:p>
      </dgm:t>
    </dgm:pt>
    <dgm:pt modelId="{045BE8AF-C7C6-4382-AB21-2BBAC702DD45}" type="sibTrans" cxnId="{154B363E-D43D-4F95-8AAA-46589E8C050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13B310B-F8F4-45D3-8B4A-9EF812B66ECC}">
      <dgm:prSet custT="1"/>
      <dgm:spPr/>
      <dgm:t>
        <a:bodyPr/>
        <a:lstStyle/>
        <a:p>
          <a:r>
            <a:rPr lang="cs-CZ" sz="1400" dirty="0"/>
            <a:t>VÝSLEDEK : </a:t>
          </a:r>
        </a:p>
        <a:p>
          <a:r>
            <a:rPr lang="cs-CZ" sz="1400" dirty="0"/>
            <a:t>Dodnes válečný stav - </a:t>
          </a:r>
          <a:r>
            <a:rPr lang="cs-CZ" sz="1400" dirty="0">
              <a:solidFill>
                <a:schemeClr val="accent1"/>
              </a:solidFill>
            </a:rPr>
            <a:t>DEMILITARIZOVANÉ STŘEŽENÉ PÁSMO</a:t>
          </a:r>
        </a:p>
        <a:p>
          <a:r>
            <a:rPr lang="cs-CZ" sz="1400" dirty="0"/>
            <a:t> Oběti – 2,5 – 5 mil.                                                     </a:t>
          </a:r>
          <a:endParaRPr lang="en-US" sz="1400" dirty="0"/>
        </a:p>
      </dgm:t>
    </dgm:pt>
    <dgm:pt modelId="{A949C6A3-1EAC-4B2F-9B59-481BB9A56765}" type="parTrans" cxnId="{ABF0B5CA-3A5D-4FDA-8EDD-47526DAAAB96}">
      <dgm:prSet/>
      <dgm:spPr/>
      <dgm:t>
        <a:bodyPr/>
        <a:lstStyle/>
        <a:p>
          <a:endParaRPr lang="en-US"/>
        </a:p>
      </dgm:t>
    </dgm:pt>
    <dgm:pt modelId="{C4F3C06D-E771-42FA-9E37-3377DE1A0845}" type="sibTrans" cxnId="{ABF0B5CA-3A5D-4FDA-8EDD-47526DAAAB9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399E653-D8B6-45C7-BDF7-662219FDF786}">
      <dgm:prSet custT="1"/>
      <dgm:spPr/>
      <dgm:t>
        <a:bodyPr/>
        <a:lstStyle/>
        <a:p>
          <a:r>
            <a:rPr lang="cs-CZ" sz="1400" dirty="0">
              <a:solidFill>
                <a:schemeClr val="accent1"/>
              </a:solidFill>
            </a:rPr>
            <a:t>25.6.1950 –27.7.1953  Korejská válka</a:t>
          </a:r>
        </a:p>
        <a:p>
          <a:r>
            <a:rPr lang="cs-CZ" sz="1400" dirty="0"/>
            <a:t>KLDR chce ovládnout svým režimem celý poloostrov</a:t>
          </a:r>
        </a:p>
        <a:p>
          <a:r>
            <a:rPr lang="cs-CZ" sz="1400" dirty="0"/>
            <a:t>KLDR (Čína, SSSR ) x Jižní Korea (OSN, USA)</a:t>
          </a:r>
          <a:endParaRPr lang="en-US" sz="1400" dirty="0"/>
        </a:p>
      </dgm:t>
    </dgm:pt>
    <dgm:pt modelId="{F62B6363-9186-4821-BE40-F4ADC78BF115}" type="parTrans" cxnId="{115D0C65-4837-46C5-87C4-F8A41A092AF4}">
      <dgm:prSet/>
      <dgm:spPr/>
      <dgm:t>
        <a:bodyPr/>
        <a:lstStyle/>
        <a:p>
          <a:endParaRPr lang="cs-CZ"/>
        </a:p>
      </dgm:t>
    </dgm:pt>
    <dgm:pt modelId="{8D3DA8E0-2F67-495E-9944-3811F63D7838}" type="sibTrans" cxnId="{115D0C65-4837-46C5-87C4-F8A41A092AF4}">
      <dgm:prSet phldrT="3" phldr="0"/>
      <dgm:spPr/>
      <dgm:t>
        <a:bodyPr/>
        <a:lstStyle/>
        <a:p>
          <a:r>
            <a:rPr lang="cs-CZ"/>
            <a:t>3</a:t>
          </a:r>
        </a:p>
      </dgm:t>
    </dgm:pt>
    <dgm:pt modelId="{42C9A87D-4B6E-4DAE-9B32-1D2AB0353AF5}" type="pres">
      <dgm:prSet presAssocID="{7D187473-BB7C-4BFD-BA36-A7B538FC4161}" presName="linearFlow" presStyleCnt="0">
        <dgm:presLayoutVars>
          <dgm:dir/>
          <dgm:animLvl val="lvl"/>
          <dgm:resizeHandles val="exact"/>
        </dgm:presLayoutVars>
      </dgm:prSet>
      <dgm:spPr/>
    </dgm:pt>
    <dgm:pt modelId="{7358170D-B18C-471B-A7D5-0111FD2563E5}" type="pres">
      <dgm:prSet presAssocID="{8A8DC4EC-02B0-4C68-B8FE-F36ABEBAFB9C}" presName="compositeNode" presStyleCnt="0"/>
      <dgm:spPr/>
    </dgm:pt>
    <dgm:pt modelId="{C8A92C87-70FD-4203-84A1-1FC4A1BE2DA4}" type="pres">
      <dgm:prSet presAssocID="{8A8DC4EC-02B0-4C68-B8FE-F36ABEBAFB9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748DDBF-87FD-4FCD-B88B-EACA1AF87BF3}" type="pres">
      <dgm:prSet presAssocID="{8A8DC4EC-02B0-4C68-B8FE-F36ABEBAFB9C}" presName="parSh" presStyleCnt="0"/>
      <dgm:spPr/>
    </dgm:pt>
    <dgm:pt modelId="{796975E8-B772-4620-AF22-D472AA86A24B}" type="pres">
      <dgm:prSet presAssocID="{8A8DC4EC-02B0-4C68-B8FE-F36ABEBAFB9C}" presName="lineNode" presStyleLbl="alignAccFollowNode1" presStyleIdx="0" presStyleCnt="12"/>
      <dgm:spPr/>
    </dgm:pt>
    <dgm:pt modelId="{E37206AD-86E1-4D40-9098-51620C0EC33E}" type="pres">
      <dgm:prSet presAssocID="{8A8DC4EC-02B0-4C68-B8FE-F36ABEBAFB9C}" presName="lineArrowNode" presStyleLbl="alignAccFollowNode1" presStyleIdx="1" presStyleCnt="12"/>
      <dgm:spPr/>
    </dgm:pt>
    <dgm:pt modelId="{719C9B2C-A775-4C2C-B903-F4D8AF01F3C0}" type="pres">
      <dgm:prSet presAssocID="{4596EED9-D79F-49D9-A443-251C1E73F75E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89AE0986-C566-4E56-9D17-50E3AAFDA360}" type="pres">
      <dgm:prSet presAssocID="{4596EED9-D79F-49D9-A443-251C1E73F75E}" presName="spacerBetweenCircleAndCallout" presStyleCnt="0">
        <dgm:presLayoutVars/>
      </dgm:prSet>
      <dgm:spPr/>
    </dgm:pt>
    <dgm:pt modelId="{4675A1DD-80FE-43D1-82D6-BF1AEC2979A4}" type="pres">
      <dgm:prSet presAssocID="{8A8DC4EC-02B0-4C68-B8FE-F36ABEBAFB9C}" presName="nodeText" presStyleLbl="alignAccFollowNode1" presStyleIdx="2" presStyleCnt="12">
        <dgm:presLayoutVars>
          <dgm:bulletEnabled val="1"/>
        </dgm:presLayoutVars>
      </dgm:prSet>
      <dgm:spPr/>
    </dgm:pt>
    <dgm:pt modelId="{8F57C671-594F-41C4-BC9A-B9D74BFF40C9}" type="pres">
      <dgm:prSet presAssocID="{4596EED9-D79F-49D9-A443-251C1E73F75E}" presName="sibTransComposite" presStyleCnt="0"/>
      <dgm:spPr/>
    </dgm:pt>
    <dgm:pt modelId="{6A6E67AF-4E7A-4E0B-B9A4-99C6AF282052}" type="pres">
      <dgm:prSet presAssocID="{D46F2C1B-DE02-4C02-9C0E-5483F381046E}" presName="compositeNode" presStyleCnt="0"/>
      <dgm:spPr/>
    </dgm:pt>
    <dgm:pt modelId="{91AFC1DD-61A9-486C-9B97-49DD8B249B27}" type="pres">
      <dgm:prSet presAssocID="{D46F2C1B-DE02-4C02-9C0E-5483F381046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28AAC93-1D5C-4068-A208-148BC48EEB27}" type="pres">
      <dgm:prSet presAssocID="{D46F2C1B-DE02-4C02-9C0E-5483F381046E}" presName="parSh" presStyleCnt="0"/>
      <dgm:spPr/>
    </dgm:pt>
    <dgm:pt modelId="{988B81B8-1284-4545-BE2C-B6C38154506F}" type="pres">
      <dgm:prSet presAssocID="{D46F2C1B-DE02-4C02-9C0E-5483F381046E}" presName="lineNode" presStyleLbl="alignAccFollowNode1" presStyleIdx="3" presStyleCnt="12"/>
      <dgm:spPr/>
    </dgm:pt>
    <dgm:pt modelId="{5DD7AEEA-69AD-4B8B-8995-7EE7948015CD}" type="pres">
      <dgm:prSet presAssocID="{D46F2C1B-DE02-4C02-9C0E-5483F381046E}" presName="lineArrowNode" presStyleLbl="alignAccFollowNode1" presStyleIdx="4" presStyleCnt="12"/>
      <dgm:spPr/>
    </dgm:pt>
    <dgm:pt modelId="{3D230A0B-9A19-4884-A3DF-57327514AD4C}" type="pres">
      <dgm:prSet presAssocID="{045BE8AF-C7C6-4382-AB21-2BBAC702DD45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DBD7492B-31E6-480B-986B-93402852A1A2}" type="pres">
      <dgm:prSet presAssocID="{045BE8AF-C7C6-4382-AB21-2BBAC702DD45}" presName="spacerBetweenCircleAndCallout" presStyleCnt="0">
        <dgm:presLayoutVars/>
      </dgm:prSet>
      <dgm:spPr/>
    </dgm:pt>
    <dgm:pt modelId="{78C49770-8C71-46BE-BAF7-F7970EF9A5E3}" type="pres">
      <dgm:prSet presAssocID="{D46F2C1B-DE02-4C02-9C0E-5483F381046E}" presName="nodeText" presStyleLbl="alignAccFollowNode1" presStyleIdx="5" presStyleCnt="12">
        <dgm:presLayoutVars>
          <dgm:bulletEnabled val="1"/>
        </dgm:presLayoutVars>
      </dgm:prSet>
      <dgm:spPr/>
    </dgm:pt>
    <dgm:pt modelId="{89E3BF0B-7DA4-4893-93E7-5F40C8CBDFD8}" type="pres">
      <dgm:prSet presAssocID="{045BE8AF-C7C6-4382-AB21-2BBAC702DD45}" presName="sibTransComposite" presStyleCnt="0"/>
      <dgm:spPr/>
    </dgm:pt>
    <dgm:pt modelId="{155E3E9B-AFDF-47BA-9C9D-E0055C16FFA9}" type="pres">
      <dgm:prSet presAssocID="{B399E653-D8B6-45C7-BDF7-662219FDF786}" presName="compositeNode" presStyleCnt="0"/>
      <dgm:spPr/>
    </dgm:pt>
    <dgm:pt modelId="{286389D9-B3DE-4F57-9547-770034CA9B66}" type="pres">
      <dgm:prSet presAssocID="{B399E653-D8B6-45C7-BDF7-662219FDF78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DA5CCCA-A5B2-49F3-AC9F-529564235964}" type="pres">
      <dgm:prSet presAssocID="{B399E653-D8B6-45C7-BDF7-662219FDF786}" presName="parSh" presStyleCnt="0"/>
      <dgm:spPr/>
    </dgm:pt>
    <dgm:pt modelId="{FA12755D-45E2-4373-9D6E-6CB376368884}" type="pres">
      <dgm:prSet presAssocID="{B399E653-D8B6-45C7-BDF7-662219FDF786}" presName="lineNode" presStyleLbl="alignAccFollowNode1" presStyleIdx="6" presStyleCnt="12"/>
      <dgm:spPr/>
    </dgm:pt>
    <dgm:pt modelId="{706C1C9B-EF44-4158-B312-FEEEF64E827B}" type="pres">
      <dgm:prSet presAssocID="{B399E653-D8B6-45C7-BDF7-662219FDF786}" presName="lineArrowNode" presStyleLbl="alignAccFollowNode1" presStyleIdx="7" presStyleCnt="12"/>
      <dgm:spPr/>
    </dgm:pt>
    <dgm:pt modelId="{5B56A431-9E27-442C-B0E3-3470F0033AD5}" type="pres">
      <dgm:prSet presAssocID="{8D3DA8E0-2F67-495E-9944-3811F63D7838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D0AB71E9-ABA9-4B7F-98AE-4DE5F74AF688}" type="pres">
      <dgm:prSet presAssocID="{8D3DA8E0-2F67-495E-9944-3811F63D7838}" presName="spacerBetweenCircleAndCallout" presStyleCnt="0">
        <dgm:presLayoutVars/>
      </dgm:prSet>
      <dgm:spPr/>
    </dgm:pt>
    <dgm:pt modelId="{53F97DEC-ADAF-42B3-BFAE-ADB307F32F4E}" type="pres">
      <dgm:prSet presAssocID="{B399E653-D8B6-45C7-BDF7-662219FDF786}" presName="nodeText" presStyleLbl="alignAccFollowNode1" presStyleIdx="8" presStyleCnt="12">
        <dgm:presLayoutVars>
          <dgm:bulletEnabled val="1"/>
        </dgm:presLayoutVars>
      </dgm:prSet>
      <dgm:spPr/>
    </dgm:pt>
    <dgm:pt modelId="{767D2DF0-AC08-4573-8865-9DEAB3D4B346}" type="pres">
      <dgm:prSet presAssocID="{8D3DA8E0-2F67-495E-9944-3811F63D7838}" presName="sibTransComposite" presStyleCnt="0"/>
      <dgm:spPr/>
    </dgm:pt>
    <dgm:pt modelId="{5C4075AF-479B-4EA8-B8C4-8249AD6B594F}" type="pres">
      <dgm:prSet presAssocID="{A13B310B-F8F4-45D3-8B4A-9EF812B66ECC}" presName="compositeNode" presStyleCnt="0"/>
      <dgm:spPr/>
    </dgm:pt>
    <dgm:pt modelId="{37A65A41-EA99-4E40-B157-E163A7973B50}" type="pres">
      <dgm:prSet presAssocID="{A13B310B-F8F4-45D3-8B4A-9EF812B66EC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31D2C23-4382-4387-9EDE-D30D29055C3D}" type="pres">
      <dgm:prSet presAssocID="{A13B310B-F8F4-45D3-8B4A-9EF812B66ECC}" presName="parSh" presStyleCnt="0"/>
      <dgm:spPr/>
    </dgm:pt>
    <dgm:pt modelId="{6547CAA9-7503-413D-9CF9-BFBF61BBF680}" type="pres">
      <dgm:prSet presAssocID="{A13B310B-F8F4-45D3-8B4A-9EF812B66ECC}" presName="lineNode" presStyleLbl="alignAccFollowNode1" presStyleIdx="9" presStyleCnt="12"/>
      <dgm:spPr/>
    </dgm:pt>
    <dgm:pt modelId="{02148483-2EEE-4ADE-85C8-A89E4E68E3B0}" type="pres">
      <dgm:prSet presAssocID="{A13B310B-F8F4-45D3-8B4A-9EF812B66ECC}" presName="lineArrowNode" presStyleLbl="alignAccFollowNode1" presStyleIdx="10" presStyleCnt="12"/>
      <dgm:spPr/>
    </dgm:pt>
    <dgm:pt modelId="{C2FCDD8A-5A92-4D72-B8CC-399479C9364C}" type="pres">
      <dgm:prSet presAssocID="{C4F3C06D-E771-42FA-9E37-3377DE1A0845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1E5CE69E-C0B9-4547-A454-95D3DF25F0BC}" type="pres">
      <dgm:prSet presAssocID="{C4F3C06D-E771-42FA-9E37-3377DE1A0845}" presName="spacerBetweenCircleAndCallout" presStyleCnt="0">
        <dgm:presLayoutVars/>
      </dgm:prSet>
      <dgm:spPr/>
    </dgm:pt>
    <dgm:pt modelId="{EA441CFE-6006-4B17-80B7-FE5A02C8CBF5}" type="pres">
      <dgm:prSet presAssocID="{A13B310B-F8F4-45D3-8B4A-9EF812B66ECC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C5187427-CA5C-4070-ADDA-529220650E55}" type="presOf" srcId="{8A8DC4EC-02B0-4C68-B8FE-F36ABEBAFB9C}" destId="{4675A1DD-80FE-43D1-82D6-BF1AEC2979A4}" srcOrd="0" destOrd="0" presId="urn:microsoft.com/office/officeart/2016/7/layout/LinearArrowProcessNumbered"/>
    <dgm:cxn modelId="{74BD6A2A-0D02-4B7D-944F-3557B3645370}" type="presOf" srcId="{A13B310B-F8F4-45D3-8B4A-9EF812B66ECC}" destId="{EA441CFE-6006-4B17-80B7-FE5A02C8CBF5}" srcOrd="0" destOrd="0" presId="urn:microsoft.com/office/officeart/2016/7/layout/LinearArrowProcessNumbered"/>
    <dgm:cxn modelId="{154B363E-D43D-4F95-8AAA-46589E8C0509}" srcId="{7D187473-BB7C-4BFD-BA36-A7B538FC4161}" destId="{D46F2C1B-DE02-4C02-9C0E-5483F381046E}" srcOrd="1" destOrd="0" parTransId="{710E2015-8E86-4AC3-A4B7-619973EA66AB}" sibTransId="{045BE8AF-C7C6-4382-AB21-2BBAC702DD45}"/>
    <dgm:cxn modelId="{D6908440-386A-45D6-B575-0AFE89F10927}" type="presOf" srcId="{D46F2C1B-DE02-4C02-9C0E-5483F381046E}" destId="{78C49770-8C71-46BE-BAF7-F7970EF9A5E3}" srcOrd="0" destOrd="0" presId="urn:microsoft.com/office/officeart/2016/7/layout/LinearArrowProcessNumbered"/>
    <dgm:cxn modelId="{115D0C65-4837-46C5-87C4-F8A41A092AF4}" srcId="{7D187473-BB7C-4BFD-BA36-A7B538FC4161}" destId="{B399E653-D8B6-45C7-BDF7-662219FDF786}" srcOrd="2" destOrd="0" parTransId="{F62B6363-9186-4821-BE40-F4ADC78BF115}" sibTransId="{8D3DA8E0-2F67-495E-9944-3811F63D7838}"/>
    <dgm:cxn modelId="{3305824A-1353-42BF-8AAA-83A651C9D16E}" type="presOf" srcId="{4596EED9-D79F-49D9-A443-251C1E73F75E}" destId="{719C9B2C-A775-4C2C-B903-F4D8AF01F3C0}" srcOrd="0" destOrd="0" presId="urn:microsoft.com/office/officeart/2016/7/layout/LinearArrowProcessNumbered"/>
    <dgm:cxn modelId="{F3828474-3363-4644-B3B9-041C6CA047C5}" type="presOf" srcId="{7D187473-BB7C-4BFD-BA36-A7B538FC4161}" destId="{42C9A87D-4B6E-4DAE-9B32-1D2AB0353AF5}" srcOrd="0" destOrd="0" presId="urn:microsoft.com/office/officeart/2016/7/layout/LinearArrowProcessNumbered"/>
    <dgm:cxn modelId="{37688F89-4E77-40E3-845D-3830873E3123}" type="presOf" srcId="{8D3DA8E0-2F67-495E-9944-3811F63D7838}" destId="{5B56A431-9E27-442C-B0E3-3470F0033AD5}" srcOrd="0" destOrd="0" presId="urn:microsoft.com/office/officeart/2016/7/layout/LinearArrowProcessNumbered"/>
    <dgm:cxn modelId="{65DE828F-5569-43A8-868A-5813A022A7BB}" type="presOf" srcId="{C4F3C06D-E771-42FA-9E37-3377DE1A0845}" destId="{C2FCDD8A-5A92-4D72-B8CC-399479C9364C}" srcOrd="0" destOrd="0" presId="urn:microsoft.com/office/officeart/2016/7/layout/LinearArrowProcessNumbered"/>
    <dgm:cxn modelId="{ABF0B5CA-3A5D-4FDA-8EDD-47526DAAAB96}" srcId="{7D187473-BB7C-4BFD-BA36-A7B538FC4161}" destId="{A13B310B-F8F4-45D3-8B4A-9EF812B66ECC}" srcOrd="3" destOrd="0" parTransId="{A949C6A3-1EAC-4B2F-9B59-481BB9A56765}" sibTransId="{C4F3C06D-E771-42FA-9E37-3377DE1A0845}"/>
    <dgm:cxn modelId="{C8C848CD-BE63-458E-AAFE-5D0F466137F8}" type="presOf" srcId="{045BE8AF-C7C6-4382-AB21-2BBAC702DD45}" destId="{3D230A0B-9A19-4884-A3DF-57327514AD4C}" srcOrd="0" destOrd="0" presId="urn:microsoft.com/office/officeart/2016/7/layout/LinearArrowProcessNumbered"/>
    <dgm:cxn modelId="{C642FED9-211E-4146-88C4-5EB55961C46C}" srcId="{7D187473-BB7C-4BFD-BA36-A7B538FC4161}" destId="{8A8DC4EC-02B0-4C68-B8FE-F36ABEBAFB9C}" srcOrd="0" destOrd="0" parTransId="{92003FE9-71D6-4B5C-973F-5D7F1E3AA97E}" sibTransId="{4596EED9-D79F-49D9-A443-251C1E73F75E}"/>
    <dgm:cxn modelId="{906CB0DB-791F-4AB8-8B97-ADB3AD22CE90}" type="presOf" srcId="{B399E653-D8B6-45C7-BDF7-662219FDF786}" destId="{53F97DEC-ADAF-42B3-BFAE-ADB307F32F4E}" srcOrd="0" destOrd="0" presId="urn:microsoft.com/office/officeart/2016/7/layout/LinearArrowProcessNumbered"/>
    <dgm:cxn modelId="{C170D4CB-CE07-4822-AB34-CF7BB97DB68D}" type="presParOf" srcId="{42C9A87D-4B6E-4DAE-9B32-1D2AB0353AF5}" destId="{7358170D-B18C-471B-A7D5-0111FD2563E5}" srcOrd="0" destOrd="0" presId="urn:microsoft.com/office/officeart/2016/7/layout/LinearArrowProcessNumbered"/>
    <dgm:cxn modelId="{8F75DE82-CA54-4AF8-8CF2-1CA4B7AF45AE}" type="presParOf" srcId="{7358170D-B18C-471B-A7D5-0111FD2563E5}" destId="{C8A92C87-70FD-4203-84A1-1FC4A1BE2DA4}" srcOrd="0" destOrd="0" presId="urn:microsoft.com/office/officeart/2016/7/layout/LinearArrowProcessNumbered"/>
    <dgm:cxn modelId="{89C42AAB-0B0F-4AC6-A311-A033B7CC3193}" type="presParOf" srcId="{7358170D-B18C-471B-A7D5-0111FD2563E5}" destId="{1748DDBF-87FD-4FCD-B88B-EACA1AF87BF3}" srcOrd="1" destOrd="0" presId="urn:microsoft.com/office/officeart/2016/7/layout/LinearArrowProcessNumbered"/>
    <dgm:cxn modelId="{9E6D3088-028C-4135-AB9C-BAA5606AEA5A}" type="presParOf" srcId="{1748DDBF-87FD-4FCD-B88B-EACA1AF87BF3}" destId="{796975E8-B772-4620-AF22-D472AA86A24B}" srcOrd="0" destOrd="0" presId="urn:microsoft.com/office/officeart/2016/7/layout/LinearArrowProcessNumbered"/>
    <dgm:cxn modelId="{EBCDD97A-E34A-4BEE-88F8-9F1124D2A15F}" type="presParOf" srcId="{1748DDBF-87FD-4FCD-B88B-EACA1AF87BF3}" destId="{E37206AD-86E1-4D40-9098-51620C0EC33E}" srcOrd="1" destOrd="0" presId="urn:microsoft.com/office/officeart/2016/7/layout/LinearArrowProcessNumbered"/>
    <dgm:cxn modelId="{94B894C6-0E86-4F27-A8BA-FCBCFB60D8BE}" type="presParOf" srcId="{1748DDBF-87FD-4FCD-B88B-EACA1AF87BF3}" destId="{719C9B2C-A775-4C2C-B903-F4D8AF01F3C0}" srcOrd="2" destOrd="0" presId="urn:microsoft.com/office/officeart/2016/7/layout/LinearArrowProcessNumbered"/>
    <dgm:cxn modelId="{CAEBAF06-2FE0-445B-B575-9DBEA9393E39}" type="presParOf" srcId="{1748DDBF-87FD-4FCD-B88B-EACA1AF87BF3}" destId="{89AE0986-C566-4E56-9D17-50E3AAFDA360}" srcOrd="3" destOrd="0" presId="urn:microsoft.com/office/officeart/2016/7/layout/LinearArrowProcessNumbered"/>
    <dgm:cxn modelId="{50040A26-BCEF-414C-9617-2CF85A914382}" type="presParOf" srcId="{7358170D-B18C-471B-A7D5-0111FD2563E5}" destId="{4675A1DD-80FE-43D1-82D6-BF1AEC2979A4}" srcOrd="2" destOrd="0" presId="urn:microsoft.com/office/officeart/2016/7/layout/LinearArrowProcessNumbered"/>
    <dgm:cxn modelId="{0BA61E1C-7D91-452E-91DC-85C833BE1F52}" type="presParOf" srcId="{42C9A87D-4B6E-4DAE-9B32-1D2AB0353AF5}" destId="{8F57C671-594F-41C4-BC9A-B9D74BFF40C9}" srcOrd="1" destOrd="0" presId="urn:microsoft.com/office/officeart/2016/7/layout/LinearArrowProcessNumbered"/>
    <dgm:cxn modelId="{1C29ECD2-99A6-490F-9694-332A14DFC7F8}" type="presParOf" srcId="{42C9A87D-4B6E-4DAE-9B32-1D2AB0353AF5}" destId="{6A6E67AF-4E7A-4E0B-B9A4-99C6AF282052}" srcOrd="2" destOrd="0" presId="urn:microsoft.com/office/officeart/2016/7/layout/LinearArrowProcessNumbered"/>
    <dgm:cxn modelId="{F007CC9B-949F-4C05-9C5D-5D69EB7EA621}" type="presParOf" srcId="{6A6E67AF-4E7A-4E0B-B9A4-99C6AF282052}" destId="{91AFC1DD-61A9-486C-9B97-49DD8B249B27}" srcOrd="0" destOrd="0" presId="urn:microsoft.com/office/officeart/2016/7/layout/LinearArrowProcessNumbered"/>
    <dgm:cxn modelId="{A723B73A-393E-41CF-B929-39D8B2234B09}" type="presParOf" srcId="{6A6E67AF-4E7A-4E0B-B9A4-99C6AF282052}" destId="{228AAC93-1D5C-4068-A208-148BC48EEB27}" srcOrd="1" destOrd="0" presId="urn:microsoft.com/office/officeart/2016/7/layout/LinearArrowProcessNumbered"/>
    <dgm:cxn modelId="{5BC9A09A-4DC9-4941-A839-E9D8D8BEDE0A}" type="presParOf" srcId="{228AAC93-1D5C-4068-A208-148BC48EEB27}" destId="{988B81B8-1284-4545-BE2C-B6C38154506F}" srcOrd="0" destOrd="0" presId="urn:microsoft.com/office/officeart/2016/7/layout/LinearArrowProcessNumbered"/>
    <dgm:cxn modelId="{A3546012-1F08-4F11-A88B-E5FF7495D264}" type="presParOf" srcId="{228AAC93-1D5C-4068-A208-148BC48EEB27}" destId="{5DD7AEEA-69AD-4B8B-8995-7EE7948015CD}" srcOrd="1" destOrd="0" presId="urn:microsoft.com/office/officeart/2016/7/layout/LinearArrowProcessNumbered"/>
    <dgm:cxn modelId="{085B779D-512C-4B79-98BE-24F2F802B58F}" type="presParOf" srcId="{228AAC93-1D5C-4068-A208-148BC48EEB27}" destId="{3D230A0B-9A19-4884-A3DF-57327514AD4C}" srcOrd="2" destOrd="0" presId="urn:microsoft.com/office/officeart/2016/7/layout/LinearArrowProcessNumbered"/>
    <dgm:cxn modelId="{EE92A380-5027-4A8D-9827-BE80556FF7B5}" type="presParOf" srcId="{228AAC93-1D5C-4068-A208-148BC48EEB27}" destId="{DBD7492B-31E6-480B-986B-93402852A1A2}" srcOrd="3" destOrd="0" presId="urn:microsoft.com/office/officeart/2016/7/layout/LinearArrowProcessNumbered"/>
    <dgm:cxn modelId="{F870B01C-20B6-44C3-934C-980C28C073EF}" type="presParOf" srcId="{6A6E67AF-4E7A-4E0B-B9A4-99C6AF282052}" destId="{78C49770-8C71-46BE-BAF7-F7970EF9A5E3}" srcOrd="2" destOrd="0" presId="urn:microsoft.com/office/officeart/2016/7/layout/LinearArrowProcessNumbered"/>
    <dgm:cxn modelId="{573EF3AB-0C0D-4141-9994-92F5E70748C8}" type="presParOf" srcId="{42C9A87D-4B6E-4DAE-9B32-1D2AB0353AF5}" destId="{89E3BF0B-7DA4-4893-93E7-5F40C8CBDFD8}" srcOrd="3" destOrd="0" presId="urn:microsoft.com/office/officeart/2016/7/layout/LinearArrowProcessNumbered"/>
    <dgm:cxn modelId="{0BEC3242-1198-4435-83E3-8C3A25A9D0B0}" type="presParOf" srcId="{42C9A87D-4B6E-4DAE-9B32-1D2AB0353AF5}" destId="{155E3E9B-AFDF-47BA-9C9D-E0055C16FFA9}" srcOrd="4" destOrd="0" presId="urn:microsoft.com/office/officeart/2016/7/layout/LinearArrowProcessNumbered"/>
    <dgm:cxn modelId="{F2D5F47B-646F-4F57-9B6E-F820CC72794F}" type="presParOf" srcId="{155E3E9B-AFDF-47BA-9C9D-E0055C16FFA9}" destId="{286389D9-B3DE-4F57-9547-770034CA9B66}" srcOrd="0" destOrd="0" presId="urn:microsoft.com/office/officeart/2016/7/layout/LinearArrowProcessNumbered"/>
    <dgm:cxn modelId="{796D13BA-E0C7-4AE3-8F33-585A96066670}" type="presParOf" srcId="{155E3E9B-AFDF-47BA-9C9D-E0055C16FFA9}" destId="{8DA5CCCA-A5B2-49F3-AC9F-529564235964}" srcOrd="1" destOrd="0" presId="urn:microsoft.com/office/officeart/2016/7/layout/LinearArrowProcessNumbered"/>
    <dgm:cxn modelId="{06615BBC-EF77-4893-AE5A-AF131F0264CF}" type="presParOf" srcId="{8DA5CCCA-A5B2-49F3-AC9F-529564235964}" destId="{FA12755D-45E2-4373-9D6E-6CB376368884}" srcOrd="0" destOrd="0" presId="urn:microsoft.com/office/officeart/2016/7/layout/LinearArrowProcessNumbered"/>
    <dgm:cxn modelId="{4C9D925C-9DEA-4943-9A0F-304F08B3A2EB}" type="presParOf" srcId="{8DA5CCCA-A5B2-49F3-AC9F-529564235964}" destId="{706C1C9B-EF44-4158-B312-FEEEF64E827B}" srcOrd="1" destOrd="0" presId="urn:microsoft.com/office/officeart/2016/7/layout/LinearArrowProcessNumbered"/>
    <dgm:cxn modelId="{71212D7B-7E81-41BB-862C-E851B1AA646A}" type="presParOf" srcId="{8DA5CCCA-A5B2-49F3-AC9F-529564235964}" destId="{5B56A431-9E27-442C-B0E3-3470F0033AD5}" srcOrd="2" destOrd="0" presId="urn:microsoft.com/office/officeart/2016/7/layout/LinearArrowProcessNumbered"/>
    <dgm:cxn modelId="{B53752C7-F04B-43BF-9DCF-6C1982CA53F2}" type="presParOf" srcId="{8DA5CCCA-A5B2-49F3-AC9F-529564235964}" destId="{D0AB71E9-ABA9-4B7F-98AE-4DE5F74AF688}" srcOrd="3" destOrd="0" presId="urn:microsoft.com/office/officeart/2016/7/layout/LinearArrowProcessNumbered"/>
    <dgm:cxn modelId="{E792005B-C5E6-4AC0-ACFD-69AE7724CB80}" type="presParOf" srcId="{155E3E9B-AFDF-47BA-9C9D-E0055C16FFA9}" destId="{53F97DEC-ADAF-42B3-BFAE-ADB307F32F4E}" srcOrd="2" destOrd="0" presId="urn:microsoft.com/office/officeart/2016/7/layout/LinearArrowProcessNumbered"/>
    <dgm:cxn modelId="{FF121330-E2CE-4FB0-9AFF-B583214E3521}" type="presParOf" srcId="{42C9A87D-4B6E-4DAE-9B32-1D2AB0353AF5}" destId="{767D2DF0-AC08-4573-8865-9DEAB3D4B346}" srcOrd="5" destOrd="0" presId="urn:microsoft.com/office/officeart/2016/7/layout/LinearArrowProcessNumbered"/>
    <dgm:cxn modelId="{D727AEBC-70B9-4807-8C1C-F672129FEEDC}" type="presParOf" srcId="{42C9A87D-4B6E-4DAE-9B32-1D2AB0353AF5}" destId="{5C4075AF-479B-4EA8-B8C4-8249AD6B594F}" srcOrd="6" destOrd="0" presId="urn:microsoft.com/office/officeart/2016/7/layout/LinearArrowProcessNumbered"/>
    <dgm:cxn modelId="{C35EF921-AFA6-40B8-AF70-4D0665140E08}" type="presParOf" srcId="{5C4075AF-479B-4EA8-B8C4-8249AD6B594F}" destId="{37A65A41-EA99-4E40-B157-E163A7973B50}" srcOrd="0" destOrd="0" presId="urn:microsoft.com/office/officeart/2016/7/layout/LinearArrowProcessNumbered"/>
    <dgm:cxn modelId="{53F3F8CD-F59C-40AF-A394-4E7E385BD91B}" type="presParOf" srcId="{5C4075AF-479B-4EA8-B8C4-8249AD6B594F}" destId="{531D2C23-4382-4387-9EDE-D30D29055C3D}" srcOrd="1" destOrd="0" presId="urn:microsoft.com/office/officeart/2016/7/layout/LinearArrowProcessNumbered"/>
    <dgm:cxn modelId="{D007D8AD-1CD7-4D75-9634-7374C0FFCEA0}" type="presParOf" srcId="{531D2C23-4382-4387-9EDE-D30D29055C3D}" destId="{6547CAA9-7503-413D-9CF9-BFBF61BBF680}" srcOrd="0" destOrd="0" presId="urn:microsoft.com/office/officeart/2016/7/layout/LinearArrowProcessNumbered"/>
    <dgm:cxn modelId="{637ABE8E-3649-463B-8538-85E1524DF024}" type="presParOf" srcId="{531D2C23-4382-4387-9EDE-D30D29055C3D}" destId="{02148483-2EEE-4ADE-85C8-A89E4E68E3B0}" srcOrd="1" destOrd="0" presId="urn:microsoft.com/office/officeart/2016/7/layout/LinearArrowProcessNumbered"/>
    <dgm:cxn modelId="{E8DBF5FD-36AA-4F33-9A5B-AFFB6EB23FE5}" type="presParOf" srcId="{531D2C23-4382-4387-9EDE-D30D29055C3D}" destId="{C2FCDD8A-5A92-4D72-B8CC-399479C9364C}" srcOrd="2" destOrd="0" presId="urn:microsoft.com/office/officeart/2016/7/layout/LinearArrowProcessNumbered"/>
    <dgm:cxn modelId="{2BD1689D-AB8E-4B6E-A0AF-34F828C6D05E}" type="presParOf" srcId="{531D2C23-4382-4387-9EDE-D30D29055C3D}" destId="{1E5CE69E-C0B9-4547-A454-95D3DF25F0BC}" srcOrd="3" destOrd="0" presId="urn:microsoft.com/office/officeart/2016/7/layout/LinearArrowProcessNumbered"/>
    <dgm:cxn modelId="{2B64537E-CD60-47C5-A759-6624B8563351}" type="presParOf" srcId="{5C4075AF-479B-4EA8-B8C4-8249AD6B594F}" destId="{EA441CFE-6006-4B17-80B7-FE5A02C8CBF5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050A8-723D-4595-9536-1A6DBD644AD1}" type="doc">
      <dgm:prSet loTypeId="urn:microsoft.com/office/officeart/2005/8/layout/bProcess4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C525C86-EC55-42A8-8325-C75E4FA5BC01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cs-CZ" sz="1600" b="0" dirty="0">
              <a:solidFill>
                <a:schemeClr val="accent1"/>
              </a:solidFill>
            </a:rPr>
            <a:t>1990</a:t>
          </a:r>
          <a:r>
            <a:rPr lang="cs-CZ" sz="1600" dirty="0">
              <a:solidFill>
                <a:schemeClr val="tx1"/>
              </a:solidFill>
            </a:rPr>
            <a:t> </a:t>
          </a:r>
        </a:p>
        <a:p>
          <a:pPr algn="l"/>
          <a:r>
            <a:rPr lang="cs-CZ" sz="1600" dirty="0">
              <a:solidFill>
                <a:schemeClr val="tx1"/>
              </a:solidFill>
            </a:rPr>
            <a:t>První setkání na nejvyšší úrovni od rozdělení země. </a:t>
          </a:r>
        </a:p>
        <a:p>
          <a:pPr algn="l"/>
          <a:r>
            <a:rPr lang="cs-CZ" sz="1600" dirty="0">
              <a:solidFill>
                <a:srgbClr val="C00000"/>
              </a:solidFill>
            </a:rPr>
            <a:t>1991</a:t>
          </a:r>
          <a:r>
            <a:rPr lang="cs-CZ" sz="16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cs-CZ" sz="1600" dirty="0">
              <a:solidFill>
                <a:schemeClr val="tx1"/>
              </a:solidFill>
            </a:rPr>
            <a:t>– dohoda o vzájemném neútočení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DEAADBC2-D3B4-479F-9452-205046D58386}" type="parTrans" cxnId="{87F4167E-E74F-4135-AF2C-79F1662E3B7D}">
      <dgm:prSet/>
      <dgm:spPr/>
      <dgm:t>
        <a:bodyPr/>
        <a:lstStyle/>
        <a:p>
          <a:endParaRPr lang="en-US"/>
        </a:p>
      </dgm:t>
    </dgm:pt>
    <dgm:pt modelId="{2273B2A2-ECD5-4745-A9AB-B37C8C7E34BB}" type="sibTrans" cxnId="{87F4167E-E74F-4135-AF2C-79F1662E3B7D}">
      <dgm:prSet/>
      <dgm:spPr/>
      <dgm:t>
        <a:bodyPr/>
        <a:lstStyle/>
        <a:p>
          <a:endParaRPr lang="en-US"/>
        </a:p>
      </dgm:t>
    </dgm:pt>
    <dgm:pt modelId="{4008BC9C-64CF-4EDA-A8E7-5D682BBA1624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cs-CZ" sz="1600" dirty="0">
              <a:solidFill>
                <a:schemeClr val="accent1"/>
              </a:solidFill>
            </a:rPr>
            <a:t>1997 </a:t>
          </a:r>
        </a:p>
        <a:p>
          <a:pPr algn="l"/>
          <a:r>
            <a:rPr lang="cs-CZ" sz="1600" dirty="0"/>
            <a:t>začalo jednání o mírové smlouvě</a:t>
          </a:r>
          <a:endParaRPr lang="en-US" sz="1600" dirty="0"/>
        </a:p>
      </dgm:t>
    </dgm:pt>
    <dgm:pt modelId="{C9D0636C-10A0-4B4D-8AB8-3C166D586B7E}" type="parTrans" cxnId="{B8014F2F-AC09-4B5F-AB4B-405E87296972}">
      <dgm:prSet/>
      <dgm:spPr/>
      <dgm:t>
        <a:bodyPr/>
        <a:lstStyle/>
        <a:p>
          <a:endParaRPr lang="en-US"/>
        </a:p>
      </dgm:t>
    </dgm:pt>
    <dgm:pt modelId="{E9236E49-69D0-4752-8E90-0464F9E00928}" type="sibTrans" cxnId="{B8014F2F-AC09-4B5F-AB4B-405E87296972}">
      <dgm:prSet/>
      <dgm:spPr/>
      <dgm:t>
        <a:bodyPr/>
        <a:lstStyle/>
        <a:p>
          <a:endParaRPr lang="en-US"/>
        </a:p>
      </dgm:t>
    </dgm:pt>
    <dgm:pt modelId="{9379F6E0-AE54-4BAD-AEC2-9BAAD145D31B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cs-CZ" sz="1600" dirty="0">
              <a:solidFill>
                <a:schemeClr val="accent1"/>
              </a:solidFill>
            </a:rPr>
            <a:t>2000</a:t>
          </a:r>
        </a:p>
        <a:p>
          <a:pPr algn="l"/>
          <a:r>
            <a:rPr lang="cs-CZ" sz="1600" dirty="0"/>
            <a:t>summit korejských států , komuniké o případném sjednocení a ekonomické výměně</a:t>
          </a:r>
          <a:endParaRPr lang="en-US" sz="1600" dirty="0"/>
        </a:p>
      </dgm:t>
    </dgm:pt>
    <dgm:pt modelId="{EAF77AB5-38FD-423D-A999-DC6605364237}" type="parTrans" cxnId="{9D2D7FDF-8174-499A-9D82-714C65DA2489}">
      <dgm:prSet/>
      <dgm:spPr/>
      <dgm:t>
        <a:bodyPr/>
        <a:lstStyle/>
        <a:p>
          <a:endParaRPr lang="en-US"/>
        </a:p>
      </dgm:t>
    </dgm:pt>
    <dgm:pt modelId="{CA5B7C43-8266-483C-B625-C56BF6425E75}" type="sibTrans" cxnId="{9D2D7FDF-8174-499A-9D82-714C65DA2489}">
      <dgm:prSet/>
      <dgm:spPr/>
      <dgm:t>
        <a:bodyPr/>
        <a:lstStyle/>
        <a:p>
          <a:endParaRPr lang="en-US"/>
        </a:p>
      </dgm:t>
    </dgm:pt>
    <dgm:pt modelId="{49D52489-34FC-418E-A77B-EC4B4A7105DA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cs-CZ" sz="1600" dirty="0">
              <a:solidFill>
                <a:schemeClr val="accent1"/>
              </a:solidFill>
            </a:rPr>
            <a:t>2003</a:t>
          </a:r>
          <a:r>
            <a:rPr lang="cs-CZ" sz="1600" dirty="0"/>
            <a:t> </a:t>
          </a:r>
        </a:p>
        <a:p>
          <a:pPr algn="l"/>
          <a:r>
            <a:rPr lang="cs-CZ" sz="1600" dirty="0"/>
            <a:t>KLDR zrušila dohodu o bezjaderné zóně na korejském poloostrově</a:t>
          </a:r>
          <a:endParaRPr lang="en-US" sz="1600" dirty="0"/>
        </a:p>
      </dgm:t>
    </dgm:pt>
    <dgm:pt modelId="{53F3884F-0642-4FF1-95C0-C37D84CC4767}" type="parTrans" cxnId="{373E4002-8470-44FE-BEAB-AD0A066A7E82}">
      <dgm:prSet/>
      <dgm:spPr/>
      <dgm:t>
        <a:bodyPr/>
        <a:lstStyle/>
        <a:p>
          <a:endParaRPr lang="en-US"/>
        </a:p>
      </dgm:t>
    </dgm:pt>
    <dgm:pt modelId="{6E0FB19B-DD7B-4AC4-99DF-DA482D655424}" type="sibTrans" cxnId="{373E4002-8470-44FE-BEAB-AD0A066A7E82}">
      <dgm:prSet/>
      <dgm:spPr/>
      <dgm:t>
        <a:bodyPr/>
        <a:lstStyle/>
        <a:p>
          <a:endParaRPr lang="en-US"/>
        </a:p>
      </dgm:t>
    </dgm:pt>
    <dgm:pt modelId="{47C21F96-FAA1-4F87-BDC6-56B9949DD31A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cs-CZ" sz="1600" dirty="0">
              <a:solidFill>
                <a:schemeClr val="accent1"/>
              </a:solidFill>
            </a:rPr>
            <a:t>2009</a:t>
          </a:r>
          <a:r>
            <a:rPr lang="cs-CZ" sz="1600" dirty="0"/>
            <a:t> </a:t>
          </a:r>
        </a:p>
        <a:p>
          <a:pPr algn="l"/>
          <a:r>
            <a:rPr lang="cs-CZ" sz="1600" dirty="0"/>
            <a:t> KLDR odvolává veškeré smlouvy, uzavřené s jižní Koreou</a:t>
          </a:r>
          <a:endParaRPr lang="en-US" sz="1600" dirty="0"/>
        </a:p>
      </dgm:t>
    </dgm:pt>
    <dgm:pt modelId="{61CAAD65-895D-44D9-B492-1F15318D858C}" type="parTrans" cxnId="{34E32614-5D7B-4D07-8B06-3125F845AB4D}">
      <dgm:prSet/>
      <dgm:spPr/>
      <dgm:t>
        <a:bodyPr/>
        <a:lstStyle/>
        <a:p>
          <a:endParaRPr lang="en-US"/>
        </a:p>
      </dgm:t>
    </dgm:pt>
    <dgm:pt modelId="{5223D5BF-A6C1-4F51-B8E7-56AD325972EC}" type="sibTrans" cxnId="{34E32614-5D7B-4D07-8B06-3125F845AB4D}">
      <dgm:prSet/>
      <dgm:spPr/>
      <dgm:t>
        <a:bodyPr/>
        <a:lstStyle/>
        <a:p>
          <a:endParaRPr lang="en-US"/>
        </a:p>
      </dgm:t>
    </dgm:pt>
    <dgm:pt modelId="{E87E1F66-B482-4AE5-9A2F-D300F2B27AE8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cs-CZ" sz="1600" dirty="0">
              <a:solidFill>
                <a:schemeClr val="accent1"/>
              </a:solidFill>
            </a:rPr>
            <a:t>2010</a:t>
          </a:r>
          <a:r>
            <a:rPr lang="cs-CZ" sz="1600" dirty="0"/>
            <a:t> </a:t>
          </a:r>
        </a:p>
        <a:p>
          <a:pPr algn="l"/>
          <a:r>
            <a:rPr lang="cs-CZ" sz="1600" dirty="0"/>
            <a:t> KLDR útočí na jihokorejský ostrov </a:t>
          </a:r>
          <a:r>
            <a:rPr lang="cs-CZ" sz="1600" dirty="0" err="1"/>
            <a:t>Jonpchong</a:t>
          </a:r>
          <a:endParaRPr lang="en-US" sz="1600" dirty="0"/>
        </a:p>
      </dgm:t>
    </dgm:pt>
    <dgm:pt modelId="{0D4949AE-5FE9-482E-ADC0-7457F4B56E44}" type="parTrans" cxnId="{B9CB4EC9-DE5C-4C25-87BF-BE9EF23C2AC7}">
      <dgm:prSet/>
      <dgm:spPr/>
      <dgm:t>
        <a:bodyPr/>
        <a:lstStyle/>
        <a:p>
          <a:endParaRPr lang="en-US"/>
        </a:p>
      </dgm:t>
    </dgm:pt>
    <dgm:pt modelId="{A926592A-23AA-49CD-868E-72AB4AD9A052}" type="sibTrans" cxnId="{B9CB4EC9-DE5C-4C25-87BF-BE9EF23C2AC7}">
      <dgm:prSet/>
      <dgm:spPr/>
      <dgm:t>
        <a:bodyPr/>
        <a:lstStyle/>
        <a:p>
          <a:endParaRPr lang="en-US"/>
        </a:p>
      </dgm:t>
    </dgm:pt>
    <dgm:pt modelId="{C1F841F7-57EB-47CB-9BC8-FE0D5AA1D9A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cs-CZ" sz="1600">
              <a:solidFill>
                <a:schemeClr val="accent1"/>
              </a:solidFill>
            </a:rPr>
            <a:t>2013</a:t>
          </a:r>
          <a:r>
            <a:rPr lang="cs-CZ" sz="1600"/>
            <a:t> </a:t>
          </a:r>
        </a:p>
        <a:p>
          <a:pPr algn="l"/>
          <a:r>
            <a:rPr lang="cs-CZ" sz="1600"/>
            <a:t> KLDR vypovídá všechny dohody o vzájemném neútočení</a:t>
          </a:r>
          <a:endParaRPr lang="en-US" sz="1600" dirty="0"/>
        </a:p>
      </dgm:t>
    </dgm:pt>
    <dgm:pt modelId="{F80BBFFA-5D1F-4E96-A4D6-79573F9DB5F9}" type="parTrans" cxnId="{ED86B649-EFF9-4FB7-8D82-394C8BA7C107}">
      <dgm:prSet/>
      <dgm:spPr/>
      <dgm:t>
        <a:bodyPr/>
        <a:lstStyle/>
        <a:p>
          <a:endParaRPr lang="en-US"/>
        </a:p>
      </dgm:t>
    </dgm:pt>
    <dgm:pt modelId="{9C58132F-2F33-4371-9B3B-4D1568655D67}" type="sibTrans" cxnId="{ED86B649-EFF9-4FB7-8D82-394C8BA7C107}">
      <dgm:prSet/>
      <dgm:spPr/>
      <dgm:t>
        <a:bodyPr/>
        <a:lstStyle/>
        <a:p>
          <a:endParaRPr lang="en-US"/>
        </a:p>
      </dgm:t>
    </dgm:pt>
    <dgm:pt modelId="{7A6EF7DD-6EF4-4B7B-9BB6-E4D375FBDA99}">
      <dgm:prSet custT="1"/>
      <dgm:spPr>
        <a:solidFill>
          <a:srgbClr val="92D050"/>
        </a:solidFill>
      </dgm:spPr>
      <dgm:t>
        <a:bodyPr/>
        <a:lstStyle/>
        <a:p>
          <a:pPr algn="l"/>
          <a:endParaRPr lang="cs-CZ" sz="1600" dirty="0">
            <a:solidFill>
              <a:schemeClr val="accent1"/>
            </a:solidFill>
          </a:endParaRPr>
        </a:p>
        <a:p>
          <a:pPr algn="l"/>
          <a:endParaRPr lang="cs-CZ" sz="1600" dirty="0">
            <a:solidFill>
              <a:schemeClr val="accent1"/>
            </a:solidFill>
          </a:endParaRPr>
        </a:p>
        <a:p>
          <a:pPr algn="l"/>
          <a:endParaRPr lang="cs-CZ" sz="1600" dirty="0">
            <a:solidFill>
              <a:schemeClr val="accent1"/>
            </a:solidFill>
          </a:endParaRPr>
        </a:p>
        <a:p>
          <a:pPr algn="l"/>
          <a:endParaRPr lang="cs-CZ" sz="1600" dirty="0">
            <a:solidFill>
              <a:schemeClr val="accent1"/>
            </a:solidFill>
          </a:endParaRPr>
        </a:p>
        <a:p>
          <a:pPr algn="l"/>
          <a:r>
            <a:rPr lang="cs-CZ" sz="1600" dirty="0">
              <a:solidFill>
                <a:schemeClr val="accent1"/>
              </a:solidFill>
            </a:rPr>
            <a:t>2018</a:t>
          </a:r>
          <a:r>
            <a:rPr lang="cs-CZ" sz="1600" dirty="0"/>
            <a:t> </a:t>
          </a:r>
        </a:p>
        <a:p>
          <a:pPr algn="l"/>
          <a:r>
            <a:rPr lang="cs-CZ" sz="1600" dirty="0"/>
            <a:t>setkání ohledně účasti na zimních OH v JK</a:t>
          </a:r>
        </a:p>
        <a:p>
          <a:pPr algn="l"/>
          <a:r>
            <a:rPr lang="cs-CZ" sz="1600" dirty="0">
              <a:solidFill>
                <a:schemeClr val="accent1"/>
              </a:solidFill>
            </a:rPr>
            <a:t>Korejský summit v září :</a:t>
          </a:r>
        </a:p>
        <a:p>
          <a:pPr algn="l"/>
          <a:r>
            <a:rPr lang="cs-CZ" sz="1600" dirty="0">
              <a:solidFill>
                <a:schemeClr val="tx1"/>
              </a:solidFill>
            </a:rPr>
            <a:t>obnova vojenské horké linky – dohoda na lepších vztazích, zrušení jaderných zbraní na korejském </a:t>
          </a:r>
          <a:r>
            <a:rPr lang="cs-CZ" sz="1600" dirty="0" err="1">
              <a:solidFill>
                <a:schemeClr val="tx1"/>
              </a:solidFill>
            </a:rPr>
            <a:t>polostr</a:t>
          </a:r>
          <a:r>
            <a:rPr lang="cs-CZ" sz="1600" dirty="0">
              <a:solidFill>
                <a:schemeClr val="tx1"/>
              </a:solidFill>
            </a:rPr>
            <a:t>.</a:t>
          </a:r>
          <a:endParaRPr lang="cs-CZ" sz="1600" dirty="0">
            <a:solidFill>
              <a:srgbClr val="C00000"/>
            </a:solidFill>
          </a:endParaRPr>
        </a:p>
        <a:p>
          <a:pPr algn="l"/>
          <a:endParaRPr lang="cs-CZ" sz="1600" dirty="0"/>
        </a:p>
        <a:p>
          <a:pPr algn="l"/>
          <a:endParaRPr lang="cs-CZ" sz="1600" dirty="0"/>
        </a:p>
        <a:p>
          <a:pPr algn="l"/>
          <a:endParaRPr lang="cs-CZ" sz="1600" dirty="0"/>
        </a:p>
        <a:p>
          <a:pPr algn="l"/>
          <a:endParaRPr lang="en-US" sz="1600" dirty="0"/>
        </a:p>
      </dgm:t>
    </dgm:pt>
    <dgm:pt modelId="{C9178577-2887-4783-9255-386363741CC3}" type="parTrans" cxnId="{5AA3DA2B-2B62-4541-984A-E65A16BA3154}">
      <dgm:prSet/>
      <dgm:spPr/>
      <dgm:t>
        <a:bodyPr/>
        <a:lstStyle/>
        <a:p>
          <a:endParaRPr lang="en-US"/>
        </a:p>
      </dgm:t>
    </dgm:pt>
    <dgm:pt modelId="{B5A9CCE4-C154-4A5A-8A5C-90A3E69AAC9B}" type="sibTrans" cxnId="{5AA3DA2B-2B62-4541-984A-E65A16BA3154}">
      <dgm:prSet/>
      <dgm:spPr/>
      <dgm:t>
        <a:bodyPr/>
        <a:lstStyle/>
        <a:p>
          <a:endParaRPr lang="en-US"/>
        </a:p>
      </dgm:t>
    </dgm:pt>
    <dgm:pt modelId="{31768A07-7437-44C0-9586-C8DE30952E93}" type="pres">
      <dgm:prSet presAssocID="{47D050A8-723D-4595-9536-1A6DBD644AD1}" presName="Name0" presStyleCnt="0">
        <dgm:presLayoutVars>
          <dgm:dir/>
          <dgm:resizeHandles/>
        </dgm:presLayoutVars>
      </dgm:prSet>
      <dgm:spPr/>
    </dgm:pt>
    <dgm:pt modelId="{1ABE6E89-5C29-419D-85FE-5DFDC7FD0645}" type="pres">
      <dgm:prSet presAssocID="{0C525C86-EC55-42A8-8325-C75E4FA5BC01}" presName="compNode" presStyleCnt="0"/>
      <dgm:spPr/>
    </dgm:pt>
    <dgm:pt modelId="{4B7C9857-51D7-4397-AB87-2B88695FC517}" type="pres">
      <dgm:prSet presAssocID="{0C525C86-EC55-42A8-8325-C75E4FA5BC01}" presName="dummyConnPt" presStyleCnt="0"/>
      <dgm:spPr/>
    </dgm:pt>
    <dgm:pt modelId="{3759EC18-25CC-4119-9F95-A9C3568E9977}" type="pres">
      <dgm:prSet presAssocID="{0C525C86-EC55-42A8-8325-C75E4FA5BC01}" presName="node" presStyleLbl="node1" presStyleIdx="0" presStyleCnt="8">
        <dgm:presLayoutVars>
          <dgm:bulletEnabled val="1"/>
        </dgm:presLayoutVars>
      </dgm:prSet>
      <dgm:spPr/>
    </dgm:pt>
    <dgm:pt modelId="{0EDCA4BB-78A8-46D9-9690-2BFDADF6F347}" type="pres">
      <dgm:prSet presAssocID="{2273B2A2-ECD5-4745-A9AB-B37C8C7E34BB}" presName="sibTrans" presStyleLbl="bgSibTrans2D1" presStyleIdx="0" presStyleCnt="7"/>
      <dgm:spPr/>
    </dgm:pt>
    <dgm:pt modelId="{C7448FB8-B943-43AC-9B78-C2CAD6A00CD2}" type="pres">
      <dgm:prSet presAssocID="{4008BC9C-64CF-4EDA-A8E7-5D682BBA1624}" presName="compNode" presStyleCnt="0"/>
      <dgm:spPr/>
    </dgm:pt>
    <dgm:pt modelId="{E130B60A-8782-41F0-BC3A-A3677693EC60}" type="pres">
      <dgm:prSet presAssocID="{4008BC9C-64CF-4EDA-A8E7-5D682BBA1624}" presName="dummyConnPt" presStyleCnt="0"/>
      <dgm:spPr/>
    </dgm:pt>
    <dgm:pt modelId="{47FEBC1F-0C3D-4B15-A890-5DB3B5DF35D1}" type="pres">
      <dgm:prSet presAssocID="{4008BC9C-64CF-4EDA-A8E7-5D682BBA1624}" presName="node" presStyleLbl="node1" presStyleIdx="1" presStyleCnt="8">
        <dgm:presLayoutVars>
          <dgm:bulletEnabled val="1"/>
        </dgm:presLayoutVars>
      </dgm:prSet>
      <dgm:spPr/>
    </dgm:pt>
    <dgm:pt modelId="{87CE140A-19BF-4D7C-A90D-2B63797CD4E1}" type="pres">
      <dgm:prSet presAssocID="{E9236E49-69D0-4752-8E90-0464F9E00928}" presName="sibTrans" presStyleLbl="bgSibTrans2D1" presStyleIdx="1" presStyleCnt="7"/>
      <dgm:spPr/>
    </dgm:pt>
    <dgm:pt modelId="{1609F3B9-2FB0-4490-825C-2776EBC7BE94}" type="pres">
      <dgm:prSet presAssocID="{9379F6E0-AE54-4BAD-AEC2-9BAAD145D31B}" presName="compNode" presStyleCnt="0"/>
      <dgm:spPr/>
    </dgm:pt>
    <dgm:pt modelId="{49EB2421-DB8B-4C84-A7E0-EFB75042DA71}" type="pres">
      <dgm:prSet presAssocID="{9379F6E0-AE54-4BAD-AEC2-9BAAD145D31B}" presName="dummyConnPt" presStyleCnt="0"/>
      <dgm:spPr/>
    </dgm:pt>
    <dgm:pt modelId="{318B1F7F-AA75-4237-9DF5-66F4039B51EA}" type="pres">
      <dgm:prSet presAssocID="{9379F6E0-AE54-4BAD-AEC2-9BAAD145D31B}" presName="node" presStyleLbl="node1" presStyleIdx="2" presStyleCnt="8">
        <dgm:presLayoutVars>
          <dgm:bulletEnabled val="1"/>
        </dgm:presLayoutVars>
      </dgm:prSet>
      <dgm:spPr/>
    </dgm:pt>
    <dgm:pt modelId="{CE2B4E77-4AFC-49CE-AF45-BC7BC7CBDC9C}" type="pres">
      <dgm:prSet presAssocID="{CA5B7C43-8266-483C-B625-C56BF6425E75}" presName="sibTrans" presStyleLbl="bgSibTrans2D1" presStyleIdx="2" presStyleCnt="7"/>
      <dgm:spPr/>
    </dgm:pt>
    <dgm:pt modelId="{EB3DB8D7-525A-4172-A30C-45E9DC71B205}" type="pres">
      <dgm:prSet presAssocID="{49D52489-34FC-418E-A77B-EC4B4A7105DA}" presName="compNode" presStyleCnt="0"/>
      <dgm:spPr/>
    </dgm:pt>
    <dgm:pt modelId="{F6946D3C-45AD-470A-946B-4F795F096297}" type="pres">
      <dgm:prSet presAssocID="{49D52489-34FC-418E-A77B-EC4B4A7105DA}" presName="dummyConnPt" presStyleCnt="0"/>
      <dgm:spPr/>
    </dgm:pt>
    <dgm:pt modelId="{A8545422-A4DC-45A6-8636-203FF3BE3878}" type="pres">
      <dgm:prSet presAssocID="{49D52489-34FC-418E-A77B-EC4B4A7105DA}" presName="node" presStyleLbl="node1" presStyleIdx="3" presStyleCnt="8">
        <dgm:presLayoutVars>
          <dgm:bulletEnabled val="1"/>
        </dgm:presLayoutVars>
      </dgm:prSet>
      <dgm:spPr/>
    </dgm:pt>
    <dgm:pt modelId="{7419BA60-443A-4E09-A343-7A2786423898}" type="pres">
      <dgm:prSet presAssocID="{6E0FB19B-DD7B-4AC4-99DF-DA482D655424}" presName="sibTrans" presStyleLbl="bgSibTrans2D1" presStyleIdx="3" presStyleCnt="7"/>
      <dgm:spPr/>
    </dgm:pt>
    <dgm:pt modelId="{859E34F5-9C23-40F3-A7E0-4AB6AD75471E}" type="pres">
      <dgm:prSet presAssocID="{47C21F96-FAA1-4F87-BDC6-56B9949DD31A}" presName="compNode" presStyleCnt="0"/>
      <dgm:spPr/>
    </dgm:pt>
    <dgm:pt modelId="{D142FEBB-86CA-443A-B46D-E292461FFF7F}" type="pres">
      <dgm:prSet presAssocID="{47C21F96-FAA1-4F87-BDC6-56B9949DD31A}" presName="dummyConnPt" presStyleCnt="0"/>
      <dgm:spPr/>
    </dgm:pt>
    <dgm:pt modelId="{A859F238-FB40-4521-A4F8-53BA22CB3235}" type="pres">
      <dgm:prSet presAssocID="{47C21F96-FAA1-4F87-BDC6-56B9949DD31A}" presName="node" presStyleLbl="node1" presStyleIdx="4" presStyleCnt="8">
        <dgm:presLayoutVars>
          <dgm:bulletEnabled val="1"/>
        </dgm:presLayoutVars>
      </dgm:prSet>
      <dgm:spPr/>
    </dgm:pt>
    <dgm:pt modelId="{5C50B3A0-0422-4E06-A476-4EAAEC210825}" type="pres">
      <dgm:prSet presAssocID="{5223D5BF-A6C1-4F51-B8E7-56AD325972EC}" presName="sibTrans" presStyleLbl="bgSibTrans2D1" presStyleIdx="4" presStyleCnt="7"/>
      <dgm:spPr/>
    </dgm:pt>
    <dgm:pt modelId="{7CAAD9D2-CF0B-42AF-8D18-0A89BDB11F32}" type="pres">
      <dgm:prSet presAssocID="{E87E1F66-B482-4AE5-9A2F-D300F2B27AE8}" presName="compNode" presStyleCnt="0"/>
      <dgm:spPr/>
    </dgm:pt>
    <dgm:pt modelId="{88D7D357-1D1D-4F5C-9AC4-47704A08F074}" type="pres">
      <dgm:prSet presAssocID="{E87E1F66-B482-4AE5-9A2F-D300F2B27AE8}" presName="dummyConnPt" presStyleCnt="0"/>
      <dgm:spPr/>
    </dgm:pt>
    <dgm:pt modelId="{DCB20EAF-3AA4-4ADA-BA5E-3ABA0EC97A7E}" type="pres">
      <dgm:prSet presAssocID="{E87E1F66-B482-4AE5-9A2F-D300F2B27AE8}" presName="node" presStyleLbl="node1" presStyleIdx="5" presStyleCnt="8">
        <dgm:presLayoutVars>
          <dgm:bulletEnabled val="1"/>
        </dgm:presLayoutVars>
      </dgm:prSet>
      <dgm:spPr/>
    </dgm:pt>
    <dgm:pt modelId="{2F7F6B00-060D-4B50-8616-5E9263153590}" type="pres">
      <dgm:prSet presAssocID="{A926592A-23AA-49CD-868E-72AB4AD9A052}" presName="sibTrans" presStyleLbl="bgSibTrans2D1" presStyleIdx="5" presStyleCnt="7"/>
      <dgm:spPr/>
    </dgm:pt>
    <dgm:pt modelId="{5086F1F9-CCF9-4415-8B31-CCE83423123E}" type="pres">
      <dgm:prSet presAssocID="{C1F841F7-57EB-47CB-9BC8-FE0D5AA1D9A6}" presName="compNode" presStyleCnt="0"/>
      <dgm:spPr/>
    </dgm:pt>
    <dgm:pt modelId="{446DEB52-BBF7-4D0E-A7E7-5BA47287998A}" type="pres">
      <dgm:prSet presAssocID="{C1F841F7-57EB-47CB-9BC8-FE0D5AA1D9A6}" presName="dummyConnPt" presStyleCnt="0"/>
      <dgm:spPr/>
    </dgm:pt>
    <dgm:pt modelId="{F03EBDBD-3426-4284-92B3-39CBE4ACFEF7}" type="pres">
      <dgm:prSet presAssocID="{C1F841F7-57EB-47CB-9BC8-FE0D5AA1D9A6}" presName="node" presStyleLbl="node1" presStyleIdx="6" presStyleCnt="8">
        <dgm:presLayoutVars>
          <dgm:bulletEnabled val="1"/>
        </dgm:presLayoutVars>
      </dgm:prSet>
      <dgm:spPr/>
    </dgm:pt>
    <dgm:pt modelId="{B8A91866-82A6-4421-955C-03F72F8FF450}" type="pres">
      <dgm:prSet presAssocID="{9C58132F-2F33-4371-9B3B-4D1568655D67}" presName="sibTrans" presStyleLbl="bgSibTrans2D1" presStyleIdx="6" presStyleCnt="7"/>
      <dgm:spPr/>
    </dgm:pt>
    <dgm:pt modelId="{C37C1CB2-05B5-4C58-BA7C-307B6D18CB77}" type="pres">
      <dgm:prSet presAssocID="{7A6EF7DD-6EF4-4B7B-9BB6-E4D375FBDA99}" presName="compNode" presStyleCnt="0"/>
      <dgm:spPr/>
    </dgm:pt>
    <dgm:pt modelId="{8E90208D-56B3-4C4E-8D2A-B1D1D3F60200}" type="pres">
      <dgm:prSet presAssocID="{7A6EF7DD-6EF4-4B7B-9BB6-E4D375FBDA99}" presName="dummyConnPt" presStyleCnt="0"/>
      <dgm:spPr/>
    </dgm:pt>
    <dgm:pt modelId="{A0920EB4-225D-4ACD-8D41-5304DD126407}" type="pres">
      <dgm:prSet presAssocID="{7A6EF7DD-6EF4-4B7B-9BB6-E4D375FBDA99}" presName="node" presStyleLbl="node1" presStyleIdx="7" presStyleCnt="8" custScaleX="107556" custScaleY="196090">
        <dgm:presLayoutVars>
          <dgm:bulletEnabled val="1"/>
        </dgm:presLayoutVars>
      </dgm:prSet>
      <dgm:spPr/>
    </dgm:pt>
  </dgm:ptLst>
  <dgm:cxnLst>
    <dgm:cxn modelId="{373E4002-8470-44FE-BEAB-AD0A066A7E82}" srcId="{47D050A8-723D-4595-9536-1A6DBD644AD1}" destId="{49D52489-34FC-418E-A77B-EC4B4A7105DA}" srcOrd="3" destOrd="0" parTransId="{53F3884F-0642-4FF1-95C0-C37D84CC4767}" sibTransId="{6E0FB19B-DD7B-4AC4-99DF-DA482D655424}"/>
    <dgm:cxn modelId="{1A445806-E539-426F-838C-3095BF53FB26}" type="presOf" srcId="{A926592A-23AA-49CD-868E-72AB4AD9A052}" destId="{2F7F6B00-060D-4B50-8616-5E9263153590}" srcOrd="0" destOrd="0" presId="urn:microsoft.com/office/officeart/2005/8/layout/bProcess4"/>
    <dgm:cxn modelId="{34E32614-5D7B-4D07-8B06-3125F845AB4D}" srcId="{47D050A8-723D-4595-9536-1A6DBD644AD1}" destId="{47C21F96-FAA1-4F87-BDC6-56B9949DD31A}" srcOrd="4" destOrd="0" parTransId="{61CAAD65-895D-44D9-B492-1F15318D858C}" sibTransId="{5223D5BF-A6C1-4F51-B8E7-56AD325972EC}"/>
    <dgm:cxn modelId="{30252128-6DB9-4463-860D-025D604167F4}" type="presOf" srcId="{0C525C86-EC55-42A8-8325-C75E4FA5BC01}" destId="{3759EC18-25CC-4119-9F95-A9C3568E9977}" srcOrd="0" destOrd="0" presId="urn:microsoft.com/office/officeart/2005/8/layout/bProcess4"/>
    <dgm:cxn modelId="{5AA3DA2B-2B62-4541-984A-E65A16BA3154}" srcId="{47D050A8-723D-4595-9536-1A6DBD644AD1}" destId="{7A6EF7DD-6EF4-4B7B-9BB6-E4D375FBDA99}" srcOrd="7" destOrd="0" parTransId="{C9178577-2887-4783-9255-386363741CC3}" sibTransId="{B5A9CCE4-C154-4A5A-8A5C-90A3E69AAC9B}"/>
    <dgm:cxn modelId="{B8014F2F-AC09-4B5F-AB4B-405E87296972}" srcId="{47D050A8-723D-4595-9536-1A6DBD644AD1}" destId="{4008BC9C-64CF-4EDA-A8E7-5D682BBA1624}" srcOrd="1" destOrd="0" parTransId="{C9D0636C-10A0-4B4D-8AB8-3C166D586B7E}" sibTransId="{E9236E49-69D0-4752-8E90-0464F9E00928}"/>
    <dgm:cxn modelId="{EE43F536-ABA8-440C-871B-E9529608F7EC}" type="presOf" srcId="{49D52489-34FC-418E-A77B-EC4B4A7105DA}" destId="{A8545422-A4DC-45A6-8636-203FF3BE3878}" srcOrd="0" destOrd="0" presId="urn:microsoft.com/office/officeart/2005/8/layout/bProcess4"/>
    <dgm:cxn modelId="{ED86B649-EFF9-4FB7-8D82-394C8BA7C107}" srcId="{47D050A8-723D-4595-9536-1A6DBD644AD1}" destId="{C1F841F7-57EB-47CB-9BC8-FE0D5AA1D9A6}" srcOrd="6" destOrd="0" parTransId="{F80BBFFA-5D1F-4E96-A4D6-79573F9DB5F9}" sibTransId="{9C58132F-2F33-4371-9B3B-4D1568655D67}"/>
    <dgm:cxn modelId="{EEE0FE6A-B746-4F3F-819D-97A3CEBC40BC}" type="presOf" srcId="{C1F841F7-57EB-47CB-9BC8-FE0D5AA1D9A6}" destId="{F03EBDBD-3426-4284-92B3-39CBE4ACFEF7}" srcOrd="0" destOrd="0" presId="urn:microsoft.com/office/officeart/2005/8/layout/bProcess4"/>
    <dgm:cxn modelId="{25FEA36D-7213-4AC3-8A0C-B8FFD7CBC119}" type="presOf" srcId="{E9236E49-69D0-4752-8E90-0464F9E00928}" destId="{87CE140A-19BF-4D7C-A90D-2B63797CD4E1}" srcOrd="0" destOrd="0" presId="urn:microsoft.com/office/officeart/2005/8/layout/bProcess4"/>
    <dgm:cxn modelId="{5797FF6E-1381-4B88-B111-BEA753533A78}" type="presOf" srcId="{5223D5BF-A6C1-4F51-B8E7-56AD325972EC}" destId="{5C50B3A0-0422-4E06-A476-4EAAEC210825}" srcOrd="0" destOrd="0" presId="urn:microsoft.com/office/officeart/2005/8/layout/bProcess4"/>
    <dgm:cxn modelId="{28113272-8B36-4216-9934-46704170C272}" type="presOf" srcId="{47C21F96-FAA1-4F87-BDC6-56B9949DD31A}" destId="{A859F238-FB40-4521-A4F8-53BA22CB3235}" srcOrd="0" destOrd="0" presId="urn:microsoft.com/office/officeart/2005/8/layout/bProcess4"/>
    <dgm:cxn modelId="{897C555A-73B3-4252-8666-9D2E2437966F}" type="presOf" srcId="{9379F6E0-AE54-4BAD-AEC2-9BAAD145D31B}" destId="{318B1F7F-AA75-4237-9DF5-66F4039B51EA}" srcOrd="0" destOrd="0" presId="urn:microsoft.com/office/officeart/2005/8/layout/bProcess4"/>
    <dgm:cxn modelId="{93FDE87A-BDB9-465A-90B9-7B0705E16B1D}" type="presOf" srcId="{6E0FB19B-DD7B-4AC4-99DF-DA482D655424}" destId="{7419BA60-443A-4E09-A343-7A2786423898}" srcOrd="0" destOrd="0" presId="urn:microsoft.com/office/officeart/2005/8/layout/bProcess4"/>
    <dgm:cxn modelId="{87F4167E-E74F-4135-AF2C-79F1662E3B7D}" srcId="{47D050A8-723D-4595-9536-1A6DBD644AD1}" destId="{0C525C86-EC55-42A8-8325-C75E4FA5BC01}" srcOrd="0" destOrd="0" parTransId="{DEAADBC2-D3B4-479F-9452-205046D58386}" sibTransId="{2273B2A2-ECD5-4745-A9AB-B37C8C7E34BB}"/>
    <dgm:cxn modelId="{23481A89-3ACE-44BA-BCE4-C13908865553}" type="presOf" srcId="{4008BC9C-64CF-4EDA-A8E7-5D682BBA1624}" destId="{47FEBC1F-0C3D-4B15-A890-5DB3B5DF35D1}" srcOrd="0" destOrd="0" presId="urn:microsoft.com/office/officeart/2005/8/layout/bProcess4"/>
    <dgm:cxn modelId="{26CDC599-23E4-40B6-9908-68A270F4F301}" type="presOf" srcId="{47D050A8-723D-4595-9536-1A6DBD644AD1}" destId="{31768A07-7437-44C0-9586-C8DE30952E93}" srcOrd="0" destOrd="0" presId="urn:microsoft.com/office/officeart/2005/8/layout/bProcess4"/>
    <dgm:cxn modelId="{B9CB4EC9-DE5C-4C25-87BF-BE9EF23C2AC7}" srcId="{47D050A8-723D-4595-9536-1A6DBD644AD1}" destId="{E87E1F66-B482-4AE5-9A2F-D300F2B27AE8}" srcOrd="5" destOrd="0" parTransId="{0D4949AE-5FE9-482E-ADC0-7457F4B56E44}" sibTransId="{A926592A-23AA-49CD-868E-72AB4AD9A052}"/>
    <dgm:cxn modelId="{6C1EBCCB-EC4D-46EE-8D14-F4380A1A0A22}" type="presOf" srcId="{2273B2A2-ECD5-4745-A9AB-B37C8C7E34BB}" destId="{0EDCA4BB-78A8-46D9-9690-2BFDADF6F347}" srcOrd="0" destOrd="0" presId="urn:microsoft.com/office/officeart/2005/8/layout/bProcess4"/>
    <dgm:cxn modelId="{456034D7-BD6B-4E3D-93DB-A16EB37AD2B2}" type="presOf" srcId="{9C58132F-2F33-4371-9B3B-4D1568655D67}" destId="{B8A91866-82A6-4421-955C-03F72F8FF450}" srcOrd="0" destOrd="0" presId="urn:microsoft.com/office/officeart/2005/8/layout/bProcess4"/>
    <dgm:cxn modelId="{BD175EDE-9375-4871-A9E4-8BAE6F42833B}" type="presOf" srcId="{CA5B7C43-8266-483C-B625-C56BF6425E75}" destId="{CE2B4E77-4AFC-49CE-AF45-BC7BC7CBDC9C}" srcOrd="0" destOrd="0" presId="urn:microsoft.com/office/officeart/2005/8/layout/bProcess4"/>
    <dgm:cxn modelId="{9D2D7FDF-8174-499A-9D82-714C65DA2489}" srcId="{47D050A8-723D-4595-9536-1A6DBD644AD1}" destId="{9379F6E0-AE54-4BAD-AEC2-9BAAD145D31B}" srcOrd="2" destOrd="0" parTransId="{EAF77AB5-38FD-423D-A999-DC6605364237}" sibTransId="{CA5B7C43-8266-483C-B625-C56BF6425E75}"/>
    <dgm:cxn modelId="{353436E2-AF94-4F8B-95A8-B361A27A8F28}" type="presOf" srcId="{E87E1F66-B482-4AE5-9A2F-D300F2B27AE8}" destId="{DCB20EAF-3AA4-4ADA-BA5E-3ABA0EC97A7E}" srcOrd="0" destOrd="0" presId="urn:microsoft.com/office/officeart/2005/8/layout/bProcess4"/>
    <dgm:cxn modelId="{49E8E0EF-18CD-4933-9F1A-3872F89F5931}" type="presOf" srcId="{7A6EF7DD-6EF4-4B7B-9BB6-E4D375FBDA99}" destId="{A0920EB4-225D-4ACD-8D41-5304DD126407}" srcOrd="0" destOrd="0" presId="urn:microsoft.com/office/officeart/2005/8/layout/bProcess4"/>
    <dgm:cxn modelId="{BCC8A8F1-79D1-4AAA-B37E-A97B46BA86EB}" type="presParOf" srcId="{31768A07-7437-44C0-9586-C8DE30952E93}" destId="{1ABE6E89-5C29-419D-85FE-5DFDC7FD0645}" srcOrd="0" destOrd="0" presId="urn:microsoft.com/office/officeart/2005/8/layout/bProcess4"/>
    <dgm:cxn modelId="{89415AF0-B767-43F1-B298-00BC889DA8CF}" type="presParOf" srcId="{1ABE6E89-5C29-419D-85FE-5DFDC7FD0645}" destId="{4B7C9857-51D7-4397-AB87-2B88695FC517}" srcOrd="0" destOrd="0" presId="urn:microsoft.com/office/officeart/2005/8/layout/bProcess4"/>
    <dgm:cxn modelId="{C9EEBB6D-0B08-46A3-A054-117DFFA4C349}" type="presParOf" srcId="{1ABE6E89-5C29-419D-85FE-5DFDC7FD0645}" destId="{3759EC18-25CC-4119-9F95-A9C3568E9977}" srcOrd="1" destOrd="0" presId="urn:microsoft.com/office/officeart/2005/8/layout/bProcess4"/>
    <dgm:cxn modelId="{17880A1B-0B74-4158-8BC5-CD142C5B6086}" type="presParOf" srcId="{31768A07-7437-44C0-9586-C8DE30952E93}" destId="{0EDCA4BB-78A8-46D9-9690-2BFDADF6F347}" srcOrd="1" destOrd="0" presId="urn:microsoft.com/office/officeart/2005/8/layout/bProcess4"/>
    <dgm:cxn modelId="{28688154-098D-4963-8F5F-9F41E9FB5ADD}" type="presParOf" srcId="{31768A07-7437-44C0-9586-C8DE30952E93}" destId="{C7448FB8-B943-43AC-9B78-C2CAD6A00CD2}" srcOrd="2" destOrd="0" presId="urn:microsoft.com/office/officeart/2005/8/layout/bProcess4"/>
    <dgm:cxn modelId="{4D0BCEF7-49DD-42CE-86FC-80B9AB22704D}" type="presParOf" srcId="{C7448FB8-B943-43AC-9B78-C2CAD6A00CD2}" destId="{E130B60A-8782-41F0-BC3A-A3677693EC60}" srcOrd="0" destOrd="0" presId="urn:microsoft.com/office/officeart/2005/8/layout/bProcess4"/>
    <dgm:cxn modelId="{C27E3A72-52EF-43E1-8BCB-4E190F5A6C02}" type="presParOf" srcId="{C7448FB8-B943-43AC-9B78-C2CAD6A00CD2}" destId="{47FEBC1F-0C3D-4B15-A890-5DB3B5DF35D1}" srcOrd="1" destOrd="0" presId="urn:microsoft.com/office/officeart/2005/8/layout/bProcess4"/>
    <dgm:cxn modelId="{43C54F42-366C-42A8-8CD9-FDA8B72707E8}" type="presParOf" srcId="{31768A07-7437-44C0-9586-C8DE30952E93}" destId="{87CE140A-19BF-4D7C-A90D-2B63797CD4E1}" srcOrd="3" destOrd="0" presId="urn:microsoft.com/office/officeart/2005/8/layout/bProcess4"/>
    <dgm:cxn modelId="{1061D3FD-CF90-4DE9-95EE-6F1D909C7997}" type="presParOf" srcId="{31768A07-7437-44C0-9586-C8DE30952E93}" destId="{1609F3B9-2FB0-4490-825C-2776EBC7BE94}" srcOrd="4" destOrd="0" presId="urn:microsoft.com/office/officeart/2005/8/layout/bProcess4"/>
    <dgm:cxn modelId="{D0EEBEAB-B891-41CE-9EDA-4BB118599A27}" type="presParOf" srcId="{1609F3B9-2FB0-4490-825C-2776EBC7BE94}" destId="{49EB2421-DB8B-4C84-A7E0-EFB75042DA71}" srcOrd="0" destOrd="0" presId="urn:microsoft.com/office/officeart/2005/8/layout/bProcess4"/>
    <dgm:cxn modelId="{E88C5795-D1B9-423E-A947-3E3F61E0E5D7}" type="presParOf" srcId="{1609F3B9-2FB0-4490-825C-2776EBC7BE94}" destId="{318B1F7F-AA75-4237-9DF5-66F4039B51EA}" srcOrd="1" destOrd="0" presId="urn:microsoft.com/office/officeart/2005/8/layout/bProcess4"/>
    <dgm:cxn modelId="{CFED2440-AB3F-4564-BA8A-0925DDDDFC06}" type="presParOf" srcId="{31768A07-7437-44C0-9586-C8DE30952E93}" destId="{CE2B4E77-4AFC-49CE-AF45-BC7BC7CBDC9C}" srcOrd="5" destOrd="0" presId="urn:microsoft.com/office/officeart/2005/8/layout/bProcess4"/>
    <dgm:cxn modelId="{7C77C050-AC54-4C60-8600-65EB2E8F2262}" type="presParOf" srcId="{31768A07-7437-44C0-9586-C8DE30952E93}" destId="{EB3DB8D7-525A-4172-A30C-45E9DC71B205}" srcOrd="6" destOrd="0" presId="urn:microsoft.com/office/officeart/2005/8/layout/bProcess4"/>
    <dgm:cxn modelId="{09F6B93B-5D59-4026-AA50-3EBDB11794F6}" type="presParOf" srcId="{EB3DB8D7-525A-4172-A30C-45E9DC71B205}" destId="{F6946D3C-45AD-470A-946B-4F795F096297}" srcOrd="0" destOrd="0" presId="urn:microsoft.com/office/officeart/2005/8/layout/bProcess4"/>
    <dgm:cxn modelId="{B9623A6A-AA46-431A-8FBE-41554C2899F9}" type="presParOf" srcId="{EB3DB8D7-525A-4172-A30C-45E9DC71B205}" destId="{A8545422-A4DC-45A6-8636-203FF3BE3878}" srcOrd="1" destOrd="0" presId="urn:microsoft.com/office/officeart/2005/8/layout/bProcess4"/>
    <dgm:cxn modelId="{B8CC700F-2E1F-4A6E-9E50-068145B687C8}" type="presParOf" srcId="{31768A07-7437-44C0-9586-C8DE30952E93}" destId="{7419BA60-443A-4E09-A343-7A2786423898}" srcOrd="7" destOrd="0" presId="urn:microsoft.com/office/officeart/2005/8/layout/bProcess4"/>
    <dgm:cxn modelId="{576DE388-2FF5-44F6-8DDD-5AD15C60D1EE}" type="presParOf" srcId="{31768A07-7437-44C0-9586-C8DE30952E93}" destId="{859E34F5-9C23-40F3-A7E0-4AB6AD75471E}" srcOrd="8" destOrd="0" presId="urn:microsoft.com/office/officeart/2005/8/layout/bProcess4"/>
    <dgm:cxn modelId="{930969A9-0781-444F-BB19-BB5DEDF2AC6E}" type="presParOf" srcId="{859E34F5-9C23-40F3-A7E0-4AB6AD75471E}" destId="{D142FEBB-86CA-443A-B46D-E292461FFF7F}" srcOrd="0" destOrd="0" presId="urn:microsoft.com/office/officeart/2005/8/layout/bProcess4"/>
    <dgm:cxn modelId="{B4380689-79EC-48F8-9753-349692CD58A9}" type="presParOf" srcId="{859E34F5-9C23-40F3-A7E0-4AB6AD75471E}" destId="{A859F238-FB40-4521-A4F8-53BA22CB3235}" srcOrd="1" destOrd="0" presId="urn:microsoft.com/office/officeart/2005/8/layout/bProcess4"/>
    <dgm:cxn modelId="{34F08FF2-6865-49AC-8E56-67D777A32089}" type="presParOf" srcId="{31768A07-7437-44C0-9586-C8DE30952E93}" destId="{5C50B3A0-0422-4E06-A476-4EAAEC210825}" srcOrd="9" destOrd="0" presId="urn:microsoft.com/office/officeart/2005/8/layout/bProcess4"/>
    <dgm:cxn modelId="{EE66D7CD-4FD1-4E7F-B9DB-B4F6FFAA547E}" type="presParOf" srcId="{31768A07-7437-44C0-9586-C8DE30952E93}" destId="{7CAAD9D2-CF0B-42AF-8D18-0A89BDB11F32}" srcOrd="10" destOrd="0" presId="urn:microsoft.com/office/officeart/2005/8/layout/bProcess4"/>
    <dgm:cxn modelId="{7A49601D-70F4-41DF-8467-88BBC3A8EEEC}" type="presParOf" srcId="{7CAAD9D2-CF0B-42AF-8D18-0A89BDB11F32}" destId="{88D7D357-1D1D-4F5C-9AC4-47704A08F074}" srcOrd="0" destOrd="0" presId="urn:microsoft.com/office/officeart/2005/8/layout/bProcess4"/>
    <dgm:cxn modelId="{A98F759F-0F3B-4500-924D-13DA18154C6F}" type="presParOf" srcId="{7CAAD9D2-CF0B-42AF-8D18-0A89BDB11F32}" destId="{DCB20EAF-3AA4-4ADA-BA5E-3ABA0EC97A7E}" srcOrd="1" destOrd="0" presId="urn:microsoft.com/office/officeart/2005/8/layout/bProcess4"/>
    <dgm:cxn modelId="{ADD7DE76-C9F9-4A3E-A59B-671F49241227}" type="presParOf" srcId="{31768A07-7437-44C0-9586-C8DE30952E93}" destId="{2F7F6B00-060D-4B50-8616-5E9263153590}" srcOrd="11" destOrd="0" presId="urn:microsoft.com/office/officeart/2005/8/layout/bProcess4"/>
    <dgm:cxn modelId="{560D4F95-4B29-4595-A3B3-88FD653BA6FF}" type="presParOf" srcId="{31768A07-7437-44C0-9586-C8DE30952E93}" destId="{5086F1F9-CCF9-4415-8B31-CCE83423123E}" srcOrd="12" destOrd="0" presId="urn:microsoft.com/office/officeart/2005/8/layout/bProcess4"/>
    <dgm:cxn modelId="{7CDC1203-66A3-4F9C-AED1-C30F89296D0D}" type="presParOf" srcId="{5086F1F9-CCF9-4415-8B31-CCE83423123E}" destId="{446DEB52-BBF7-4D0E-A7E7-5BA47287998A}" srcOrd="0" destOrd="0" presId="urn:microsoft.com/office/officeart/2005/8/layout/bProcess4"/>
    <dgm:cxn modelId="{1E683E91-F92D-41E9-AEA7-20C87EE0B233}" type="presParOf" srcId="{5086F1F9-CCF9-4415-8B31-CCE83423123E}" destId="{F03EBDBD-3426-4284-92B3-39CBE4ACFEF7}" srcOrd="1" destOrd="0" presId="urn:microsoft.com/office/officeart/2005/8/layout/bProcess4"/>
    <dgm:cxn modelId="{F9555718-A41F-4E81-901B-DFDEBDDB2C5D}" type="presParOf" srcId="{31768A07-7437-44C0-9586-C8DE30952E93}" destId="{B8A91866-82A6-4421-955C-03F72F8FF450}" srcOrd="13" destOrd="0" presId="urn:microsoft.com/office/officeart/2005/8/layout/bProcess4"/>
    <dgm:cxn modelId="{7C7E6FAA-6685-4809-92FA-7674E3E98484}" type="presParOf" srcId="{31768A07-7437-44C0-9586-C8DE30952E93}" destId="{C37C1CB2-05B5-4C58-BA7C-307B6D18CB77}" srcOrd="14" destOrd="0" presId="urn:microsoft.com/office/officeart/2005/8/layout/bProcess4"/>
    <dgm:cxn modelId="{4533E0D6-4CFE-4FF3-964F-9E1226F41B26}" type="presParOf" srcId="{C37C1CB2-05B5-4C58-BA7C-307B6D18CB77}" destId="{8E90208D-56B3-4C4E-8D2A-B1D1D3F60200}" srcOrd="0" destOrd="0" presId="urn:microsoft.com/office/officeart/2005/8/layout/bProcess4"/>
    <dgm:cxn modelId="{B9AD278C-7028-47EE-BFB3-852798D163EF}" type="presParOf" srcId="{C37C1CB2-05B5-4C58-BA7C-307B6D18CB77}" destId="{A0920EB4-225D-4ACD-8D41-5304DD12640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1136C2-8DF9-4991-BC1F-12EA2D3E83FB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9F9239-E950-4A72-81C6-EDF612DD4211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Tramp střídal otevřenost k diplomatickým rozhovorům s ekonomickým nátlakem (tvrdé sankce), hrozil vojenskou silou</a:t>
          </a:r>
          <a:endParaRPr lang="en-US" dirty="0">
            <a:solidFill>
              <a:schemeClr val="tx1"/>
            </a:solidFill>
          </a:endParaRPr>
        </a:p>
      </dgm:t>
    </dgm:pt>
    <dgm:pt modelId="{140ACD57-47D8-45C2-8E95-2DCC978AB27C}" type="parTrans" cxnId="{E011C8AC-D650-4663-978F-2CC2B19B832A}">
      <dgm:prSet/>
      <dgm:spPr/>
      <dgm:t>
        <a:bodyPr/>
        <a:lstStyle/>
        <a:p>
          <a:endParaRPr lang="en-US"/>
        </a:p>
      </dgm:t>
    </dgm:pt>
    <dgm:pt modelId="{A9959179-A194-4732-B4CF-9258B1730C2D}" type="sibTrans" cxnId="{E011C8AC-D650-4663-978F-2CC2B19B832A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4418DBDF-0C67-420C-8131-557298A19C46}">
      <dgm:prSet/>
      <dgm:spPr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Kim odpovídal dalšími silnějšími jadernými testy</a:t>
          </a:r>
          <a:endParaRPr lang="en-US" dirty="0">
            <a:solidFill>
              <a:schemeClr val="tx1"/>
            </a:solidFill>
          </a:endParaRPr>
        </a:p>
      </dgm:t>
    </dgm:pt>
    <dgm:pt modelId="{B2840F21-D9AB-4523-83DA-92481A4A8E86}" type="parTrans" cxnId="{E6F253F9-8610-49E3-A96A-DAB3E424EF59}">
      <dgm:prSet/>
      <dgm:spPr/>
      <dgm:t>
        <a:bodyPr/>
        <a:lstStyle/>
        <a:p>
          <a:endParaRPr lang="en-US"/>
        </a:p>
      </dgm:t>
    </dgm:pt>
    <dgm:pt modelId="{E8714026-B69E-4E81-AFB6-DB46DEF22376}" type="sibTrans" cxnId="{E6F253F9-8610-49E3-A96A-DAB3E424EF5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A06A1AF0-6AD2-4DD9-8F01-9B79577933D1}" type="pres">
      <dgm:prSet presAssocID="{051136C2-8DF9-4991-BC1F-12EA2D3E83FB}" presName="cycle" presStyleCnt="0">
        <dgm:presLayoutVars>
          <dgm:dir/>
          <dgm:resizeHandles val="exact"/>
        </dgm:presLayoutVars>
      </dgm:prSet>
      <dgm:spPr/>
    </dgm:pt>
    <dgm:pt modelId="{40E20817-1624-4EA3-8114-476D0B40DE4E}" type="pres">
      <dgm:prSet presAssocID="{2C9F9239-E950-4A72-81C6-EDF612DD4211}" presName="node" presStyleLbl="node1" presStyleIdx="0" presStyleCnt="2">
        <dgm:presLayoutVars>
          <dgm:bulletEnabled val="1"/>
        </dgm:presLayoutVars>
      </dgm:prSet>
      <dgm:spPr/>
    </dgm:pt>
    <dgm:pt modelId="{014DAA32-66D0-41F0-8831-69404041C949}" type="pres">
      <dgm:prSet presAssocID="{2C9F9239-E950-4A72-81C6-EDF612DD4211}" presName="spNode" presStyleCnt="0"/>
      <dgm:spPr/>
    </dgm:pt>
    <dgm:pt modelId="{AB8CE9A6-0909-45D8-88F1-B68815EF36E9}" type="pres">
      <dgm:prSet presAssocID="{A9959179-A194-4732-B4CF-9258B1730C2D}" presName="sibTrans" presStyleLbl="sibTrans1D1" presStyleIdx="0" presStyleCnt="2"/>
      <dgm:spPr/>
    </dgm:pt>
    <dgm:pt modelId="{A33BCC83-CE39-491C-85E8-35EC348394E8}" type="pres">
      <dgm:prSet presAssocID="{4418DBDF-0C67-420C-8131-557298A19C46}" presName="node" presStyleLbl="node1" presStyleIdx="1" presStyleCnt="2">
        <dgm:presLayoutVars>
          <dgm:bulletEnabled val="1"/>
        </dgm:presLayoutVars>
      </dgm:prSet>
      <dgm:spPr/>
    </dgm:pt>
    <dgm:pt modelId="{A8F8C74B-B7CE-4465-BEA1-4542A2388374}" type="pres">
      <dgm:prSet presAssocID="{4418DBDF-0C67-420C-8131-557298A19C46}" presName="spNode" presStyleCnt="0"/>
      <dgm:spPr/>
    </dgm:pt>
    <dgm:pt modelId="{2196EF83-8F0F-4144-8C3C-7AFFBFD25116}" type="pres">
      <dgm:prSet presAssocID="{E8714026-B69E-4E81-AFB6-DB46DEF22376}" presName="sibTrans" presStyleLbl="sibTrans1D1" presStyleIdx="1" presStyleCnt="2"/>
      <dgm:spPr/>
    </dgm:pt>
  </dgm:ptLst>
  <dgm:cxnLst>
    <dgm:cxn modelId="{823E3514-0ABD-4FB4-860F-1C04F8FBE658}" type="presOf" srcId="{4418DBDF-0C67-420C-8131-557298A19C46}" destId="{A33BCC83-CE39-491C-85E8-35EC348394E8}" srcOrd="0" destOrd="0" presId="urn:microsoft.com/office/officeart/2005/8/layout/cycle5"/>
    <dgm:cxn modelId="{141E244C-AC5B-499E-8C74-70E318D00764}" type="presOf" srcId="{2C9F9239-E950-4A72-81C6-EDF612DD4211}" destId="{40E20817-1624-4EA3-8114-476D0B40DE4E}" srcOrd="0" destOrd="0" presId="urn:microsoft.com/office/officeart/2005/8/layout/cycle5"/>
    <dgm:cxn modelId="{FEA80D4F-D9D5-4D1F-A4DC-0BA7ECA6F7D2}" type="presOf" srcId="{E8714026-B69E-4E81-AFB6-DB46DEF22376}" destId="{2196EF83-8F0F-4144-8C3C-7AFFBFD25116}" srcOrd="0" destOrd="0" presId="urn:microsoft.com/office/officeart/2005/8/layout/cycle5"/>
    <dgm:cxn modelId="{638E607E-3B5C-48B5-971D-B558D2B7F95E}" type="presOf" srcId="{A9959179-A194-4732-B4CF-9258B1730C2D}" destId="{AB8CE9A6-0909-45D8-88F1-B68815EF36E9}" srcOrd="0" destOrd="0" presId="urn:microsoft.com/office/officeart/2005/8/layout/cycle5"/>
    <dgm:cxn modelId="{77DBED9D-F772-40E7-8E8B-B53F9DD50DD8}" type="presOf" srcId="{051136C2-8DF9-4991-BC1F-12EA2D3E83FB}" destId="{A06A1AF0-6AD2-4DD9-8F01-9B79577933D1}" srcOrd="0" destOrd="0" presId="urn:microsoft.com/office/officeart/2005/8/layout/cycle5"/>
    <dgm:cxn modelId="{E011C8AC-D650-4663-978F-2CC2B19B832A}" srcId="{051136C2-8DF9-4991-BC1F-12EA2D3E83FB}" destId="{2C9F9239-E950-4A72-81C6-EDF612DD4211}" srcOrd="0" destOrd="0" parTransId="{140ACD57-47D8-45C2-8E95-2DCC978AB27C}" sibTransId="{A9959179-A194-4732-B4CF-9258B1730C2D}"/>
    <dgm:cxn modelId="{E6F253F9-8610-49E3-A96A-DAB3E424EF59}" srcId="{051136C2-8DF9-4991-BC1F-12EA2D3E83FB}" destId="{4418DBDF-0C67-420C-8131-557298A19C46}" srcOrd="1" destOrd="0" parTransId="{B2840F21-D9AB-4523-83DA-92481A4A8E86}" sibTransId="{E8714026-B69E-4E81-AFB6-DB46DEF22376}"/>
    <dgm:cxn modelId="{785E1701-D363-49E9-8080-EEDFA6A0A294}" type="presParOf" srcId="{A06A1AF0-6AD2-4DD9-8F01-9B79577933D1}" destId="{40E20817-1624-4EA3-8114-476D0B40DE4E}" srcOrd="0" destOrd="0" presId="urn:microsoft.com/office/officeart/2005/8/layout/cycle5"/>
    <dgm:cxn modelId="{EC208FB5-012E-4C4E-AC57-95F1D7CD483C}" type="presParOf" srcId="{A06A1AF0-6AD2-4DD9-8F01-9B79577933D1}" destId="{014DAA32-66D0-41F0-8831-69404041C949}" srcOrd="1" destOrd="0" presId="urn:microsoft.com/office/officeart/2005/8/layout/cycle5"/>
    <dgm:cxn modelId="{B49C7B02-6039-4108-AC1C-26DD7AE0D59D}" type="presParOf" srcId="{A06A1AF0-6AD2-4DD9-8F01-9B79577933D1}" destId="{AB8CE9A6-0909-45D8-88F1-B68815EF36E9}" srcOrd="2" destOrd="0" presId="urn:microsoft.com/office/officeart/2005/8/layout/cycle5"/>
    <dgm:cxn modelId="{CFFDEAD1-FC85-4B8E-A45B-40574345854C}" type="presParOf" srcId="{A06A1AF0-6AD2-4DD9-8F01-9B79577933D1}" destId="{A33BCC83-CE39-491C-85E8-35EC348394E8}" srcOrd="3" destOrd="0" presId="urn:microsoft.com/office/officeart/2005/8/layout/cycle5"/>
    <dgm:cxn modelId="{154709D0-FDFA-4CF7-85B4-2D9912C258AB}" type="presParOf" srcId="{A06A1AF0-6AD2-4DD9-8F01-9B79577933D1}" destId="{A8F8C74B-B7CE-4465-BEA1-4542A2388374}" srcOrd="4" destOrd="0" presId="urn:microsoft.com/office/officeart/2005/8/layout/cycle5"/>
    <dgm:cxn modelId="{3C777F99-C177-4C19-9720-5E945468139C}" type="presParOf" srcId="{A06A1AF0-6AD2-4DD9-8F01-9B79577933D1}" destId="{2196EF83-8F0F-4144-8C3C-7AFFBFD25116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975E8-B772-4620-AF22-D472AA86A24B}">
      <dsp:nvSpPr>
        <dsp:cNvPr id="0" name=""/>
        <dsp:cNvSpPr/>
      </dsp:nvSpPr>
      <dsp:spPr>
        <a:xfrm>
          <a:off x="1303175" y="589996"/>
          <a:ext cx="103847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206AD-86E1-4D40-9098-51620C0EC33E}">
      <dsp:nvSpPr>
        <dsp:cNvPr id="0" name=""/>
        <dsp:cNvSpPr/>
      </dsp:nvSpPr>
      <dsp:spPr>
        <a:xfrm>
          <a:off x="2403964" y="502714"/>
          <a:ext cx="119425" cy="22447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C9B2C-A775-4C2C-B903-F4D8AF01F3C0}">
      <dsp:nvSpPr>
        <dsp:cNvPr id="0" name=""/>
        <dsp:cNvSpPr/>
      </dsp:nvSpPr>
      <dsp:spPr>
        <a:xfrm>
          <a:off x="632448" y="49115"/>
          <a:ext cx="1081833" cy="1081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81" tIns="41981" rIns="41981" bIns="41981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</a:p>
      </dsp:txBody>
      <dsp:txXfrm>
        <a:off x="790879" y="207546"/>
        <a:ext cx="764971" cy="764971"/>
      </dsp:txXfrm>
    </dsp:sp>
    <dsp:sp modelId="{4675A1DD-80FE-43D1-82D6-BF1AEC2979A4}">
      <dsp:nvSpPr>
        <dsp:cNvPr id="0" name=""/>
        <dsp:cNvSpPr/>
      </dsp:nvSpPr>
      <dsp:spPr>
        <a:xfrm>
          <a:off x="5075" y="1296509"/>
          <a:ext cx="233657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12" tIns="165100" rIns="184312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accent1"/>
              </a:solidFill>
            </a:rPr>
            <a:t>1945</a:t>
          </a:r>
          <a:r>
            <a:rPr lang="cs-CZ" sz="1400" kern="120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 2. sv. válce je Korea rozdělena vítěznými státy na 2 části</a:t>
          </a:r>
          <a:endParaRPr lang="en-US" sz="1400" kern="1200" dirty="0"/>
        </a:p>
      </dsp:txBody>
      <dsp:txXfrm>
        <a:off x="5075" y="1689629"/>
        <a:ext cx="2336579" cy="1572480"/>
      </dsp:txXfrm>
    </dsp:sp>
    <dsp:sp modelId="{988B81B8-1284-4545-BE2C-B6C38154506F}">
      <dsp:nvSpPr>
        <dsp:cNvPr id="0" name=""/>
        <dsp:cNvSpPr/>
      </dsp:nvSpPr>
      <dsp:spPr>
        <a:xfrm>
          <a:off x="2601275" y="590126"/>
          <a:ext cx="2336579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7AEEA-69AD-4B8B-8995-7EE7948015CD}">
      <dsp:nvSpPr>
        <dsp:cNvPr id="0" name=""/>
        <dsp:cNvSpPr/>
      </dsp:nvSpPr>
      <dsp:spPr>
        <a:xfrm>
          <a:off x="5000163" y="502823"/>
          <a:ext cx="119425" cy="22458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30A0B-9A19-4884-A3DF-57327514AD4C}">
      <dsp:nvSpPr>
        <dsp:cNvPr id="0" name=""/>
        <dsp:cNvSpPr/>
      </dsp:nvSpPr>
      <dsp:spPr>
        <a:xfrm>
          <a:off x="3228648" y="49245"/>
          <a:ext cx="1081833" cy="1081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81" tIns="41981" rIns="41981" bIns="41981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</a:p>
      </dsp:txBody>
      <dsp:txXfrm>
        <a:off x="3387079" y="207676"/>
        <a:ext cx="764971" cy="764971"/>
      </dsp:txXfrm>
    </dsp:sp>
    <dsp:sp modelId="{78C49770-8C71-46BE-BAF7-F7970EF9A5E3}">
      <dsp:nvSpPr>
        <dsp:cNvPr id="0" name=""/>
        <dsp:cNvSpPr/>
      </dsp:nvSpPr>
      <dsp:spPr>
        <a:xfrm>
          <a:off x="2601275" y="1296809"/>
          <a:ext cx="233657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12" tIns="165100" rIns="184312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accent1"/>
              </a:solidFill>
            </a:rPr>
            <a:t>9.9.1948  - vyhlášení KLDR </a:t>
          </a:r>
          <a:r>
            <a:rPr lang="cs-CZ" sz="1400" kern="1200" dirty="0"/>
            <a:t>prezident: Kim Ir-Sen (1948-1994)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Sovětský model politického systému, znárodňování</a:t>
          </a:r>
          <a:endParaRPr lang="en-US" sz="1400" kern="1200" dirty="0"/>
        </a:p>
      </dsp:txBody>
      <dsp:txXfrm>
        <a:off x="2601275" y="1689929"/>
        <a:ext cx="2336579" cy="1572480"/>
      </dsp:txXfrm>
    </dsp:sp>
    <dsp:sp modelId="{FA12755D-45E2-4373-9D6E-6CB376368884}">
      <dsp:nvSpPr>
        <dsp:cNvPr id="0" name=""/>
        <dsp:cNvSpPr/>
      </dsp:nvSpPr>
      <dsp:spPr>
        <a:xfrm>
          <a:off x="5197475" y="590126"/>
          <a:ext cx="2336579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C1C9B-EF44-4158-B312-FEEEF64E827B}">
      <dsp:nvSpPr>
        <dsp:cNvPr id="0" name=""/>
        <dsp:cNvSpPr/>
      </dsp:nvSpPr>
      <dsp:spPr>
        <a:xfrm>
          <a:off x="7596363" y="502823"/>
          <a:ext cx="119425" cy="22458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6A431-9E27-442C-B0E3-3470F0033AD5}">
      <dsp:nvSpPr>
        <dsp:cNvPr id="0" name=""/>
        <dsp:cNvSpPr/>
      </dsp:nvSpPr>
      <dsp:spPr>
        <a:xfrm>
          <a:off x="5824847" y="49245"/>
          <a:ext cx="1081833" cy="1081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81" tIns="41981" rIns="41981" bIns="41981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3</a:t>
          </a:r>
        </a:p>
      </dsp:txBody>
      <dsp:txXfrm>
        <a:off x="5983278" y="207676"/>
        <a:ext cx="764971" cy="764971"/>
      </dsp:txXfrm>
    </dsp:sp>
    <dsp:sp modelId="{53F97DEC-ADAF-42B3-BFAE-ADB307F32F4E}">
      <dsp:nvSpPr>
        <dsp:cNvPr id="0" name=""/>
        <dsp:cNvSpPr/>
      </dsp:nvSpPr>
      <dsp:spPr>
        <a:xfrm>
          <a:off x="5197475" y="1296809"/>
          <a:ext cx="233657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12" tIns="165100" rIns="184312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accent1"/>
              </a:solidFill>
            </a:rPr>
            <a:t>25.6.1950 –27.7.1953  Korejská válka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KLDR chce ovládnout svým režimem celý poloostrov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KLDR (Čína, SSSR ) x Jižní Korea (OSN, USA)</a:t>
          </a:r>
          <a:endParaRPr lang="en-US" sz="1400" kern="1200" dirty="0"/>
        </a:p>
      </dsp:txBody>
      <dsp:txXfrm>
        <a:off x="5197475" y="1689929"/>
        <a:ext cx="2336579" cy="1572480"/>
      </dsp:txXfrm>
    </dsp:sp>
    <dsp:sp modelId="{6547CAA9-7503-413D-9CF9-BFBF61BBF680}">
      <dsp:nvSpPr>
        <dsp:cNvPr id="0" name=""/>
        <dsp:cNvSpPr/>
      </dsp:nvSpPr>
      <dsp:spPr>
        <a:xfrm>
          <a:off x="7793674" y="590126"/>
          <a:ext cx="1168289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CDD8A-5A92-4D72-B8CC-399479C9364C}">
      <dsp:nvSpPr>
        <dsp:cNvPr id="0" name=""/>
        <dsp:cNvSpPr/>
      </dsp:nvSpPr>
      <dsp:spPr>
        <a:xfrm>
          <a:off x="8421047" y="49245"/>
          <a:ext cx="1081833" cy="1081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81" tIns="41981" rIns="41981" bIns="41981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4</a:t>
          </a:r>
        </a:p>
      </dsp:txBody>
      <dsp:txXfrm>
        <a:off x="8579478" y="207676"/>
        <a:ext cx="764971" cy="764971"/>
      </dsp:txXfrm>
    </dsp:sp>
    <dsp:sp modelId="{EA441CFE-6006-4B17-80B7-FE5A02C8CBF5}">
      <dsp:nvSpPr>
        <dsp:cNvPr id="0" name=""/>
        <dsp:cNvSpPr/>
      </dsp:nvSpPr>
      <dsp:spPr>
        <a:xfrm>
          <a:off x="7793674" y="1296809"/>
          <a:ext cx="233657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12" tIns="165100" rIns="184312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VÝSLEDEK 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Dodnes válečný stav - </a:t>
          </a:r>
          <a:r>
            <a:rPr lang="cs-CZ" sz="1400" kern="1200" dirty="0">
              <a:solidFill>
                <a:schemeClr val="accent1"/>
              </a:solidFill>
            </a:rPr>
            <a:t>DEMILITARIZOVANÉ STŘEŽENÉ PÁSMO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 Oběti – 2,5 – 5 mil.                                                     </a:t>
          </a:r>
          <a:endParaRPr lang="en-US" sz="1400" kern="1200" dirty="0"/>
        </a:p>
      </dsp:txBody>
      <dsp:txXfrm>
        <a:off x="7793674" y="1689929"/>
        <a:ext cx="2336579" cy="157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CA4BB-78A8-46D9-9690-2BFDADF6F347}">
      <dsp:nvSpPr>
        <dsp:cNvPr id="0" name=""/>
        <dsp:cNvSpPr/>
      </dsp:nvSpPr>
      <dsp:spPr>
        <a:xfrm rot="5400000">
          <a:off x="346839" y="1251542"/>
          <a:ext cx="1959847" cy="23617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59EC18-25CC-4119-9F95-A9C3568E9977}">
      <dsp:nvSpPr>
        <dsp:cNvPr id="0" name=""/>
        <dsp:cNvSpPr/>
      </dsp:nvSpPr>
      <dsp:spPr>
        <a:xfrm>
          <a:off x="797782" y="912"/>
          <a:ext cx="2624180" cy="157450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schemeClr val="accent1"/>
              </a:solidFill>
            </a:rPr>
            <a:t>1990</a:t>
          </a:r>
          <a:r>
            <a:rPr lang="cs-CZ" sz="1600" kern="1200" dirty="0">
              <a:solidFill>
                <a:schemeClr val="tx1"/>
              </a:solidFill>
            </a:rPr>
            <a:t>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První setkání na nejvyšší úrovni od rozdělení země.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C00000"/>
              </a:solidFill>
            </a:rPr>
            <a:t>1991</a:t>
          </a:r>
          <a:r>
            <a:rPr lang="cs-CZ" sz="16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cs-CZ" sz="1600" kern="1200" dirty="0">
              <a:solidFill>
                <a:schemeClr val="tx1"/>
              </a:solidFill>
            </a:rPr>
            <a:t>– dohoda o vzájemném neútočení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43898" y="47028"/>
        <a:ext cx="2531948" cy="1482276"/>
      </dsp:txXfrm>
    </dsp:sp>
    <dsp:sp modelId="{87CE140A-19BF-4D7C-A90D-2B63797CD4E1}">
      <dsp:nvSpPr>
        <dsp:cNvPr id="0" name=""/>
        <dsp:cNvSpPr/>
      </dsp:nvSpPr>
      <dsp:spPr>
        <a:xfrm rot="5400000">
          <a:off x="346839" y="3219677"/>
          <a:ext cx="1959847" cy="23617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FEBC1F-0C3D-4B15-A890-5DB3B5DF35D1}">
      <dsp:nvSpPr>
        <dsp:cNvPr id="0" name=""/>
        <dsp:cNvSpPr/>
      </dsp:nvSpPr>
      <dsp:spPr>
        <a:xfrm>
          <a:off x="797782" y="1969047"/>
          <a:ext cx="2624180" cy="157450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1"/>
              </a:solidFill>
            </a:rPr>
            <a:t>1997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začalo jednání o mírové smlouvě</a:t>
          </a:r>
          <a:endParaRPr lang="en-US" sz="1600" kern="1200" dirty="0"/>
        </a:p>
      </dsp:txBody>
      <dsp:txXfrm>
        <a:off x="843898" y="2015163"/>
        <a:ext cx="2531948" cy="1482276"/>
      </dsp:txXfrm>
    </dsp:sp>
    <dsp:sp modelId="{CE2B4E77-4AFC-49CE-AF45-BC7BC7CBDC9C}">
      <dsp:nvSpPr>
        <dsp:cNvPr id="0" name=""/>
        <dsp:cNvSpPr/>
      </dsp:nvSpPr>
      <dsp:spPr>
        <a:xfrm>
          <a:off x="1330906" y="4203745"/>
          <a:ext cx="3481871" cy="23617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8B1F7F-AA75-4237-9DF5-66F4039B51EA}">
      <dsp:nvSpPr>
        <dsp:cNvPr id="0" name=""/>
        <dsp:cNvSpPr/>
      </dsp:nvSpPr>
      <dsp:spPr>
        <a:xfrm>
          <a:off x="797782" y="3937183"/>
          <a:ext cx="2624180" cy="157450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1"/>
              </a:solidFill>
            </a:rPr>
            <a:t>2000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summit korejských států , komuniké o případném sjednocení a ekonomické výměně</a:t>
          </a:r>
          <a:endParaRPr lang="en-US" sz="1600" kern="1200" dirty="0"/>
        </a:p>
      </dsp:txBody>
      <dsp:txXfrm>
        <a:off x="843898" y="3983299"/>
        <a:ext cx="2531948" cy="1482276"/>
      </dsp:txXfrm>
    </dsp:sp>
    <dsp:sp modelId="{7419BA60-443A-4E09-A343-7A2786423898}">
      <dsp:nvSpPr>
        <dsp:cNvPr id="0" name=""/>
        <dsp:cNvSpPr/>
      </dsp:nvSpPr>
      <dsp:spPr>
        <a:xfrm rot="16200000">
          <a:off x="3836998" y="3219677"/>
          <a:ext cx="1959847" cy="23617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545422-A4DC-45A6-8636-203FF3BE3878}">
      <dsp:nvSpPr>
        <dsp:cNvPr id="0" name=""/>
        <dsp:cNvSpPr/>
      </dsp:nvSpPr>
      <dsp:spPr>
        <a:xfrm>
          <a:off x="4287942" y="3937183"/>
          <a:ext cx="2624180" cy="157450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1"/>
              </a:solidFill>
            </a:rPr>
            <a:t>2003</a:t>
          </a:r>
          <a:r>
            <a:rPr lang="cs-CZ" sz="1600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KLDR zrušila dohodu o bezjaderné zóně na korejském poloostrově</a:t>
          </a:r>
          <a:endParaRPr lang="en-US" sz="1600" kern="1200" dirty="0"/>
        </a:p>
      </dsp:txBody>
      <dsp:txXfrm>
        <a:off x="4334058" y="3983299"/>
        <a:ext cx="2531948" cy="1482276"/>
      </dsp:txXfrm>
    </dsp:sp>
    <dsp:sp modelId="{5C50B3A0-0422-4E06-A476-4EAAEC210825}">
      <dsp:nvSpPr>
        <dsp:cNvPr id="0" name=""/>
        <dsp:cNvSpPr/>
      </dsp:nvSpPr>
      <dsp:spPr>
        <a:xfrm rot="16200000">
          <a:off x="3836998" y="1251542"/>
          <a:ext cx="1959847" cy="23617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59F238-FB40-4521-A4F8-53BA22CB3235}">
      <dsp:nvSpPr>
        <dsp:cNvPr id="0" name=""/>
        <dsp:cNvSpPr/>
      </dsp:nvSpPr>
      <dsp:spPr>
        <a:xfrm>
          <a:off x="4287942" y="1969047"/>
          <a:ext cx="2624180" cy="157450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1"/>
              </a:solidFill>
            </a:rPr>
            <a:t>2009</a:t>
          </a:r>
          <a:r>
            <a:rPr lang="cs-CZ" sz="1600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 KLDR odvolává veškeré smlouvy, uzavřené s jižní Koreou</a:t>
          </a:r>
          <a:endParaRPr lang="en-US" sz="1600" kern="1200" dirty="0"/>
        </a:p>
      </dsp:txBody>
      <dsp:txXfrm>
        <a:off x="4334058" y="2015163"/>
        <a:ext cx="2531948" cy="1482276"/>
      </dsp:txXfrm>
    </dsp:sp>
    <dsp:sp modelId="{2F7F6B00-060D-4B50-8616-5E9263153590}">
      <dsp:nvSpPr>
        <dsp:cNvPr id="0" name=""/>
        <dsp:cNvSpPr/>
      </dsp:nvSpPr>
      <dsp:spPr>
        <a:xfrm>
          <a:off x="4821066" y="267474"/>
          <a:ext cx="3581013" cy="23617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B20EAF-3AA4-4ADA-BA5E-3ABA0EC97A7E}">
      <dsp:nvSpPr>
        <dsp:cNvPr id="0" name=""/>
        <dsp:cNvSpPr/>
      </dsp:nvSpPr>
      <dsp:spPr>
        <a:xfrm>
          <a:off x="4287942" y="912"/>
          <a:ext cx="2624180" cy="157450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1"/>
              </a:solidFill>
            </a:rPr>
            <a:t>2010</a:t>
          </a:r>
          <a:r>
            <a:rPr lang="cs-CZ" sz="1600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 KLDR útočí na jihokorejský ostrov </a:t>
          </a:r>
          <a:r>
            <a:rPr lang="cs-CZ" sz="1600" kern="1200" dirty="0" err="1"/>
            <a:t>Jonpchong</a:t>
          </a:r>
          <a:endParaRPr lang="en-US" sz="1600" kern="1200" dirty="0"/>
        </a:p>
      </dsp:txBody>
      <dsp:txXfrm>
        <a:off x="4334058" y="47028"/>
        <a:ext cx="2531948" cy="1482276"/>
      </dsp:txXfrm>
    </dsp:sp>
    <dsp:sp modelId="{B8A91866-82A6-4421-955C-03F72F8FF450}">
      <dsp:nvSpPr>
        <dsp:cNvPr id="0" name=""/>
        <dsp:cNvSpPr/>
      </dsp:nvSpPr>
      <dsp:spPr>
        <a:xfrm rot="5400000">
          <a:off x="7050054" y="1627787"/>
          <a:ext cx="2712337" cy="23617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3EBDBD-3426-4284-92B3-39CBE4ACFEF7}">
      <dsp:nvSpPr>
        <dsp:cNvPr id="0" name=""/>
        <dsp:cNvSpPr/>
      </dsp:nvSpPr>
      <dsp:spPr>
        <a:xfrm>
          <a:off x="7877243" y="912"/>
          <a:ext cx="2624180" cy="157450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chemeClr val="accent1"/>
              </a:solidFill>
            </a:rPr>
            <a:t>2013</a:t>
          </a:r>
          <a:r>
            <a:rPr lang="cs-CZ" sz="1600" kern="120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 KLDR vypovídá všechny dohody o vzájemném neútočení</a:t>
          </a:r>
          <a:endParaRPr lang="en-US" sz="1600" kern="1200" dirty="0"/>
        </a:p>
      </dsp:txBody>
      <dsp:txXfrm>
        <a:off x="7923359" y="47028"/>
        <a:ext cx="2531948" cy="1482276"/>
      </dsp:txXfrm>
    </dsp:sp>
    <dsp:sp modelId="{A0920EB4-225D-4ACD-8D41-5304DD126407}">
      <dsp:nvSpPr>
        <dsp:cNvPr id="0" name=""/>
        <dsp:cNvSpPr/>
      </dsp:nvSpPr>
      <dsp:spPr>
        <a:xfrm>
          <a:off x="7778102" y="1969047"/>
          <a:ext cx="2822463" cy="308745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>
            <a:solidFill>
              <a:schemeClr val="accent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>
            <a:solidFill>
              <a:schemeClr val="accent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>
            <a:solidFill>
              <a:schemeClr val="accent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>
            <a:solidFill>
              <a:schemeClr val="accent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1"/>
              </a:solidFill>
            </a:rPr>
            <a:t>2018</a:t>
          </a:r>
          <a:r>
            <a:rPr lang="cs-CZ" sz="1600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setkání ohledně účasti na zimních OH v JK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1"/>
              </a:solidFill>
            </a:rPr>
            <a:t>Korejský summit v září 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obnova vojenské horké linky – dohoda na lepších vztazích, zrušení jaderných zbraní na korejském </a:t>
          </a:r>
          <a:r>
            <a:rPr lang="cs-CZ" sz="1600" kern="1200" dirty="0" err="1">
              <a:solidFill>
                <a:schemeClr val="tx1"/>
              </a:solidFill>
            </a:rPr>
            <a:t>polostr</a:t>
          </a:r>
          <a:r>
            <a:rPr lang="cs-CZ" sz="1600" kern="1200" dirty="0">
              <a:solidFill>
                <a:schemeClr val="tx1"/>
              </a:solidFill>
            </a:rPr>
            <a:t>.</a:t>
          </a:r>
          <a:endParaRPr lang="cs-CZ" sz="1600" kern="1200" dirty="0">
            <a:solidFill>
              <a:srgbClr val="C00000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7860769" y="2051714"/>
        <a:ext cx="2657129" cy="2922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20817-1624-4EA3-8114-476D0B40DE4E}">
      <dsp:nvSpPr>
        <dsp:cNvPr id="0" name=""/>
        <dsp:cNvSpPr/>
      </dsp:nvSpPr>
      <dsp:spPr>
        <a:xfrm>
          <a:off x="2532925" y="1176214"/>
          <a:ext cx="3387327" cy="220176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Tramp střídal otevřenost k diplomatickým rozhovorům s ekonomickým nátlakem (tvrdé sankce), hrozil vojenskou silou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640406" y="1283695"/>
        <a:ext cx="3172365" cy="1986801"/>
      </dsp:txXfrm>
    </dsp:sp>
    <dsp:sp modelId="{AB8CE9A6-0909-45D8-88F1-B68815EF36E9}">
      <dsp:nvSpPr>
        <dsp:cNvPr id="0" name=""/>
        <dsp:cNvSpPr/>
      </dsp:nvSpPr>
      <dsp:spPr>
        <a:xfrm>
          <a:off x="4226589" y="407686"/>
          <a:ext cx="3738819" cy="3738819"/>
        </a:xfrm>
        <a:custGeom>
          <a:avLst/>
          <a:gdLst/>
          <a:ahLst/>
          <a:cxnLst/>
          <a:rect l="0" t="0" r="0" b="0"/>
          <a:pathLst>
            <a:path>
              <a:moveTo>
                <a:pt x="786530" y="345577"/>
              </a:moveTo>
              <a:arcTo wR="1869409" hR="1869409" stAng="14076078" swAng="4247844"/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  <a:tailEnd type="arrow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A33BCC83-CE39-491C-85E8-35EC348394E8}">
      <dsp:nvSpPr>
        <dsp:cNvPr id="0" name=""/>
        <dsp:cNvSpPr/>
      </dsp:nvSpPr>
      <dsp:spPr>
        <a:xfrm>
          <a:off x="6271745" y="1176214"/>
          <a:ext cx="3387327" cy="220176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Kim odpovídal dalšími silnějšími jadernými testy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379226" y="1283695"/>
        <a:ext cx="3172365" cy="1986801"/>
      </dsp:txXfrm>
    </dsp:sp>
    <dsp:sp modelId="{2196EF83-8F0F-4144-8C3C-7AFFBFD25116}">
      <dsp:nvSpPr>
        <dsp:cNvPr id="0" name=""/>
        <dsp:cNvSpPr/>
      </dsp:nvSpPr>
      <dsp:spPr>
        <a:xfrm>
          <a:off x="4226589" y="407686"/>
          <a:ext cx="3738819" cy="3738819"/>
        </a:xfrm>
        <a:custGeom>
          <a:avLst/>
          <a:gdLst/>
          <a:ahLst/>
          <a:cxnLst/>
          <a:rect l="0" t="0" r="0" b="0"/>
          <a:pathLst>
            <a:path>
              <a:moveTo>
                <a:pt x="2952288" y="3393242"/>
              </a:moveTo>
              <a:arcTo wR="1869409" hR="1869409" stAng="3276078" swAng="4247844"/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451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32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59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066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41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1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347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24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24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98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3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993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90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7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93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09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5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6D88D5-A03C-4010-B8C5-8D562ED1A085}" type="datetimeFigureOut">
              <a:rPr lang="cs-CZ" smtClean="0"/>
              <a:t>08.11.2018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824099-562A-4DA3-A369-63D843C849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78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zpravy.cz/clanky-podle-stitku/severni-korea-kldr-116" TargetMode="External"/><Relationship Id="rId13" Type="http://schemas.openxmlformats.org/officeDocument/2006/relationships/hyperlink" Target="http://forum24.cz/udalosti/donald-a-kim-se-do-sebe-zamilovali-to-vypada-na-mir-pro-tuto-dobu/" TargetMode="External"/><Relationship Id="rId3" Type="http://schemas.openxmlformats.org/officeDocument/2006/relationships/hyperlink" Target="http://www.lidovky.cz/" TargetMode="External"/><Relationship Id="rId7" Type="http://schemas.openxmlformats.org/officeDocument/2006/relationships/hyperlink" Target="https://archiv.ihned.cz/c1-66249440-severni-korea-slibuje-odzbrojeni-a-chce-poradat-olympiadu-podle-expertu-se-ale-kldr-jadernych-zbrani-nakonec-nevzda" TargetMode="External"/><Relationship Id="rId12" Type="http://schemas.openxmlformats.org/officeDocument/2006/relationships/hyperlink" Target="https://www.reflex.cz/clanek/historie/64793/korejska-valka-vypukla-v-cervnu-1950-byla-jednou-z-nejbrutalnejsich-valek-vubec.html" TargetMode="External"/><Relationship Id="rId2" Type="http://schemas.openxmlformats.org/officeDocument/2006/relationships/hyperlink" Target="http://www.zpravy.aktualn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pedia.org/" TargetMode="External"/><Relationship Id="rId11" Type="http://schemas.openxmlformats.org/officeDocument/2006/relationships/hyperlink" Target="https://www.aktualne.cz/wiki/zahranici/korea-konflikt-kldr/r~i:wiki:1103/" TargetMode="External"/><Relationship Id="rId5" Type="http://schemas.openxmlformats.org/officeDocument/2006/relationships/hyperlink" Target="https://www.e15.cz/zahranicni/mezikorejsky-summit-zacina-prezidenta-mun-ce-ina-na-letisti-v-pchjongjangu-uvital-kim-cong-un-1351289" TargetMode="External"/><Relationship Id="rId10" Type="http://schemas.openxmlformats.org/officeDocument/2006/relationships/hyperlink" Target="https://is.muni.cz/auth/th/vvbnk/Blinka_rigorozni_prace.pdf" TargetMode="External"/><Relationship Id="rId4" Type="http://schemas.openxmlformats.org/officeDocument/2006/relationships/hyperlink" Target="https://ct24.ceskatelevize.cz/svet/1406292-hlavni-mezniky-ve-vztazich-kldr-a-jizni-koreje" TargetMode="External"/><Relationship Id="rId9" Type="http://schemas.openxmlformats.org/officeDocument/2006/relationships/hyperlink" Target="https://cestovani.idnes.cz/demilitarizovana-zona-korea-dgz-/kolem-sveta.aspx?c=A120918_183732_kolem-sveta_v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8931D-1263-4507-BC90-1FE25D431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62263" y="655592"/>
            <a:ext cx="5428489" cy="3278684"/>
          </a:xfrm>
        </p:spPr>
        <p:txBody>
          <a:bodyPr>
            <a:normAutofit/>
          </a:bodyPr>
          <a:lstStyle/>
          <a:p>
            <a:r>
              <a:rPr lang="cs-CZ" sz="5600" dirty="0" err="1"/>
              <a:t>KLdr</a:t>
            </a:r>
            <a:r>
              <a:rPr lang="cs-CZ" sz="5600" dirty="0"/>
              <a:t> – Korejská lidově demokratická republika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1ECFF5-D16C-43FE-80A5-9C3515105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66685" y="3933534"/>
            <a:ext cx="5424749" cy="621792"/>
          </a:xfrm>
        </p:spPr>
        <p:txBody>
          <a:bodyPr>
            <a:normAutofit/>
          </a:bodyPr>
          <a:lstStyle/>
          <a:p>
            <a:r>
              <a:rPr lang="cs-CZ" dirty="0"/>
              <a:t>Vypracovala: Martina </a:t>
            </a:r>
            <a:r>
              <a:rPr lang="cs-CZ" dirty="0" err="1"/>
              <a:t>kudlíková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B1A0E4-1D28-43AB-AD5D-00294DF17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6549402" y="100750"/>
            <a:ext cx="4316039" cy="43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8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9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3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F811B14-1524-4E12-8F6A-F9666B11CA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2" b="2"/>
          <a:stretch/>
        </p:blipFill>
        <p:spPr>
          <a:xfrm rot="21420000">
            <a:off x="-174974" y="-150300"/>
            <a:ext cx="6273778" cy="7179886"/>
          </a:xfrm>
          <a:custGeom>
            <a:avLst/>
            <a:gdLst>
              <a:gd name="connsiteX0" fmla="*/ 359050 w 6273778"/>
              <a:gd name="connsiteY0" fmla="*/ 0 h 7179886"/>
              <a:gd name="connsiteX1" fmla="*/ 6273778 w 6273778"/>
              <a:gd name="connsiteY1" fmla="*/ 309978 h 7179886"/>
              <a:gd name="connsiteX2" fmla="*/ 6273778 w 6273778"/>
              <a:gd name="connsiteY2" fmla="*/ 7179886 h 7179886"/>
              <a:gd name="connsiteX3" fmla="*/ 0 w 6273778"/>
              <a:gd name="connsiteY3" fmla="*/ 6851091 h 717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3778" h="7179886">
                <a:moveTo>
                  <a:pt x="359050" y="0"/>
                </a:moveTo>
                <a:lnTo>
                  <a:pt x="6273778" y="309978"/>
                </a:lnTo>
                <a:lnTo>
                  <a:pt x="6273778" y="7179886"/>
                </a:lnTo>
                <a:lnTo>
                  <a:pt x="0" y="6851091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97E0ED-3FEF-4C28-A454-060B108BEB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r="-1" b="-1"/>
          <a:stretch/>
        </p:blipFill>
        <p:spPr>
          <a:xfrm rot="21420000">
            <a:off x="6097256" y="-168985"/>
            <a:ext cx="6269721" cy="7179673"/>
          </a:xfrm>
          <a:custGeom>
            <a:avLst/>
            <a:gdLst>
              <a:gd name="connsiteX0" fmla="*/ 0 w 6269721"/>
              <a:gd name="connsiteY0" fmla="*/ 0 h 7179673"/>
              <a:gd name="connsiteX1" fmla="*/ 6269721 w 6269721"/>
              <a:gd name="connsiteY1" fmla="*/ 328582 h 7179673"/>
              <a:gd name="connsiteX2" fmla="*/ 5910671 w 6269721"/>
              <a:gd name="connsiteY2" fmla="*/ 7179673 h 7179673"/>
              <a:gd name="connsiteX3" fmla="*/ 0 w 6269721"/>
              <a:gd name="connsiteY3" fmla="*/ 6869908 h 717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9721" h="7179673">
                <a:moveTo>
                  <a:pt x="0" y="0"/>
                </a:moveTo>
                <a:lnTo>
                  <a:pt x="6269721" y="328582"/>
                </a:lnTo>
                <a:lnTo>
                  <a:pt x="5910671" y="7179673"/>
                </a:lnTo>
                <a:lnTo>
                  <a:pt x="0" y="6869908"/>
                </a:lnTo>
                <a:close/>
              </a:path>
            </a:pathLst>
          </a:custGeom>
        </p:spPr>
      </p:pic>
      <p:sp>
        <p:nvSpPr>
          <p:cNvPr id="44" name="Freeform 41">
            <a:extLst>
              <a:ext uri="{FF2B5EF4-FFF2-40B4-BE49-F238E27FC236}">
                <a16:creationId xmlns:a16="http://schemas.microsoft.com/office/drawing/2014/main" id="{6B3373B9-C2F9-42B1-8DF8-80ED21DFA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3110373"/>
            <a:ext cx="12191999" cy="3200225"/>
          </a:xfrm>
          <a:custGeom>
            <a:avLst/>
            <a:gdLst>
              <a:gd name="connsiteX0" fmla="*/ 12191999 w 12191999"/>
              <a:gd name="connsiteY0" fmla="*/ 0 h 3200225"/>
              <a:gd name="connsiteX1" fmla="*/ 12191999 w 12191999"/>
              <a:gd name="connsiteY1" fmla="*/ 2542878 h 3200225"/>
              <a:gd name="connsiteX2" fmla="*/ 11319417 w 12191999"/>
              <a:gd name="connsiteY2" fmla="*/ 2589399 h 3200225"/>
              <a:gd name="connsiteX3" fmla="*/ 11319810 w 12191999"/>
              <a:gd name="connsiteY3" fmla="*/ 2596721 h 3200225"/>
              <a:gd name="connsiteX4" fmla="*/ 0 w 12191999"/>
              <a:gd name="connsiteY4" fmla="*/ 3200225 h 3200225"/>
              <a:gd name="connsiteX5" fmla="*/ 0 w 12191999"/>
              <a:gd name="connsiteY5" fmla="*/ 657345 h 3200225"/>
              <a:gd name="connsiteX6" fmla="*/ 995948 w 12191999"/>
              <a:gd name="connsiteY6" fmla="*/ 604247 h 3200225"/>
              <a:gd name="connsiteX7" fmla="*/ 995927 w 12191999"/>
              <a:gd name="connsiteY7" fmla="*/ 596905 h 32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3200225">
                <a:moveTo>
                  <a:pt x="12191999" y="0"/>
                </a:moveTo>
                <a:lnTo>
                  <a:pt x="12191999" y="2542878"/>
                </a:lnTo>
                <a:lnTo>
                  <a:pt x="11319417" y="2589399"/>
                </a:lnTo>
                <a:lnTo>
                  <a:pt x="11319810" y="2596721"/>
                </a:lnTo>
                <a:lnTo>
                  <a:pt x="0" y="3200225"/>
                </a:lnTo>
                <a:lnTo>
                  <a:pt x="0" y="657345"/>
                </a:lnTo>
                <a:lnTo>
                  <a:pt x="995948" y="604247"/>
                </a:lnTo>
                <a:lnTo>
                  <a:pt x="995927" y="596905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3F2CDC-326D-4155-BFD5-FD1C7271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32474" y="3680785"/>
            <a:ext cx="10178799" cy="1346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>
                <a:solidFill>
                  <a:schemeClr val="bg1"/>
                </a:solidFill>
              </a:rPr>
              <a:t>Kldr x usa</a:t>
            </a:r>
          </a:p>
        </p:txBody>
      </p:sp>
      <p:sp>
        <p:nvSpPr>
          <p:cNvPr id="45" name="5-Point Star 24">
            <a:extLst>
              <a:ext uri="{FF2B5EF4-FFF2-40B4-BE49-F238E27FC236}">
                <a16:creationId xmlns:a16="http://schemas.microsoft.com/office/drawing/2014/main" id="{A7AF7C22-5A9C-4F84-929B-FF4138CE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5492692" y="5364445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254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26F78E-F7EE-48AC-A5EE-99D50183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cs-CZ" u="sng" dirty="0">
                <a:solidFill>
                  <a:srgbClr val="C00000"/>
                </a:solidFill>
              </a:rPr>
              <a:t>Vyhrocení 2016-2018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475DE23-1CAA-4D1C-A44D-FD0E652F6278}"/>
              </a:ext>
            </a:extLst>
          </p:cNvPr>
          <p:cNvSpPr txBox="1"/>
          <p:nvPr/>
        </p:nvSpPr>
        <p:spPr>
          <a:xfrm>
            <a:off x="7244862" y="5331655"/>
            <a:ext cx="479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CF568B0-DC41-48AC-8D41-AA7C3B5B564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8739825"/>
              </p:ext>
            </p:extLst>
          </p:nvPr>
        </p:nvGraphicFramePr>
        <p:xfrm>
          <a:off x="-150054" y="1938047"/>
          <a:ext cx="12191999" cy="4554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Obrázek 27">
            <a:extLst>
              <a:ext uri="{FF2B5EF4-FFF2-40B4-BE49-F238E27FC236}">
                <a16:creationId xmlns:a16="http://schemas.microsoft.com/office/drawing/2014/main" id="{7546CFED-125A-4393-B496-6C097383D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70" y="0"/>
            <a:ext cx="4387430" cy="227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99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59D1D-0134-46DF-99F7-50360D61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A65DB08-FC1E-4E78-A8F5-CC6A440FB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69" y="2617512"/>
            <a:ext cx="7533861" cy="4240488"/>
          </a:xfrm>
          <a:prstGeom prst="rect">
            <a:avLst/>
          </a:prstGeom>
        </p:spPr>
      </p:pic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D695ACEB-40B0-49FE-B8FC-8CCF8CA0E53C}"/>
              </a:ext>
            </a:extLst>
          </p:cNvPr>
          <p:cNvSpPr/>
          <p:nvPr/>
        </p:nvSpPr>
        <p:spPr>
          <a:xfrm>
            <a:off x="7899797" y="0"/>
            <a:ext cx="2955235" cy="2711155"/>
          </a:xfrm>
          <a:prstGeom prst="wedgeEllipseCallout">
            <a:avLst>
              <a:gd name="adj1" fmla="val -11414"/>
              <a:gd name="adj2" fmla="val 7014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dirty="0">
                <a:solidFill>
                  <a:schemeClr val="tx1"/>
                </a:solidFill>
              </a:rPr>
              <a:t>„Pokud se nás útočníci a provokatéři zvenku třeba jen lehce dotknou, budeme nemilosrdní, pevně odpovíme svatou válkou spravedlnosti.“ (2016)</a:t>
            </a:r>
          </a:p>
        </p:txBody>
      </p:sp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8D607B1A-D357-4406-AF86-17011EA1195F}"/>
              </a:ext>
            </a:extLst>
          </p:cNvPr>
          <p:cNvSpPr/>
          <p:nvPr/>
        </p:nvSpPr>
        <p:spPr>
          <a:xfrm>
            <a:off x="211130" y="140233"/>
            <a:ext cx="3803373" cy="2192150"/>
          </a:xfrm>
          <a:prstGeom prst="wedgeEllipseCallout">
            <a:avLst>
              <a:gd name="adj1" fmla="val 32164"/>
              <a:gd name="adj2" fmla="val 693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„Přiměl bych Čínu, aby ten chlapík (Kim </a:t>
            </a:r>
            <a:r>
              <a:rPr lang="cs-CZ" sz="1600" dirty="0" err="1">
                <a:solidFill>
                  <a:schemeClr val="tx1"/>
                </a:solidFill>
              </a:rPr>
              <a:t>Čong-un</a:t>
            </a:r>
            <a:r>
              <a:rPr lang="cs-CZ" sz="1600" dirty="0">
                <a:solidFill>
                  <a:schemeClr val="tx1"/>
                </a:solidFill>
              </a:rPr>
              <a:t>) zmizel, ať už tak, nebo tak. Slyšel jsem ty nejhorší věci, upřímně, tenhle chlapík je mizera – a nepodceňujte ho.” (2016)</a:t>
            </a:r>
          </a:p>
        </p:txBody>
      </p:sp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5013EDB1-2CCC-4398-BA33-1BDA243F0895}"/>
              </a:ext>
            </a:extLst>
          </p:cNvPr>
          <p:cNvSpPr/>
          <p:nvPr/>
        </p:nvSpPr>
        <p:spPr>
          <a:xfrm>
            <a:off x="-1" y="2332383"/>
            <a:ext cx="2955235" cy="1302130"/>
          </a:xfrm>
          <a:prstGeom prst="wedgeEllipseCallout">
            <a:avLst>
              <a:gd name="adj1" fmla="val 60088"/>
              <a:gd name="adj2" fmla="val 4727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„</a:t>
            </a:r>
            <a:r>
              <a:rPr lang="cs-CZ" sz="1500" dirty="0">
                <a:solidFill>
                  <a:schemeClr val="tx1"/>
                </a:solidFill>
              </a:rPr>
              <a:t>USA mohou Severní Koreu naprosto zničit. Rakeťák je na sebevražedné misi.”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(9, 2017)</a:t>
            </a:r>
          </a:p>
        </p:txBody>
      </p:sp>
      <p:sp>
        <p:nvSpPr>
          <p:cNvPr id="13" name="Řečová bublina: oválný bublinový popisek 12">
            <a:extLst>
              <a:ext uri="{FF2B5EF4-FFF2-40B4-BE49-F238E27FC236}">
                <a16:creationId xmlns:a16="http://schemas.microsoft.com/office/drawing/2014/main" id="{4410F7E4-7600-4094-96FA-CC949EE188FF}"/>
              </a:ext>
            </a:extLst>
          </p:cNvPr>
          <p:cNvSpPr/>
          <p:nvPr/>
        </p:nvSpPr>
        <p:spPr>
          <a:xfrm>
            <a:off x="9442019" y="5109152"/>
            <a:ext cx="2749981" cy="1748848"/>
          </a:xfrm>
          <a:prstGeom prst="wedgeEllipseCallout">
            <a:avLst>
              <a:gd name="adj1" fmla="val -31107"/>
              <a:gd name="adj2" fmla="val -6118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„Spojené státy si musejí vybrat! Je na vás, jestli země s názvem Spojené státy bude existovat na této planetě, nebo ne.“ </a:t>
            </a: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( 9, 2017)</a:t>
            </a:r>
          </a:p>
        </p:txBody>
      </p:sp>
      <p:sp>
        <p:nvSpPr>
          <p:cNvPr id="14" name="Řečová bublina: oválný bublinový popisek 13">
            <a:extLst>
              <a:ext uri="{FF2B5EF4-FFF2-40B4-BE49-F238E27FC236}">
                <a16:creationId xmlns:a16="http://schemas.microsoft.com/office/drawing/2014/main" id="{56643E07-24D3-4125-B8E2-6750E2158EDE}"/>
              </a:ext>
            </a:extLst>
          </p:cNvPr>
          <p:cNvSpPr/>
          <p:nvPr/>
        </p:nvSpPr>
        <p:spPr>
          <a:xfrm>
            <a:off x="10035207" y="2332383"/>
            <a:ext cx="2123661" cy="1993119"/>
          </a:xfrm>
          <a:prstGeom prst="wedgeEllipseCallout">
            <a:avLst>
              <a:gd name="adj1" fmla="val -63890"/>
              <a:gd name="adj2" fmla="val 391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„S takovým člověkem bez rozumu není možný solidní dialog, platí na něj jen naprostá síla.” (8, 2017)</a:t>
            </a:r>
          </a:p>
        </p:txBody>
      </p:sp>
      <p:sp>
        <p:nvSpPr>
          <p:cNvPr id="15" name="Řečová bublina: oválný bublinový popisek 14">
            <a:extLst>
              <a:ext uri="{FF2B5EF4-FFF2-40B4-BE49-F238E27FC236}">
                <a16:creationId xmlns:a16="http://schemas.microsoft.com/office/drawing/2014/main" id="{2419BC6C-297B-4E7A-BBDF-6412757DE266}"/>
              </a:ext>
            </a:extLst>
          </p:cNvPr>
          <p:cNvSpPr/>
          <p:nvPr/>
        </p:nvSpPr>
        <p:spPr>
          <a:xfrm>
            <a:off x="0" y="3979277"/>
            <a:ext cx="2955235" cy="2547731"/>
          </a:xfrm>
          <a:prstGeom prst="wedgeEllipseCallout">
            <a:avLst>
              <a:gd name="adj1" fmla="val 56216"/>
              <a:gd name="adj2" fmla="val -4525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„Mohl by mu někdo z jeho vysáté a vyhladovělé země laskavě oznámit, že i já mám jaderné tlačítko, ale je mnohem větší a mocnější než to jeho a mé tlačítko funguje!”</a:t>
            </a: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(1,2018)</a:t>
            </a:r>
          </a:p>
        </p:txBody>
      </p:sp>
    </p:spTree>
    <p:extLst>
      <p:ext uri="{BB962C8B-B14F-4D97-AF65-F5344CB8AC3E}">
        <p14:creationId xmlns:p14="http://schemas.microsoft.com/office/powerpoint/2010/main" val="174662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FCE6A-7A52-47F8-A9F0-1F37CBCB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Klíčový Rok 2018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C8570A-9A08-48C5-95B2-A5B8BE3A15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Březen – </a:t>
            </a:r>
            <a:r>
              <a:rPr lang="cs-CZ" dirty="0" err="1"/>
              <a:t>trump</a:t>
            </a:r>
            <a:r>
              <a:rPr lang="cs-CZ" dirty="0"/>
              <a:t> </a:t>
            </a:r>
            <a:r>
              <a:rPr lang="cs-CZ" dirty="0" err="1"/>
              <a:t>přájímá</a:t>
            </a:r>
            <a:r>
              <a:rPr lang="cs-CZ" dirty="0"/>
              <a:t> pozvání k osobní schůzce s </a:t>
            </a:r>
            <a:r>
              <a:rPr lang="cs-CZ" dirty="0" err="1"/>
              <a:t>kim</a:t>
            </a:r>
            <a:r>
              <a:rPr lang="cs-CZ" dirty="0"/>
              <a:t> </a:t>
            </a:r>
            <a:r>
              <a:rPr lang="cs-CZ" dirty="0" err="1"/>
              <a:t>čong</a:t>
            </a:r>
            <a:r>
              <a:rPr lang="cs-CZ" dirty="0"/>
              <a:t>- </a:t>
            </a:r>
            <a:r>
              <a:rPr lang="cs-CZ" dirty="0" err="1"/>
              <a:t>unem</a:t>
            </a:r>
            <a:endParaRPr lang="cs-CZ" dirty="0"/>
          </a:p>
          <a:p>
            <a:r>
              <a:rPr lang="cs-CZ" dirty="0"/>
              <a:t>Duben – </a:t>
            </a:r>
            <a:r>
              <a:rPr lang="cs-CZ" dirty="0" err="1"/>
              <a:t>kim</a:t>
            </a:r>
            <a:r>
              <a:rPr lang="cs-CZ" dirty="0"/>
              <a:t> </a:t>
            </a:r>
            <a:r>
              <a:rPr lang="cs-CZ" dirty="0" err="1"/>
              <a:t>čong</a:t>
            </a:r>
            <a:r>
              <a:rPr lang="cs-CZ" dirty="0"/>
              <a:t> – </a:t>
            </a:r>
            <a:r>
              <a:rPr lang="cs-CZ" dirty="0" err="1"/>
              <a:t>un</a:t>
            </a:r>
            <a:r>
              <a:rPr lang="cs-CZ" dirty="0"/>
              <a:t> oznámil zastavení jaderných a raketových testů</a:t>
            </a:r>
          </a:p>
          <a:p>
            <a:pPr marL="0" indent="0">
              <a:buNone/>
            </a:pPr>
            <a:r>
              <a:rPr lang="cs-CZ" dirty="0"/>
              <a:t>                     -   </a:t>
            </a:r>
            <a:r>
              <a:rPr lang="cs-CZ" dirty="0">
                <a:solidFill>
                  <a:srgbClr val="C00000"/>
                </a:solidFill>
              </a:rPr>
              <a:t>Summit s </a:t>
            </a:r>
            <a:r>
              <a:rPr lang="cs-CZ" dirty="0" err="1">
                <a:solidFill>
                  <a:srgbClr val="C00000"/>
                </a:solidFill>
              </a:rPr>
              <a:t>jížní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koreou</a:t>
            </a:r>
            <a:r>
              <a:rPr lang="cs-CZ" dirty="0">
                <a:solidFill>
                  <a:srgbClr val="C00000"/>
                </a:solidFill>
              </a:rPr>
              <a:t>  </a:t>
            </a:r>
          </a:p>
          <a:p>
            <a:r>
              <a:rPr lang="cs-CZ" dirty="0"/>
              <a:t>Květen – </a:t>
            </a:r>
            <a:r>
              <a:rPr lang="cs-CZ" dirty="0" err="1"/>
              <a:t>Kldr</a:t>
            </a:r>
            <a:r>
              <a:rPr lang="cs-CZ" dirty="0"/>
              <a:t> propustila 3 vězněné </a:t>
            </a:r>
            <a:r>
              <a:rPr lang="cs-CZ" dirty="0" err="1"/>
              <a:t>američany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- hrozilo zhroucení plánu setkání 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12. Června -  singapurský summit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147528-BC4E-4661-B909-1E7F7C9AC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50" y="135282"/>
            <a:ext cx="1151965" cy="1151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56DEAF7D-4D40-4074-AD33-BCE7C17698F4}"/>
              </a:ext>
            </a:extLst>
          </p:cNvPr>
          <p:cNvSpPr/>
          <p:nvPr/>
        </p:nvSpPr>
        <p:spPr>
          <a:xfrm>
            <a:off x="7540487" y="135282"/>
            <a:ext cx="2517912" cy="1724738"/>
          </a:xfrm>
          <a:prstGeom prst="wedgeEllipseCallout">
            <a:avLst>
              <a:gd name="adj1" fmla="val 75655"/>
              <a:gd name="adj2" fmla="val -1541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„Z toho, co vidíme, je Kim </a:t>
            </a:r>
            <a:r>
              <a:rPr lang="cs-CZ" dirty="0" err="1">
                <a:solidFill>
                  <a:schemeClr val="tx1"/>
                </a:solidFill>
              </a:rPr>
              <a:t>Čong-un</a:t>
            </a:r>
            <a:r>
              <a:rPr lang="cs-CZ" dirty="0">
                <a:solidFill>
                  <a:schemeClr val="tx1"/>
                </a:solidFill>
              </a:rPr>
              <a:t> velmi otevřený a velmi čestný.”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B8407A-1779-4007-86D6-1C2CC8D87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39" y="4479855"/>
            <a:ext cx="1120361" cy="1120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2EF7F76B-8B3F-46BF-A877-19D3FF5EDC29}"/>
              </a:ext>
            </a:extLst>
          </p:cNvPr>
          <p:cNvSpPr/>
          <p:nvPr/>
        </p:nvSpPr>
        <p:spPr>
          <a:xfrm>
            <a:off x="6374295" y="3048000"/>
            <a:ext cx="3816625" cy="1938543"/>
          </a:xfrm>
          <a:prstGeom prst="wedgeEllipseCallout">
            <a:avLst>
              <a:gd name="adj1" fmla="val -53784"/>
              <a:gd name="adj2" fmla="val 5574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 </a:t>
            </a:r>
            <a:r>
              <a:rPr lang="cs-CZ" dirty="0">
                <a:solidFill>
                  <a:schemeClr val="tx1"/>
                </a:solidFill>
              </a:rPr>
              <a:t>“</a:t>
            </a:r>
            <a:r>
              <a:rPr lang="cs-CZ" sz="1600" dirty="0">
                <a:solidFill>
                  <a:schemeClr val="tx1"/>
                </a:solidFill>
              </a:rPr>
              <a:t>Severní Korea nepotřebuje vlastnit jaderné zbraně, pokud příslušná strana upustí od nepřátelské politiky a bezpečnostních hrozeb namířených vůči KLDR."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96526E4-7B94-472D-B31B-79CF30CA47A2}"/>
              </a:ext>
            </a:extLst>
          </p:cNvPr>
          <p:cNvSpPr txBox="1"/>
          <p:nvPr/>
        </p:nvSpPr>
        <p:spPr>
          <a:xfrm>
            <a:off x="6540500" y="5189919"/>
            <a:ext cx="153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Květen 2018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C10BB0-506A-455F-84C5-043EA11E3AAD}"/>
              </a:ext>
            </a:extLst>
          </p:cNvPr>
          <p:cNvSpPr txBox="1"/>
          <p:nvPr/>
        </p:nvSpPr>
        <p:spPr>
          <a:xfrm>
            <a:off x="10292801" y="1287247"/>
            <a:ext cx="13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Duben 2018</a:t>
            </a:r>
          </a:p>
        </p:txBody>
      </p:sp>
    </p:spTree>
    <p:extLst>
      <p:ext uri="{BB962C8B-B14F-4D97-AF65-F5344CB8AC3E}">
        <p14:creationId xmlns:p14="http://schemas.microsoft.com/office/powerpoint/2010/main" val="334090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F2F85-AB23-476D-8672-CFB3F5EE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405" y="202306"/>
            <a:ext cx="3072869" cy="1151965"/>
          </a:xfrm>
        </p:spPr>
        <p:txBody>
          <a:bodyPr>
            <a:normAutofit/>
          </a:bodyPr>
          <a:lstStyle/>
          <a:p>
            <a:r>
              <a:rPr lang="cs-CZ" sz="3700" u="sng" dirty="0"/>
              <a:t>Singapurské prohlášení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D3E86F6D-30A7-418A-82CF-09D893566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/>
        </p:blipFill>
        <p:spPr>
          <a:xfrm>
            <a:off x="750707" y="1008442"/>
            <a:ext cx="6557897" cy="358146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E6A306-F414-413F-B5C8-5B60F6EBD0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35045" y="592758"/>
            <a:ext cx="4161181" cy="530142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cs-CZ" sz="1100" dirty="0"/>
          </a:p>
          <a:p>
            <a:pPr>
              <a:lnSpc>
                <a:spcPct val="110000"/>
              </a:lnSpc>
            </a:pPr>
            <a:endParaRPr lang="cs-CZ" sz="1100" dirty="0"/>
          </a:p>
          <a:p>
            <a:pPr>
              <a:lnSpc>
                <a:spcPct val="110000"/>
              </a:lnSpc>
            </a:pPr>
            <a:endParaRPr lang="cs-CZ" sz="1100" dirty="0"/>
          </a:p>
          <a:p>
            <a:pPr>
              <a:lnSpc>
                <a:spcPct val="110000"/>
              </a:lnSpc>
            </a:pPr>
            <a:r>
              <a:rPr lang="cs-CZ" dirty="0"/>
              <a:t>snaha </a:t>
            </a:r>
            <a:r>
              <a:rPr lang="cs-CZ" dirty="0">
                <a:solidFill>
                  <a:schemeClr val="accent1"/>
                </a:solidFill>
              </a:rPr>
              <a:t>o navázání nových diplomatických vztahů</a:t>
            </a:r>
            <a:r>
              <a:rPr lang="cs-CZ" dirty="0"/>
              <a:t> mezi USA a KLDR</a:t>
            </a:r>
          </a:p>
          <a:p>
            <a:pPr>
              <a:lnSpc>
                <a:spcPct val="110000"/>
              </a:lnSpc>
            </a:pPr>
            <a:r>
              <a:rPr lang="cs-CZ" dirty="0"/>
              <a:t>společný zájem o </a:t>
            </a:r>
            <a:r>
              <a:rPr lang="cs-CZ" dirty="0">
                <a:solidFill>
                  <a:schemeClr val="accent1"/>
                </a:solidFill>
              </a:rPr>
              <a:t>trvalý mír </a:t>
            </a:r>
            <a:r>
              <a:rPr lang="cs-CZ" dirty="0"/>
              <a:t>na Korejském poloostrově</a:t>
            </a:r>
          </a:p>
          <a:p>
            <a:pPr>
              <a:lnSpc>
                <a:spcPct val="110000"/>
              </a:lnSpc>
            </a:pPr>
            <a:r>
              <a:rPr lang="cs-CZ" dirty="0"/>
              <a:t>závazek pracovat na kompletní </a:t>
            </a:r>
            <a:r>
              <a:rPr lang="cs-CZ" dirty="0">
                <a:solidFill>
                  <a:schemeClr val="accent1"/>
                </a:solidFill>
              </a:rPr>
              <a:t>denuklearizaci </a:t>
            </a:r>
            <a:r>
              <a:rPr lang="cs-CZ" dirty="0"/>
              <a:t>Korejského poloostrova</a:t>
            </a:r>
          </a:p>
          <a:p>
            <a:pPr>
              <a:lnSpc>
                <a:spcPct val="110000"/>
              </a:lnSpc>
            </a:pPr>
            <a:r>
              <a:rPr lang="cs-CZ" dirty="0"/>
              <a:t>společná snaha o výměnu válečných zajatců a ostatků vojáků</a:t>
            </a:r>
          </a:p>
          <a:p>
            <a:pPr>
              <a:lnSpc>
                <a:spcPct val="11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05023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1BEA41-A0B4-401B-A1E0-CA810E207D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5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4DCFD-CDCB-4D33-A376-F09FBD5F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8496" cy="1151965"/>
          </a:xfrm>
        </p:spPr>
        <p:txBody>
          <a:bodyPr>
            <a:normAutofit/>
          </a:bodyPr>
          <a:lstStyle/>
          <a:p>
            <a:r>
              <a:rPr lang="cs-CZ" u="sng" dirty="0"/>
              <a:t>Kritika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21AE2C-D17C-48D8-9B02-D75B5F5A04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702191"/>
            <a:ext cx="6534317" cy="3598674"/>
          </a:xfrm>
        </p:spPr>
        <p:txBody>
          <a:bodyPr>
            <a:normAutofit/>
          </a:bodyPr>
          <a:lstStyle/>
          <a:p>
            <a:r>
              <a:rPr lang="cs-CZ" dirty="0"/>
              <a:t>Vágní </a:t>
            </a:r>
            <a:r>
              <a:rPr lang="cs-CZ" dirty="0">
                <a:solidFill>
                  <a:schemeClr val="accent1"/>
                </a:solidFill>
              </a:rPr>
              <a:t>nekonkrétní dohoda</a:t>
            </a:r>
            <a:r>
              <a:rPr lang="cs-CZ" dirty="0"/>
              <a:t>, neudává žádný časový rámec a neuvádí konkrétní opatření k dosažení cíle</a:t>
            </a:r>
          </a:p>
          <a:p>
            <a:r>
              <a:rPr lang="cs-CZ" dirty="0"/>
              <a:t>Kim neudělal </a:t>
            </a:r>
            <a:r>
              <a:rPr lang="cs-CZ" dirty="0">
                <a:solidFill>
                  <a:schemeClr val="accent1"/>
                </a:solidFill>
              </a:rPr>
              <a:t>žádný ústupek</a:t>
            </a:r>
            <a:r>
              <a:rPr lang="cs-CZ" dirty="0"/>
              <a:t>, nevzdal se alespoň nějakých raket</a:t>
            </a:r>
          </a:p>
          <a:p>
            <a:r>
              <a:rPr lang="cs-CZ" dirty="0"/>
              <a:t>Nepřináší </a:t>
            </a:r>
            <a:r>
              <a:rPr lang="cs-CZ" dirty="0">
                <a:solidFill>
                  <a:schemeClr val="accent1"/>
                </a:solidFill>
              </a:rPr>
              <a:t>nic nového</a:t>
            </a:r>
          </a:p>
          <a:p>
            <a:r>
              <a:rPr lang="cs-CZ" dirty="0"/>
              <a:t>Tramp jedná s </a:t>
            </a:r>
            <a:r>
              <a:rPr lang="cs-CZ" dirty="0" err="1"/>
              <a:t>kim</a:t>
            </a:r>
            <a:r>
              <a:rPr lang="cs-CZ" dirty="0"/>
              <a:t> </a:t>
            </a:r>
            <a:r>
              <a:rPr lang="cs-CZ" dirty="0" err="1"/>
              <a:t>čong-unem</a:t>
            </a:r>
            <a:r>
              <a:rPr lang="cs-CZ" dirty="0"/>
              <a:t>  jako </a:t>
            </a:r>
            <a:r>
              <a:rPr lang="cs-CZ" dirty="0">
                <a:solidFill>
                  <a:schemeClr val="accent1"/>
                </a:solidFill>
              </a:rPr>
              <a:t>rovný s rovným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1DBCA9A-B841-4593-8159-53BEC412B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r="-2" b="-2"/>
          <a:stretch/>
        </p:blipFill>
        <p:spPr>
          <a:xfrm>
            <a:off x="7568124" y="126620"/>
            <a:ext cx="3836475" cy="252661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612C446-C110-490D-A1C0-92AA402A45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68124" y="2774242"/>
            <a:ext cx="3836475" cy="2526622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2273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5F3F8-E011-49BA-BFEE-6B8C64F4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947" y="659295"/>
            <a:ext cx="6374097" cy="1151965"/>
          </a:xfrm>
        </p:spPr>
        <p:txBody>
          <a:bodyPr>
            <a:normAutofit/>
          </a:bodyPr>
          <a:lstStyle/>
          <a:p>
            <a:r>
              <a:rPr lang="cs-CZ" u="sng" dirty="0"/>
              <a:t>Aktuálně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944943-E02C-4A2B-A906-A1F6E755F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6" y="500754"/>
            <a:ext cx="3840480" cy="4751429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A12CC8-871E-40D6-9C87-B1F73A106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06" y="1702192"/>
            <a:ext cx="6538180" cy="3672394"/>
          </a:xfrm>
        </p:spPr>
        <p:txBody>
          <a:bodyPr>
            <a:normAutofit/>
          </a:bodyPr>
          <a:lstStyle/>
          <a:p>
            <a:r>
              <a:rPr lang="cs-CZ" dirty="0"/>
              <a:t>Jednání o jaderném programu severní Koreje na</a:t>
            </a:r>
            <a:r>
              <a:rPr lang="cs-CZ" dirty="0">
                <a:solidFill>
                  <a:schemeClr val="accent1"/>
                </a:solidFill>
              </a:rPr>
              <a:t> mrtvém bodě</a:t>
            </a:r>
          </a:p>
          <a:p>
            <a:r>
              <a:rPr lang="cs-CZ" dirty="0"/>
              <a:t>Září – </a:t>
            </a:r>
            <a:r>
              <a:rPr lang="cs-CZ" dirty="0" err="1"/>
              <a:t>trump</a:t>
            </a:r>
            <a:r>
              <a:rPr lang="cs-CZ" dirty="0"/>
              <a:t> v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osn</a:t>
            </a:r>
            <a:r>
              <a:rPr lang="cs-CZ" dirty="0"/>
              <a:t>, chválí </a:t>
            </a:r>
            <a:r>
              <a:rPr lang="cs-CZ" dirty="0" err="1"/>
              <a:t>kldr</a:t>
            </a:r>
            <a:r>
              <a:rPr lang="cs-CZ" dirty="0"/>
              <a:t>, ale připomíná nutnost její denuklearizace</a:t>
            </a:r>
          </a:p>
          <a:p>
            <a:r>
              <a:rPr lang="cs-CZ" dirty="0"/>
              <a:t>Plánuje se </a:t>
            </a:r>
            <a:r>
              <a:rPr lang="cs-CZ" dirty="0">
                <a:solidFill>
                  <a:schemeClr val="accent1"/>
                </a:solidFill>
              </a:rPr>
              <a:t>další setkání </a:t>
            </a:r>
            <a:r>
              <a:rPr lang="cs-CZ" dirty="0" err="1"/>
              <a:t>trumpa</a:t>
            </a:r>
            <a:r>
              <a:rPr lang="cs-CZ" dirty="0"/>
              <a:t> a </a:t>
            </a:r>
            <a:r>
              <a:rPr lang="cs-CZ" dirty="0" err="1"/>
              <a:t>kim</a:t>
            </a:r>
            <a:r>
              <a:rPr lang="cs-CZ" dirty="0"/>
              <a:t> </a:t>
            </a:r>
            <a:r>
              <a:rPr lang="cs-CZ" dirty="0" err="1"/>
              <a:t>čong</a:t>
            </a:r>
            <a:r>
              <a:rPr lang="cs-CZ" dirty="0"/>
              <a:t>-una</a:t>
            </a:r>
          </a:p>
          <a:p>
            <a:r>
              <a:rPr lang="cs-CZ" dirty="0"/>
              <a:t>Kim </a:t>
            </a:r>
            <a:r>
              <a:rPr lang="cs-CZ" dirty="0" err="1"/>
              <a:t>čong</a:t>
            </a:r>
            <a:r>
              <a:rPr lang="cs-CZ" dirty="0"/>
              <a:t> –</a:t>
            </a:r>
            <a:r>
              <a:rPr lang="cs-CZ" dirty="0" err="1"/>
              <a:t>un</a:t>
            </a:r>
            <a:r>
              <a:rPr lang="cs-CZ" dirty="0"/>
              <a:t> zve do </a:t>
            </a:r>
            <a:r>
              <a:rPr lang="cs-CZ" dirty="0" err="1"/>
              <a:t>kldr</a:t>
            </a:r>
            <a:r>
              <a:rPr lang="cs-CZ" dirty="0"/>
              <a:t> </a:t>
            </a:r>
            <a:r>
              <a:rPr lang="cs-CZ" dirty="0">
                <a:solidFill>
                  <a:schemeClr val="accent1"/>
                </a:solidFill>
              </a:rPr>
              <a:t>papeže</a:t>
            </a:r>
          </a:p>
          <a:p>
            <a:r>
              <a:rPr lang="cs-CZ" dirty="0"/>
              <a:t>6.11. – Kim má oficiální </a:t>
            </a:r>
            <a:r>
              <a:rPr lang="cs-CZ" dirty="0">
                <a:solidFill>
                  <a:schemeClr val="accent1"/>
                </a:solidFill>
              </a:rPr>
              <a:t>portrét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53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4">
            <a:extLst>
              <a:ext uri="{FF2B5EF4-FFF2-40B4-BE49-F238E27FC236}">
                <a16:creationId xmlns:a16="http://schemas.microsoft.com/office/drawing/2014/main" id="{DADAD03C-17CA-4947-8E6E-8D64EDE6A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" r="3" b="19513"/>
          <a:stretch/>
        </p:blipFill>
        <p:spPr>
          <a:xfrm rot="21420000">
            <a:off x="-44498" y="4908010"/>
            <a:ext cx="4831858" cy="2080349"/>
          </a:xfrm>
          <a:custGeom>
            <a:avLst/>
            <a:gdLst>
              <a:gd name="connsiteX0" fmla="*/ 4831858 w 4831858"/>
              <a:gd name="connsiteY0" fmla="*/ 0 h 2080349"/>
              <a:gd name="connsiteX1" fmla="*/ 4831858 w 4831858"/>
              <a:gd name="connsiteY1" fmla="*/ 2080349 h 2080349"/>
              <a:gd name="connsiteX2" fmla="*/ 0 w 4831858"/>
              <a:gd name="connsiteY2" fmla="*/ 1827122 h 2080349"/>
              <a:gd name="connsiteX3" fmla="*/ 95756 w 4831858"/>
              <a:gd name="connsiteY3" fmla="*/ 0 h 208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1858" h="2080349">
                <a:moveTo>
                  <a:pt x="4831858" y="0"/>
                </a:moveTo>
                <a:lnTo>
                  <a:pt x="4831858" y="2080349"/>
                </a:lnTo>
                <a:lnTo>
                  <a:pt x="0" y="1827122"/>
                </a:lnTo>
                <a:lnTo>
                  <a:pt x="95756" y="0"/>
                </a:lnTo>
                <a:close/>
              </a:path>
            </a:pathLst>
          </a:cu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0341CC8-A3BC-4644-A830-B00AA6DD26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 b="6616"/>
          <a:stretch/>
        </p:blipFill>
        <p:spPr>
          <a:xfrm rot="21420000">
            <a:off x="-66908" y="2476129"/>
            <a:ext cx="4733394" cy="2432870"/>
          </a:xfrm>
          <a:custGeom>
            <a:avLst/>
            <a:gdLst>
              <a:gd name="connsiteX0" fmla="*/ 4733394 w 4733394"/>
              <a:gd name="connsiteY0" fmla="*/ 0 h 2432870"/>
              <a:gd name="connsiteX1" fmla="*/ 4733394 w 4733394"/>
              <a:gd name="connsiteY1" fmla="*/ 2432870 h 2432870"/>
              <a:gd name="connsiteX2" fmla="*/ 0 w 4733394"/>
              <a:gd name="connsiteY2" fmla="*/ 2432870 h 2432870"/>
              <a:gd name="connsiteX3" fmla="*/ 127502 w 4733394"/>
              <a:gd name="connsiteY3" fmla="*/ 0 h 243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394" h="2432870">
                <a:moveTo>
                  <a:pt x="4733394" y="0"/>
                </a:moveTo>
                <a:lnTo>
                  <a:pt x="4733394" y="2432870"/>
                </a:lnTo>
                <a:lnTo>
                  <a:pt x="0" y="2432870"/>
                </a:lnTo>
                <a:lnTo>
                  <a:pt x="127502" y="0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DD6030-00B1-4C26-879B-DD2B4129F0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r="3" b="5206"/>
          <a:stretch/>
        </p:blipFill>
        <p:spPr>
          <a:xfrm rot="21420000">
            <a:off x="-62652" y="-53084"/>
            <a:ext cx="4603854" cy="2592108"/>
          </a:xfrm>
          <a:custGeom>
            <a:avLst/>
            <a:gdLst>
              <a:gd name="connsiteX0" fmla="*/ 135847 w 4603854"/>
              <a:gd name="connsiteY0" fmla="*/ 0 h 2592108"/>
              <a:gd name="connsiteX1" fmla="*/ 4603853 w 4603854"/>
              <a:gd name="connsiteY1" fmla="*/ 234158 h 2592108"/>
              <a:gd name="connsiteX2" fmla="*/ 4603854 w 4603854"/>
              <a:gd name="connsiteY2" fmla="*/ 2592108 h 2592108"/>
              <a:gd name="connsiteX3" fmla="*/ 0 w 4603854"/>
              <a:gd name="connsiteY3" fmla="*/ 2592108 h 259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3854" h="2592108">
                <a:moveTo>
                  <a:pt x="135847" y="0"/>
                </a:moveTo>
                <a:lnTo>
                  <a:pt x="4603853" y="234158"/>
                </a:lnTo>
                <a:lnTo>
                  <a:pt x="4603854" y="2592108"/>
                </a:lnTo>
                <a:lnTo>
                  <a:pt x="0" y="2592108"/>
                </a:ln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125AD32-0ABC-4463-97B5-9DB95D1A8D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r="24018" b="1"/>
          <a:stretch/>
        </p:blipFill>
        <p:spPr>
          <a:xfrm rot="21420000">
            <a:off x="4535424" y="-198418"/>
            <a:ext cx="7703959" cy="7254838"/>
          </a:xfrm>
          <a:custGeom>
            <a:avLst/>
            <a:gdLst>
              <a:gd name="connsiteX0" fmla="*/ 0 w 7703959"/>
              <a:gd name="connsiteY0" fmla="*/ 0 h 7254838"/>
              <a:gd name="connsiteX1" fmla="*/ 7703959 w 7703959"/>
              <a:gd name="connsiteY1" fmla="*/ 403747 h 7254838"/>
              <a:gd name="connsiteX2" fmla="*/ 7344909 w 7703959"/>
              <a:gd name="connsiteY2" fmla="*/ 7254838 h 7254838"/>
              <a:gd name="connsiteX3" fmla="*/ 0 w 7703959"/>
              <a:gd name="connsiteY3" fmla="*/ 6869908 h 725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03959" h="7254838">
                <a:moveTo>
                  <a:pt x="0" y="0"/>
                </a:moveTo>
                <a:lnTo>
                  <a:pt x="7703959" y="403747"/>
                </a:lnTo>
                <a:lnTo>
                  <a:pt x="7344909" y="7254838"/>
                </a:lnTo>
                <a:lnTo>
                  <a:pt x="0" y="6869908"/>
                </a:lnTo>
                <a:close/>
              </a:path>
            </a:pathLst>
          </a:custGeom>
        </p:spPr>
      </p:pic>
      <p:sp>
        <p:nvSpPr>
          <p:cNvPr id="12" name="Nadpis 11">
            <a:extLst>
              <a:ext uri="{FF2B5EF4-FFF2-40B4-BE49-F238E27FC236}">
                <a16:creationId xmlns:a16="http://schemas.microsoft.com/office/drawing/2014/main" id="{BC7EBCEA-7CC0-4679-A923-0F7734BE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59127">
            <a:off x="305972" y="4298540"/>
            <a:ext cx="9963442" cy="968909"/>
          </a:xfrm>
        </p:spPr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Co myslíte, jak to bude dál?</a:t>
            </a:r>
          </a:p>
        </p:txBody>
      </p:sp>
    </p:spTree>
    <p:extLst>
      <p:ext uri="{BB962C8B-B14F-4D97-AF65-F5344CB8AC3E}">
        <p14:creationId xmlns:p14="http://schemas.microsoft.com/office/powerpoint/2010/main" val="105289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B9ADB-64B4-4744-9E8B-1813B2CF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zdroje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BB207E-74CF-4777-BD55-25BC2634198D}"/>
              </a:ext>
            </a:extLst>
          </p:cNvPr>
          <p:cNvSpPr txBox="1"/>
          <p:nvPr/>
        </p:nvSpPr>
        <p:spPr>
          <a:xfrm>
            <a:off x="5599043" y="296186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18DBCDC-F4F5-4C9C-A1D7-13CDCB46730F}"/>
              </a:ext>
            </a:extLst>
          </p:cNvPr>
          <p:cNvSpPr txBox="1"/>
          <p:nvPr/>
        </p:nvSpPr>
        <p:spPr>
          <a:xfrm>
            <a:off x="685801" y="1837765"/>
            <a:ext cx="83356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www.zpravy.aktualne.cz</a:t>
            </a:r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www.lidovky.cz</a:t>
            </a:r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https://ct24.ceskatelevize.cz/svet/1406292-hlavni-mezniky-ve-vztazich-kldr-a-jizni-koreje</a:t>
            </a:r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https://www.e15.cz/zahranicni/mezikorejsky-summit-zacina-prezidenta-mun-ce-ina-na-letisti-v-pchjongjangu-uvital-kim-cong-un-1351289</a:t>
            </a:r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www.wikipedia.org</a:t>
            </a:r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https://archiv.ihned.cz/c1-66249440-severni-korea-slibuje-odzbrojeni-a-chce-poradat-olympiadu-podle-expertu-se-ale-kldr-jadernych-zbrani-nakonec-nevzda</a:t>
            </a:r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https://eurozpravy.cz/clanky-podle-stitku/severni-korea-kldr-116</a:t>
            </a:r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https://cestovani.idnes.cz/demilitarizovana-zona-korea-dgz-/kolem-sveta.aspx?c=A120918_183732_kolem-sveta_ven</a:t>
            </a:r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https://is.muni.cz/auth/th/vvbnk/Blinka_rigorozni_prace.pdf</a:t>
            </a:r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https://www.aktualne.cz/wiki/zahranici/korea-konflikt-kldr/r~i:wiki:1103/</a:t>
            </a:r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https://www.reflex.cz/clanek/historie/64793/korejska-valka-vypukla-v-cervnu-1950-byla-jednou-z-nejbrutalnejsich-valek-vubec.html</a:t>
            </a:r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http://forum24.cz/udalosti/donald-a-kim-se-do-sebe-zamilovali-to-vypada-na-mir-pro-tuto-dobu/</a:t>
            </a:r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6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CD685C8A-399B-4264-A5B1-864776203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134" y="1"/>
            <a:ext cx="11721533" cy="398062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AC8220A-9006-48F5-9E3D-D23A481DE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9" y="-1"/>
            <a:ext cx="3403123" cy="3980623"/>
          </a:xfrm>
          <a:prstGeom prst="rect">
            <a:avLst/>
          </a:prstGeom>
          <a:ln>
            <a:noFill/>
          </a:ln>
        </p:spPr>
      </p:pic>
      <p:pic>
        <p:nvPicPr>
          <p:cNvPr id="64" name="Zástupný symbol pro obsah 4">
            <a:extLst>
              <a:ext uri="{FF2B5EF4-FFF2-40B4-BE49-F238E27FC236}">
                <a16:creationId xmlns:a16="http://schemas.microsoft.com/office/drawing/2014/main" id="{DD4CEF53-2442-4556-A279-3F7DB6B5D9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3948546" y="914503"/>
            <a:ext cx="3825100" cy="2151616"/>
          </a:xfrm>
          <a:prstGeom prst="rect">
            <a:avLst/>
          </a:prstGeom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7185F0A-48C3-4C20-8579-842238A81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486" y="-1"/>
            <a:ext cx="3065536" cy="3980622"/>
          </a:xfrm>
          <a:prstGeom prst="rect">
            <a:avLst/>
          </a:prstGeom>
          <a:ln>
            <a:noFill/>
          </a:ln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71C7BCB-D869-49FF-A0D9-535F3166B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2134" y="4109680"/>
            <a:ext cx="11730000" cy="2299058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Content Placeholder 65">
            <a:extLst>
              <a:ext uri="{FF2B5EF4-FFF2-40B4-BE49-F238E27FC236}">
                <a16:creationId xmlns:a16="http://schemas.microsoft.com/office/drawing/2014/main" id="{8C095BA7-4CE4-4281-80FF-724028E7A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82" y="4267829"/>
            <a:ext cx="6635805" cy="1608035"/>
          </a:xfrm>
        </p:spPr>
        <p:txBody>
          <a:bodyPr>
            <a:norm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Severní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korea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1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7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758E1D-0DF2-49FE-B9D4-F08EB922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7" y="1044250"/>
            <a:ext cx="9841575" cy="2646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u="sng" dirty="0" err="1"/>
              <a:t>Děkuji</a:t>
            </a:r>
            <a:r>
              <a:rPr lang="en-US" u="sng" dirty="0"/>
              <a:t> za </a:t>
            </a:r>
            <a:r>
              <a:rPr lang="en-US" u="sng" dirty="0" err="1"/>
              <a:t>pozornost</a:t>
            </a:r>
            <a:r>
              <a:rPr lang="en-US" u="sng" dirty="0"/>
              <a:t>!</a:t>
            </a:r>
          </a:p>
        </p:txBody>
      </p:sp>
      <p:sp>
        <p:nvSpPr>
          <p:cNvPr id="23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536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CCA1A7-7183-4EEC-B0E7-173B43462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39AEA4-64DD-46D9-A195-A733A0A7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42" y="676005"/>
            <a:ext cx="9913212" cy="1151965"/>
          </a:xfrm>
        </p:spPr>
        <p:txBody>
          <a:bodyPr>
            <a:normAutofit/>
          </a:bodyPr>
          <a:lstStyle/>
          <a:p>
            <a:r>
              <a:rPr lang="cs-CZ" u="sng" dirty="0"/>
              <a:t>Základní údaje</a:t>
            </a:r>
          </a:p>
        </p:txBody>
      </p:sp>
      <p:sp>
        <p:nvSpPr>
          <p:cNvPr id="21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B62936-743D-4D62-8F02-47CF101B47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2207" y="2226366"/>
            <a:ext cx="10820399" cy="508592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cs-CZ" sz="1100" dirty="0"/>
          </a:p>
          <a:p>
            <a:pPr marL="0" indent="0">
              <a:lnSpc>
                <a:spcPct val="110000"/>
              </a:lnSpc>
              <a:buNone/>
            </a:pPr>
            <a:endParaRPr lang="cs-CZ" sz="1100" dirty="0"/>
          </a:p>
          <a:p>
            <a:pPr marL="0" indent="0">
              <a:lnSpc>
                <a:spcPct val="110000"/>
              </a:lnSpc>
              <a:buNone/>
            </a:pPr>
            <a:endParaRPr lang="cs-CZ" sz="1100" dirty="0"/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chemeClr val="bg1"/>
                </a:solidFill>
              </a:rPr>
              <a:t>Sousedé: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Čína,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rusko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jižní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korea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chemeClr val="bg1"/>
                </a:solidFill>
              </a:rPr>
              <a:t>Počet obyvatel: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cca. 25 mil.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chemeClr val="bg1"/>
                </a:solidFill>
              </a:rPr>
              <a:t>Jazyk:</a:t>
            </a:r>
            <a:r>
              <a:rPr lang="cs-CZ" sz="1800" dirty="0"/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korejština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chemeClr val="bg1"/>
                </a:solidFill>
              </a:rPr>
              <a:t>Hlavní město: </a:t>
            </a:r>
            <a:r>
              <a:rPr lang="cs-CZ" sz="1800" dirty="0" err="1">
                <a:solidFill>
                  <a:schemeClr val="accent1"/>
                </a:solidFill>
              </a:rPr>
              <a:t>pchjongjang</a:t>
            </a:r>
            <a:endParaRPr lang="cs-CZ" sz="1800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chemeClr val="bg1"/>
                </a:solidFill>
              </a:rPr>
              <a:t>Prezident:</a:t>
            </a:r>
            <a:r>
              <a:rPr lang="cs-CZ" sz="1800" dirty="0"/>
              <a:t> </a:t>
            </a:r>
            <a:r>
              <a:rPr lang="cs-CZ" sz="1800" dirty="0">
                <a:solidFill>
                  <a:schemeClr val="accent1"/>
                </a:solidFill>
              </a:rPr>
              <a:t>Kim </a:t>
            </a:r>
            <a:r>
              <a:rPr lang="cs-CZ" sz="1800" dirty="0" err="1">
                <a:solidFill>
                  <a:schemeClr val="accent1"/>
                </a:solidFill>
              </a:rPr>
              <a:t>ir</a:t>
            </a:r>
            <a:r>
              <a:rPr lang="cs-CZ" sz="1800" dirty="0">
                <a:solidFill>
                  <a:schemeClr val="accent1"/>
                </a:solidFill>
              </a:rPr>
              <a:t>-sen </a:t>
            </a:r>
            <a:r>
              <a:rPr lang="cs-CZ" sz="1800" dirty="0"/>
              <a:t>–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udělen titul </a:t>
            </a:r>
            <a:r>
              <a:rPr lang="cs-CZ" sz="1800" dirty="0">
                <a:solidFill>
                  <a:schemeClr val="accent1"/>
                </a:solidFill>
              </a:rPr>
              <a:t>„věčný prezident“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chemeClr val="bg1"/>
                </a:solidFill>
              </a:rPr>
              <a:t>Vůdce dnes: </a:t>
            </a:r>
            <a:r>
              <a:rPr lang="cs-CZ" sz="1800" dirty="0" err="1">
                <a:solidFill>
                  <a:schemeClr val="accent1"/>
                </a:solidFill>
              </a:rPr>
              <a:t>kim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dirty="0" err="1">
                <a:solidFill>
                  <a:schemeClr val="accent1"/>
                </a:solidFill>
              </a:rPr>
              <a:t>čong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dirty="0" err="1">
                <a:solidFill>
                  <a:schemeClr val="accent1"/>
                </a:solidFill>
              </a:rPr>
              <a:t>un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od 17.12. 2011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Vládní strana: 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Korejská strana práce - komunisté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chemeClr val="bg1"/>
                </a:solidFill>
              </a:rPr>
              <a:t>Státní ideologie:  </a:t>
            </a:r>
            <a:r>
              <a:rPr lang="cs-CZ" sz="1800" dirty="0" err="1">
                <a:solidFill>
                  <a:schemeClr val="accent1"/>
                </a:solidFill>
              </a:rPr>
              <a:t>čučche</a:t>
            </a:r>
            <a:r>
              <a:rPr lang="cs-CZ" sz="1800" dirty="0"/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hlavním principem je teze „člověk vše vede a vše rozhoduje“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1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100" dirty="0"/>
          </a:p>
          <a:p>
            <a:pPr marL="0" indent="0">
              <a:lnSpc>
                <a:spcPct val="110000"/>
              </a:lnSpc>
              <a:buNone/>
            </a:pPr>
            <a:endParaRPr lang="cs-CZ" sz="1100" dirty="0"/>
          </a:p>
          <a:p>
            <a:pPr marL="0" indent="0">
              <a:lnSpc>
                <a:spcPct val="110000"/>
              </a:lnSpc>
              <a:buNone/>
            </a:pPr>
            <a:endParaRPr lang="cs-CZ" sz="1100" dirty="0"/>
          </a:p>
          <a:p>
            <a:pPr marL="0" indent="0">
              <a:lnSpc>
                <a:spcPct val="110000"/>
              </a:lnSpc>
              <a:buNone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841360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B5C3C-D58D-4606-A67D-75225A2C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 vůdcové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F090FD6-DAA7-47DF-8367-5D6C9A19F1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" y="2063750"/>
            <a:ext cx="9887536" cy="3311525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B35CF2F-93A2-4FC3-B853-70FCCB1D5F77}"/>
              </a:ext>
            </a:extLst>
          </p:cNvPr>
          <p:cNvSpPr txBox="1"/>
          <p:nvPr/>
        </p:nvSpPr>
        <p:spPr>
          <a:xfrm>
            <a:off x="7680960" y="459815"/>
            <a:ext cx="340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</a:rPr>
              <a:t>KIM IRSEN    ( 1948 -1994 )</a:t>
            </a:r>
          </a:p>
          <a:p>
            <a:r>
              <a:rPr lang="cs-CZ" sz="2000" dirty="0">
                <a:latin typeface="+mj-lt"/>
              </a:rPr>
              <a:t>KIM ČONG – IL   ( 1994 -2011 )</a:t>
            </a:r>
          </a:p>
          <a:p>
            <a:r>
              <a:rPr lang="cs-CZ" sz="2000" dirty="0">
                <a:latin typeface="+mj-lt"/>
              </a:rPr>
              <a:t>KIM ČONG – UN    ( 2011 – NYNÍ )</a:t>
            </a:r>
          </a:p>
        </p:txBody>
      </p:sp>
    </p:spTree>
    <p:extLst>
      <p:ext uri="{BB962C8B-B14F-4D97-AF65-F5344CB8AC3E}">
        <p14:creationId xmlns:p14="http://schemas.microsoft.com/office/powerpoint/2010/main" val="411005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FDB4-3215-46AA-8A6D-DBDB48CB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cs-CZ" u="sng" dirty="0"/>
              <a:t>Vznik </a:t>
            </a:r>
            <a:r>
              <a:rPr lang="cs-CZ" u="sng" dirty="0" err="1"/>
              <a:t>kldr</a:t>
            </a:r>
            <a:endParaRPr lang="cs-CZ" u="sng" dirty="0"/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0496ACB0-EE53-4C4B-A98E-4587CCFEBC3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2630235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841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14C81EA-0661-4EA2-9A6B-97FFC14A5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02"/>
          <a:stretch/>
        </p:blipFill>
        <p:spPr>
          <a:xfrm>
            <a:off x="1" y="-1"/>
            <a:ext cx="5791144" cy="3980623"/>
          </a:xfrm>
          <a:prstGeom prst="rect">
            <a:avLst/>
          </a:prstGeom>
          <a:ln>
            <a:noFill/>
          </a:ln>
        </p:spPr>
      </p:pic>
      <p:pic>
        <p:nvPicPr>
          <p:cNvPr id="10" name="Zástupný symbol pro obsah 4">
            <a:extLst>
              <a:ext uri="{FF2B5EF4-FFF2-40B4-BE49-F238E27FC236}">
                <a16:creationId xmlns:a16="http://schemas.microsoft.com/office/drawing/2014/main" id="{04DEF0DF-A749-4DC1-98F0-4DD9E366B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r="8095" b="2"/>
          <a:stretch/>
        </p:blipFill>
        <p:spPr>
          <a:xfrm>
            <a:off x="5914589" y="10"/>
            <a:ext cx="5794811" cy="3980612"/>
          </a:xfrm>
          <a:prstGeom prst="rect">
            <a:avLst/>
          </a:prstGeom>
          <a:ln>
            <a:noFill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9075C07-CFB6-4B00-8D9D-38D8FB766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2134" y="4109680"/>
            <a:ext cx="11730000" cy="2299058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0D46B5-CE2C-4D88-8D14-DF751052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267829"/>
            <a:ext cx="3373149" cy="1608035"/>
          </a:xfrm>
        </p:spPr>
        <p:txBody>
          <a:bodyPr>
            <a:normAutofit/>
          </a:bodyPr>
          <a:lstStyle/>
          <a:p>
            <a:r>
              <a:rPr lang="cs-CZ" sz="4100" dirty="0">
                <a:solidFill>
                  <a:schemeClr val="tx1"/>
                </a:solidFill>
              </a:rPr>
              <a:t>Nejhlídanější hranice světa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D7C4463-DFE4-4F6F-84C1-992CE93ADA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82" y="4267829"/>
            <a:ext cx="6635805" cy="160803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8600" dirty="0"/>
              <a:t>- 250 km dlouhý, 4 km široký pás</a:t>
            </a: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9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278C81-2395-4B60-8B97-6F0207DB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72" y="193432"/>
            <a:ext cx="10792837" cy="1151965"/>
          </a:xfrm>
        </p:spPr>
        <p:txBody>
          <a:bodyPr>
            <a:normAutofit/>
          </a:bodyPr>
          <a:lstStyle/>
          <a:p>
            <a:r>
              <a:rPr lang="cs-CZ" sz="3800" dirty="0" err="1"/>
              <a:t>KLdr</a:t>
            </a:r>
            <a:r>
              <a:rPr lang="cs-CZ" sz="3800" dirty="0"/>
              <a:t> x jižní </a:t>
            </a:r>
            <a:r>
              <a:rPr lang="cs-CZ" sz="3800" dirty="0" err="1"/>
              <a:t>korea</a:t>
            </a:r>
            <a:r>
              <a:rPr lang="cs-CZ" sz="3800" dirty="0"/>
              <a:t> </a:t>
            </a:r>
            <a:br>
              <a:rPr lang="cs-CZ" sz="3800" dirty="0"/>
            </a:br>
            <a:r>
              <a:rPr lang="cs-CZ" sz="3800" dirty="0"/>
              <a:t>situace po korejské válce a dnes </a:t>
            </a:r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2DBEA44F-28D4-4D71-AA2F-077FB5BDEEF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3632663"/>
              </p:ext>
            </p:extLst>
          </p:nvPr>
        </p:nvGraphicFramePr>
        <p:xfrm>
          <a:off x="305972" y="1345397"/>
          <a:ext cx="11398348" cy="551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2A1F7B9A-D5D4-49C6-B169-187F9A7135E3}"/>
              </a:ext>
            </a:extLst>
          </p:cNvPr>
          <p:cNvSpPr/>
          <p:nvPr/>
        </p:nvSpPr>
        <p:spPr>
          <a:xfrm>
            <a:off x="196948" y="104618"/>
            <a:ext cx="8004517" cy="11519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52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646EE-7CCF-45B6-AC04-CECD34C7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>
            <a:normAutofit/>
          </a:bodyPr>
          <a:lstStyle/>
          <a:p>
            <a:r>
              <a:rPr lang="cs-CZ" sz="4400" u="sng" dirty="0"/>
              <a:t>Výsledek: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57C1BE1-971C-426A-AD69-8771E77DE0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707" y="954766"/>
            <a:ext cx="6557897" cy="3688817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200C1F-D5F1-4B5C-8698-CD2E87BAC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96640" y="1736035"/>
            <a:ext cx="3895120" cy="38298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dohoda na </a:t>
            </a:r>
            <a:r>
              <a:rPr lang="cs-CZ" dirty="0">
                <a:solidFill>
                  <a:schemeClr val="accent1"/>
                </a:solidFill>
              </a:rPr>
              <a:t>Odminování </a:t>
            </a:r>
            <a:r>
              <a:rPr lang="cs-CZ" dirty="0"/>
              <a:t>společné hranice</a:t>
            </a:r>
          </a:p>
          <a:p>
            <a:r>
              <a:rPr lang="cs-CZ" dirty="0"/>
              <a:t>Kandidatura na </a:t>
            </a:r>
            <a:r>
              <a:rPr lang="cs-CZ" dirty="0">
                <a:solidFill>
                  <a:schemeClr val="accent1"/>
                </a:solidFill>
              </a:rPr>
              <a:t>pořádání </a:t>
            </a:r>
            <a:r>
              <a:rPr lang="cs-CZ" dirty="0" err="1">
                <a:solidFill>
                  <a:schemeClr val="accent1"/>
                </a:solidFill>
              </a:rPr>
              <a:t>oh</a:t>
            </a:r>
            <a:r>
              <a:rPr lang="cs-CZ" dirty="0">
                <a:solidFill>
                  <a:schemeClr val="accent1"/>
                </a:solidFill>
              </a:rPr>
              <a:t> 2032</a:t>
            </a:r>
          </a:p>
          <a:p>
            <a:r>
              <a:rPr lang="cs-CZ" dirty="0"/>
              <a:t>Cíl:  změna korejského poloostrova na </a:t>
            </a:r>
            <a:r>
              <a:rPr lang="cs-CZ" dirty="0">
                <a:solidFill>
                  <a:schemeClr val="accent1"/>
                </a:solidFill>
              </a:rPr>
              <a:t>„zemi bez jaderných zbraní a hrozeb“</a:t>
            </a:r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40602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A6374-0509-4F08-8750-50B7DF79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cs-CZ" sz="5000" u="sng" dirty="0"/>
              <a:t>Jaderný program </a:t>
            </a:r>
            <a:r>
              <a:rPr lang="cs-CZ" sz="5000" u="sng" dirty="0" err="1"/>
              <a:t>kldr</a:t>
            </a:r>
            <a:endParaRPr lang="cs-CZ" sz="5000" u="sng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969749-DD73-4728-A18C-F65C47582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6397157" cy="3237468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sz="4000" dirty="0"/>
          </a:p>
          <a:p>
            <a:endParaRPr lang="cs-CZ" sz="4000" dirty="0"/>
          </a:p>
          <a:p>
            <a:r>
              <a:rPr lang="cs-CZ" sz="7200" dirty="0"/>
              <a:t>2005 – Kim </a:t>
            </a:r>
            <a:r>
              <a:rPr lang="cs-CZ" sz="7200" dirty="0" err="1"/>
              <a:t>čong</a:t>
            </a:r>
            <a:r>
              <a:rPr lang="cs-CZ" sz="7200" dirty="0"/>
              <a:t> – </a:t>
            </a:r>
            <a:r>
              <a:rPr lang="cs-CZ" sz="7200" dirty="0" err="1"/>
              <a:t>il</a:t>
            </a:r>
            <a:r>
              <a:rPr lang="cs-CZ" sz="7200" dirty="0"/>
              <a:t> oznámil </a:t>
            </a:r>
            <a:r>
              <a:rPr lang="cs-CZ" sz="7200" dirty="0">
                <a:solidFill>
                  <a:srgbClr val="C00000"/>
                </a:solidFill>
              </a:rPr>
              <a:t>vlastnictví jaderné zbraně</a:t>
            </a:r>
            <a:r>
              <a:rPr lang="cs-CZ" sz="7200" dirty="0"/>
              <a:t> ( pro vlastní bezpečnost )</a:t>
            </a:r>
          </a:p>
          <a:p>
            <a:r>
              <a:rPr lang="cs-CZ" sz="7200" dirty="0">
                <a:solidFill>
                  <a:srgbClr val="C00000"/>
                </a:solidFill>
              </a:rPr>
              <a:t>6 ověřených jaderných testů</a:t>
            </a:r>
            <a:r>
              <a:rPr lang="cs-CZ" sz="7200" dirty="0"/>
              <a:t> ( 2006,2009,2013,2016 -2x,2017 )</a:t>
            </a:r>
          </a:p>
          <a:p>
            <a:r>
              <a:rPr lang="cs-CZ" sz="7200" dirty="0">
                <a:solidFill>
                  <a:srgbClr val="C00000"/>
                </a:solidFill>
              </a:rPr>
              <a:t>Reakce </a:t>
            </a:r>
            <a:r>
              <a:rPr lang="cs-CZ" sz="7200" dirty="0" err="1">
                <a:solidFill>
                  <a:srgbClr val="C00000"/>
                </a:solidFill>
              </a:rPr>
              <a:t>osn</a:t>
            </a:r>
            <a:r>
              <a:rPr lang="cs-CZ" sz="7200" dirty="0">
                <a:solidFill>
                  <a:srgbClr val="C00000"/>
                </a:solidFill>
              </a:rPr>
              <a:t> – sankce</a:t>
            </a:r>
          </a:p>
          <a:p>
            <a:pPr marL="0" indent="0">
              <a:buNone/>
            </a:pPr>
            <a:r>
              <a:rPr lang="cs-CZ" sz="7200" dirty="0">
                <a:solidFill>
                  <a:srgbClr val="C00000"/>
                </a:solidFill>
              </a:rPr>
              <a:t>      </a:t>
            </a:r>
            <a:r>
              <a:rPr lang="cs-CZ" sz="7200" dirty="0"/>
              <a:t>  (zákaz vývozu a dovozu zbraní, služeb, zboží a technologií)</a:t>
            </a:r>
          </a:p>
          <a:p>
            <a:r>
              <a:rPr lang="cs-CZ" sz="7200" dirty="0"/>
              <a:t>Zpětná reakce </a:t>
            </a:r>
            <a:r>
              <a:rPr lang="cs-CZ" sz="7200" dirty="0" err="1"/>
              <a:t>kldr</a:t>
            </a:r>
            <a:r>
              <a:rPr lang="cs-CZ" sz="7200" dirty="0"/>
              <a:t> v r.2013 – vypovězení všech mírových smluv a dohody s JK o neútočení – </a:t>
            </a:r>
            <a:r>
              <a:rPr lang="cs-CZ" sz="7200" dirty="0">
                <a:solidFill>
                  <a:srgbClr val="C00000"/>
                </a:solidFill>
              </a:rPr>
              <a:t>hrozba totální války a jaderného útoku</a:t>
            </a:r>
          </a:p>
          <a:p>
            <a:r>
              <a:rPr lang="cs-CZ" sz="7200" dirty="0"/>
              <a:t>2016 – </a:t>
            </a:r>
            <a:r>
              <a:rPr lang="cs-CZ" sz="7200" dirty="0" err="1"/>
              <a:t>Osn</a:t>
            </a:r>
            <a:r>
              <a:rPr lang="cs-CZ" sz="7200" dirty="0"/>
              <a:t>  snižuje vývoz uhlí  z </a:t>
            </a:r>
            <a:r>
              <a:rPr lang="cs-CZ" sz="7200" dirty="0" err="1"/>
              <a:t>číny</a:t>
            </a:r>
            <a:r>
              <a:rPr lang="cs-CZ" sz="7200" dirty="0"/>
              <a:t> do </a:t>
            </a:r>
            <a:r>
              <a:rPr lang="cs-CZ" sz="7200" dirty="0" err="1"/>
              <a:t>kldr</a:t>
            </a:r>
            <a:r>
              <a:rPr lang="cs-CZ" sz="7200" dirty="0"/>
              <a:t> o 60%</a:t>
            </a:r>
            <a:endParaRPr lang="cs-CZ" sz="7200" dirty="0">
              <a:solidFill>
                <a:srgbClr val="C0000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E0F035D-A4CC-49A0-9E4B-F59253751F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68124" y="10"/>
            <a:ext cx="3836475" cy="252661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4319DDE-8E09-4B4A-8232-F0CC78BB65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1" r="-2" b="11299"/>
          <a:stretch/>
        </p:blipFill>
        <p:spPr>
          <a:xfrm>
            <a:off x="7568124" y="2774242"/>
            <a:ext cx="3836475" cy="2526622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38688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965</Words>
  <Application>Microsoft Office PowerPoint</Application>
  <PresentationFormat>Širokoúhlá obrazovka</PresentationFormat>
  <Paragraphs>160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Impact</vt:lpstr>
      <vt:lpstr>Times New Roman</vt:lpstr>
      <vt:lpstr>Hlavní událost</vt:lpstr>
      <vt:lpstr>KLdr – Korejská lidově demokratická republika </vt:lpstr>
      <vt:lpstr>Prezentace aplikace PowerPoint</vt:lpstr>
      <vt:lpstr>Základní údaje</vt:lpstr>
      <vt:lpstr> vůdcové</vt:lpstr>
      <vt:lpstr>Vznik kldr</vt:lpstr>
      <vt:lpstr>Nejhlídanější hranice světa</vt:lpstr>
      <vt:lpstr>KLdr x jižní korea  situace po korejské válce a dnes </vt:lpstr>
      <vt:lpstr>Výsledek:</vt:lpstr>
      <vt:lpstr>Jaderný program kldr</vt:lpstr>
      <vt:lpstr>Kldr x usa</vt:lpstr>
      <vt:lpstr>Vyhrocení 2016-2018</vt:lpstr>
      <vt:lpstr>Prezentace aplikace PowerPoint</vt:lpstr>
      <vt:lpstr>Klíčový Rok 2018 </vt:lpstr>
      <vt:lpstr>Singapurské prohlášení</vt:lpstr>
      <vt:lpstr>Prezentace aplikace PowerPoint</vt:lpstr>
      <vt:lpstr>Kritika</vt:lpstr>
      <vt:lpstr>Aktuálně</vt:lpstr>
      <vt:lpstr>Co myslíte, jak to bude dál?</vt:lpstr>
      <vt:lpstr>zdroje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KLdr – Korejská lidově demokratická republika </dc:title>
  <dc:creator>Martina Kudlíková</dc:creator>
  <cp:lastModifiedBy>Martina Kudlíková</cp:lastModifiedBy>
  <cp:revision>20</cp:revision>
  <dcterms:created xsi:type="dcterms:W3CDTF">2018-11-07T16:30:49Z</dcterms:created>
  <dcterms:modified xsi:type="dcterms:W3CDTF">2018-11-08T07:46:41Z</dcterms:modified>
</cp:coreProperties>
</file>