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08" autoAdjust="0"/>
    <p:restoredTop sz="94660"/>
  </p:normalViewPr>
  <p:slideViewPr>
    <p:cSldViewPr snapToGrid="0">
      <p:cViewPr varScale="1">
        <p:scale>
          <a:sx n="91" d="100"/>
          <a:sy n="91" d="100"/>
        </p:scale>
        <p:origin x="-768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f654c687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f654c687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f654c687b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f654c687b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f654c687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f654c687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f654c687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f654c687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f654c687b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f654c687b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805174707991bf3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805174707991bf3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74635b4ee145d8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74635b4ee145d8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f654c687b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f654c687b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654c687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f654c687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f654c687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f654c687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f654c687b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f654c687b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f654c687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f654c687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f654c687b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f654c687b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t24.ceskatelevize.cz/svet/2357950-valka-na-kterou-se-zapomina-afghanistanu-hrozi-krvave-deleni-lide-jsou-zoufali-rik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valka.cz/10679-Valka-v-Afghanistanu-1979-1989" TargetMode="External"/><Relationship Id="rId4" Type="http://schemas.openxmlformats.org/officeDocument/2006/relationships/hyperlink" Target="https://ct24.ceskatelevize.cz/svet/2217160-trump-pokracujeme-v-boji-odchod-z-afghanistanu-otevrel-dvere-teroristu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125025"/>
            <a:ext cx="8520600" cy="9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Oswald"/>
                <a:ea typeface="Oswald"/>
                <a:cs typeface="Oswald"/>
                <a:sym typeface="Oswald"/>
              </a:rPr>
              <a:t>AFGHÁNISTÁN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4283741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Oswald"/>
                <a:ea typeface="Oswald"/>
                <a:cs typeface="Oswald"/>
                <a:sym typeface="Oswald"/>
              </a:rPr>
              <a:t>země nekončící války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450" y="943550"/>
            <a:ext cx="5947324" cy="334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ovéPole 4"/>
          <p:cNvSpPr txBox="1"/>
          <p:nvPr/>
        </p:nvSpPr>
        <p:spPr>
          <a:xfrm>
            <a:off x="6949168" y="4835723"/>
            <a:ext cx="2194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Karla Kočvarová, 406956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Vzdělávání v Afghánistánu</a:t>
            </a: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17600" cy="24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Školy využívány pro vojenské účely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Děcká práce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Verbování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Traumata</a:t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3750" y="1666875"/>
            <a:ext cx="5657851" cy="325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/>
          <p:nvPr/>
        </p:nvSpPr>
        <p:spPr>
          <a:xfrm>
            <a:off x="71450" y="83350"/>
            <a:ext cx="68580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/>
              <a:t>Afghánistán roku 1967</a:t>
            </a:r>
            <a:endParaRPr sz="2400"/>
          </a:p>
        </p:txBody>
      </p:sp>
      <p:sp>
        <p:nvSpPr>
          <p:cNvPr id="127" name="Google Shape;127;p23"/>
          <p:cNvSpPr txBox="1"/>
          <p:nvPr/>
        </p:nvSpPr>
        <p:spPr>
          <a:xfrm>
            <a:off x="226200" y="642850"/>
            <a:ext cx="2464500" cy="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Dr. Bill Podlich</a:t>
            </a: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00" y="1083250"/>
            <a:ext cx="2705226" cy="3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7625" y="1164325"/>
            <a:ext cx="5014526" cy="3538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9250" y="1343025"/>
            <a:ext cx="4822349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https://lh5.googleusercontent.com/gM2mxf6nT5i-1hhv4oVf_vqMVEYGrxOwwSgiI-wb4HmFPv--5CKQnnI9FwHKeoQnGxabfIC7m9Lma0p8YXuLz07YXruasA_WK_53JnpyHO9u2kEdmjwN024XiHPcsMuHxpcNLBST9h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7617" y="224255"/>
            <a:ext cx="3975832" cy="28237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Trumpův plán, budoucnost Afghánistánu</a:t>
            </a:r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Obamův plán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Posílení jednotek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/>
              <a:t>Volné pole teroristům</a:t>
            </a:r>
            <a:endParaRPr sz="20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2" name="Google Shape;142;p25"/>
          <p:cNvSpPr txBox="1"/>
          <p:nvPr/>
        </p:nvSpPr>
        <p:spPr>
          <a:xfrm>
            <a:off x="1035850" y="2571750"/>
            <a:ext cx="6858000" cy="19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 i="1" dirty="0"/>
              <a:t>“Vítězství bude mít jasnou definice: útočit na nepřítele, vymýtit islámský stát, rozdrtit Al-Kajdu, zabránit Talibanu v převzetí Afghánistánu a zastavit hromadné teroristické útoky na Ameriku dřív, než k nim dojde”</a:t>
            </a:r>
            <a:endParaRPr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/>
          <p:nvPr/>
        </p:nvSpPr>
        <p:spPr>
          <a:xfrm>
            <a:off x="988225" y="821525"/>
            <a:ext cx="6858000" cy="25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ZDOJE: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dirty="0">
                <a:solidFill>
                  <a:schemeClr val="tx1"/>
                </a:solidFill>
                <a:uFill>
                  <a:noFill/>
                </a:uFill>
                <a:hlinkClick r:id="rId3"/>
              </a:rPr>
              <a:t>https://ct24.ceskatelevize.cz/svet/2357950-valka-na-kterou-se-zapomina-afghanistanu-hrozi-krvave-deleni-lide-jsou-zoufali-rika</a:t>
            </a:r>
            <a:endParaRPr>
              <a:solidFill>
                <a:schemeClr val="tx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dirty="0">
                <a:solidFill>
                  <a:schemeClr val="tx1"/>
                </a:solidFill>
                <a:uFill>
                  <a:noFill/>
                </a:uFill>
                <a:hlinkClick r:id="rId4"/>
              </a:rPr>
              <a:t>https://ct24.ceskatelevize.cz/svet/2217160-trump-pokracujeme-v-boji-odchod-z-afghanistanu-otevrel-dvere-teroristum</a:t>
            </a:r>
            <a:endParaRPr>
              <a:solidFill>
                <a:schemeClr val="tx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dirty="0">
                <a:solidFill>
                  <a:schemeClr val="tx1"/>
                </a:solidFill>
                <a:uFill>
                  <a:noFill/>
                </a:uFill>
                <a:hlinkClick r:id="rId5"/>
              </a:rPr>
              <a:t>https://www.valka.cz/10679-Valka-v-Afghanistanu-1979-1989</a:t>
            </a:r>
            <a:endParaRPr>
              <a:solidFill>
                <a:schemeClr val="tx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cs" dirty="0">
                <a:solidFill>
                  <a:schemeClr val="tx1"/>
                </a:solidFill>
              </a:rPr>
              <a:t>https://www.boredpanda.com/afghanistan-1960-bill-podlich-photography/?page_numb=1&amp;utm_source=google&amp;utm_medium=organic&amp;utm_campaign=organic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375" y="642925"/>
            <a:ext cx="6310600" cy="402227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250025" y="702450"/>
            <a:ext cx="2214600" cy="20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cs" sz="2000">
                <a:solidFill>
                  <a:srgbClr val="666666"/>
                </a:solidFill>
              </a:rPr>
              <a:t>54ob/km2</a:t>
            </a:r>
            <a:endParaRPr sz="2000">
              <a:solidFill>
                <a:srgbClr val="66666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cs" sz="2000">
                <a:solidFill>
                  <a:srgbClr val="666666"/>
                </a:solidFill>
              </a:rPr>
              <a:t>26% ve městech</a:t>
            </a:r>
            <a:endParaRPr sz="2000">
              <a:solidFill>
                <a:srgbClr val="666666"/>
              </a:solidFill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000"/>
              <a:buChar char="●"/>
            </a:pPr>
            <a:r>
              <a:rPr lang="cs" sz="2000">
                <a:solidFill>
                  <a:srgbClr val="666666"/>
                </a:solidFill>
              </a:rPr>
              <a:t>36% gramotnost</a:t>
            </a:r>
            <a:endParaRPr sz="2000">
              <a:solidFill>
                <a:srgbClr val="66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Sovětská válka 1979 - 1989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681200" cy="22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 dirty="0" smtClean="0"/>
              <a:t>SSSR (AKS) </a:t>
            </a:r>
            <a:r>
              <a:rPr lang="cs" sz="2000" dirty="0"/>
              <a:t>vs. </a:t>
            </a:r>
            <a:r>
              <a:rPr lang="cs" sz="2000" dirty="0" smtClean="0"/>
              <a:t>Mudžahídi (Mudžahedín)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 dirty="0"/>
              <a:t>SSSR proti vlivu US a snaha bránit J hranici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 dirty="0"/>
              <a:t>Vpád zhoršení situace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 dirty="0"/>
              <a:t>CIA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cs" sz="2000" dirty="0"/>
              <a:t>Ztráty</a:t>
            </a:r>
            <a:endParaRPr sz="2000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372" y="1944414"/>
            <a:ext cx="4073788" cy="312232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4954905" y="4698273"/>
            <a:ext cx="3393300" cy="3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/>
              <a:t>Ronald Regan a zástupci Mudžahídů v Bílém domě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22210" y="60268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Taliban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322210" y="1720034"/>
            <a:ext cx="3260100" cy="19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1994 v Kandaháru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Af. uprchlíci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1996 Plně islámský stát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2001 svrženi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Sídlo v Pákystánu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6290" y="178675"/>
            <a:ext cx="4076852" cy="266962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4679100" y="2203559"/>
            <a:ext cx="4464900" cy="3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/>
              <a:t>Vlajka hnutí s heslem “Není boha kromě Boha a Mohammad je posel boží</a:t>
            </a:r>
            <a:endParaRPr sz="1000"/>
          </a:p>
        </p:txBody>
      </p:sp>
      <p:pic>
        <p:nvPicPr>
          <p:cNvPr id="22530" name="Picture 2" descr="Taliban hunt bad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2181" y="2557955"/>
            <a:ext cx="21336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US mise v Afghánistánu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15000" cy="188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2001 operace trvalá svoboda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Svržení vlády Talibanu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Vznik jednotek ISAF pro Kábul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2003 ISAF pro zbytek země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2011 US 100 000 vojáků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2014 Afghánská vláda</a:t>
            </a: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2575" y="1152475"/>
            <a:ext cx="3002775" cy="29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5178063" y="4173525"/>
            <a:ext cx="3571800" cy="6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 dirty="0"/>
              <a:t>Logo </a:t>
            </a:r>
            <a:r>
              <a:rPr lang="cs" sz="1000" i="1" dirty="0">
                <a:highlight>
                  <a:srgbClr val="FFFFFF"/>
                </a:highlight>
              </a:rPr>
              <a:t>International Security Assistance Force (mezinárodní bezpečnostní podpůrná síla (pomoc a spolupráce</a:t>
            </a:r>
            <a:r>
              <a:rPr lang="cs" sz="1000" i="1" dirty="0" smtClean="0">
                <a:highlight>
                  <a:srgbClr val="FFFFFF"/>
                </a:highlight>
              </a:rPr>
              <a:t>)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413" y="616750"/>
            <a:ext cx="8639175" cy="436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9"/>
          <p:cNvSpPr txBox="1"/>
          <p:nvPr/>
        </p:nvSpPr>
        <p:spPr>
          <a:xfrm>
            <a:off x="1083450" y="297650"/>
            <a:ext cx="6977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800"/>
              <a:t>Náklady US na konflikt v Afghánistánu v letech 2001 až 2017 v mld</a:t>
            </a:r>
            <a:endParaRPr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225" y="240200"/>
            <a:ext cx="5296176" cy="281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2400" y="2462225"/>
            <a:ext cx="4992902" cy="25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3962400" y="2462225"/>
            <a:ext cx="774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>
                <a:solidFill>
                  <a:srgbClr val="FF0000"/>
                </a:solidFill>
              </a:rPr>
              <a:t>vs.</a:t>
            </a:r>
            <a:endParaRPr sz="3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Česká mise v Afghánistánu</a:t>
            </a:r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62800" cy="20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Součást NATO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Provincie Logár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Polní nemocnice, chemické jednotky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/>
              <a:t>Leden 2018 236 vojáků</a:t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1150" y="1360625"/>
            <a:ext cx="4064700" cy="312304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/>
        </p:nvSpPr>
        <p:spPr>
          <a:xfrm>
            <a:off x="5971050" y="4483675"/>
            <a:ext cx="14049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/>
              <a:t>provincie Logár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Současná politická situace</a:t>
            </a:r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391400" cy="252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Ašraf Ghaní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17 let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13 000 vojáků USa a NATO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Vláda Kábulu asi 60% území (Taliban a IS)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Ne vše je </a:t>
            </a:r>
            <a:r>
              <a:rPr lang="cs" dirty="0" smtClean="0"/>
              <a:t>Taliban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 smtClean="0"/>
              <a:t>37% pod hranicí chudoby</a:t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675" y="1212025"/>
            <a:ext cx="4935624" cy="363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278</Words>
  <PresentationFormat>Předvádění na obrazovce (16:9)</PresentationFormat>
  <Paragraphs>60</Paragraphs>
  <Slides>14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7" baseType="lpstr">
      <vt:lpstr>Arial</vt:lpstr>
      <vt:lpstr>Oswald</vt:lpstr>
      <vt:lpstr>Simple Light</vt:lpstr>
      <vt:lpstr>AFGHÁNISTÁN</vt:lpstr>
      <vt:lpstr>Snímek 2</vt:lpstr>
      <vt:lpstr>Sovětská válka 1979 - 1989</vt:lpstr>
      <vt:lpstr>Taliban</vt:lpstr>
      <vt:lpstr>US mise v Afghánistánu</vt:lpstr>
      <vt:lpstr>Snímek 6</vt:lpstr>
      <vt:lpstr>Snímek 7</vt:lpstr>
      <vt:lpstr>Česká mise v Afghánistánu</vt:lpstr>
      <vt:lpstr>Současná politická situace</vt:lpstr>
      <vt:lpstr>Vzdělávání v Afghánistánu</vt:lpstr>
      <vt:lpstr>Snímek 11</vt:lpstr>
      <vt:lpstr>Snímek 12</vt:lpstr>
      <vt:lpstr>Trumpův plán, budoucnost Afghánistánu</vt:lpstr>
      <vt:lpstr>Snímek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AFGHÁNISTÁN</dc:title>
  <dc:creator>Kája</dc:creator>
  <cp:lastModifiedBy>Kája</cp:lastModifiedBy>
  <cp:revision>12</cp:revision>
  <dcterms:modified xsi:type="dcterms:W3CDTF">2018-10-11T15:36:37Z</dcterms:modified>
</cp:coreProperties>
</file>