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pPr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xmlns="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xmlns="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Vlastní</PresentationFormat>
  <Paragraphs>72</Paragraphs>
  <Slides>25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Snímek 10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Snímek 18</vt:lpstr>
      <vt:lpstr>Контрольные работы</vt:lpstr>
      <vt:lpstr>Моя оценка учебника (1-лучшая оценка, 5-худшая оценка)</vt:lpstr>
      <vt:lpstr>Snímek 21</vt:lpstr>
      <vt:lpstr>Методическое пособие</vt:lpstr>
      <vt:lpstr>Методическое пособие</vt:lpstr>
      <vt:lpstr>Методическое пособие</vt:lpstr>
      <vt:lpstr>Snímek 25</vt:lpstr>
    </vt:vector>
  </TitlesOfParts>
  <Company>Masarykova univerzita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lektor</cp:lastModifiedBy>
  <cp:revision>15</cp:revision>
  <dcterms:created xsi:type="dcterms:W3CDTF">2017-02-24T08:24:37Z</dcterms:created>
  <dcterms:modified xsi:type="dcterms:W3CDTF">2018-12-17T08:23:09Z</dcterms:modified>
</cp:coreProperties>
</file>