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83" r:id="rId12"/>
    <p:sldId id="265" r:id="rId13"/>
    <p:sldId id="266" r:id="rId14"/>
    <p:sldId id="267" r:id="rId15"/>
    <p:sldId id="268" r:id="rId16"/>
    <p:sldId id="269" r:id="rId17"/>
    <p:sldId id="278" r:id="rId18"/>
    <p:sldId id="270" r:id="rId19"/>
    <p:sldId id="279" r:id="rId20"/>
    <p:sldId id="271" r:id="rId21"/>
    <p:sldId id="272" r:id="rId22"/>
    <p:sldId id="284" r:id="rId23"/>
    <p:sldId id="273" r:id="rId24"/>
    <p:sldId id="280" r:id="rId25"/>
    <p:sldId id="285" r:id="rId26"/>
    <p:sldId id="274" r:id="rId27"/>
    <p:sldId id="275" r:id="rId28"/>
    <p:sldId id="288" r:id="rId29"/>
    <p:sldId id="276" r:id="rId30"/>
    <p:sldId id="289" r:id="rId31"/>
    <p:sldId id="286" r:id="rId32"/>
    <p:sldId id="277" r:id="rId33"/>
    <p:sldId id="281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4104456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Творческий путь И.С.Тургенева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4208512" cy="136815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Роман «Отцы и дети»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 descr="1200px-Turgenev_by_Repi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548680"/>
            <a:ext cx="4396107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8028384" cy="61786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Вернувшись в Россию, он поступил на службу в Министерство внутренних дел. Писатель жил в Москве и сблизился со многими литераторами. Его объединяла с ними ненависть к крепостному праву. Под их влиянием Тургенев отказался от романтизма и перешел к реализму.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«Записки охотника»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1841 по 1852 год Тургенев писал цикл лирических рассказов «Записки охотника». В нем он впервые в русской литературе показал типы русских крестьян, их характеры со всеми их достоинствами и недостатками.</a:t>
            </a:r>
          </a:p>
          <a:p>
            <a:r>
              <a:rPr lang="ru-RU" dirty="0" smtClean="0"/>
              <a:t>Крепостное право в «Записках охотника» - это жестокая и мертвая сила.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lljustracija-hor-i-kalinych-hudozhnik-p-p-sokolov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7372"/>
            <a:ext cx="8426689" cy="6389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560840" cy="5832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1852 году умер Н.В. Гоголь. Тургенев написал некролог, в котором назвал Гоголя  великим писателем. Цензура запретила печатать этот некролог, но он был опубликован. За это Тургенева сослали на некоторое время в его родовое имение </a:t>
            </a:r>
            <a:r>
              <a:rPr lang="ru-RU" dirty="0" err="1" smtClean="0"/>
              <a:t>Спасское-Лутовиново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6583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1856 году И.С. Тургенев писал романы. Его романы – социально-психологические: «Рудин», «Дворянское гнездо», «Накануне» и др. В них писатель  создал образы уходящей дворянской культуры и новых героев эпохи разночинцев и демократов. Один из самых известных его романов – это роман «Отцы и дети».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571184" cy="6525344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После 1856 года Тургенев жил в основном за границей. Он был первым русским писателем, который стал известен в Европе. Благодаря нему Европа узнала русскую литературу.</a:t>
            </a:r>
            <a:br>
              <a:rPr lang="ru-RU" sz="3600" dirty="0" smtClean="0"/>
            </a:br>
            <a:r>
              <a:rPr lang="ru-RU" sz="3600" dirty="0" smtClean="0"/>
              <a:t>В последние годы жизни он переводил книги русских писателей на иностранные языки, писал стихотворения в прозе. 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Роман «Отцы и дети»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/>
              <a:t>Роман «Отцы и дети» был написан Тургеневым в 1861 году. Время действия романа – 1859 год. Цель писателя -  показать в романе новые общественные силы -  либералов-дворян и демократов-разночинцев.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13819"/>
            <a:ext cx="9143999" cy="444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332656"/>
            <a:ext cx="4032448" cy="922114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Главный герой романа 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332656"/>
            <a:ext cx="3672408" cy="612068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Студент-медик Евгений Базаров. Он разночинец. Базаров – противоречивый человек. С одной стороны, он очень умен и образован. С другой, он считает себя </a:t>
            </a:r>
            <a:r>
              <a:rPr lang="ru-RU" sz="2800" b="1" dirty="0" smtClean="0"/>
              <a:t>нигилистом</a:t>
            </a:r>
            <a:r>
              <a:rPr lang="ru-RU" sz="2800" dirty="0" smtClean="0"/>
              <a:t>, т.е. человеком, который отрицает авторитеты и идеалы. </a:t>
            </a:r>
            <a:endParaRPr lang="ru-RU" sz="2800" dirty="0"/>
          </a:p>
        </p:txBody>
      </p:sp>
      <p:pic>
        <p:nvPicPr>
          <p:cNvPr id="4" name="Рисунок 3" descr="Базар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56792"/>
            <a:ext cx="3665984" cy="504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727564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908720"/>
            <a:ext cx="3744415" cy="79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Историческая 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40-е годы </a:t>
            </a:r>
            <a:r>
              <a:rPr lang="en-US" dirty="0" smtClean="0"/>
              <a:t>XIX</a:t>
            </a:r>
            <a:r>
              <a:rPr lang="ru-RU" dirty="0" smtClean="0"/>
              <a:t> века в России появились 2 политические силы: это были дворяне-либералы и революционеры-разночинцы.</a:t>
            </a:r>
          </a:p>
          <a:p>
            <a:r>
              <a:rPr lang="ru-RU" dirty="0" smtClean="0"/>
              <a:t>Дворяне-либералы считали, что обществу необходимы реформы и выступали против революции.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Взгляды Базарова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Истинны для него только научные факты. Человек с точки зрения Базарова – это только биологический организм, в котором нет ничего духовного. Он считает, что искусство бесполезно, что естественные науки гораздо нужнее человеку, чем поэзия или музыка. Он не верит в любовь и считает, что природа нужна человеку только для того, чтобы сделать жизнь общества лучше.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  Павла Кирсанова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28800"/>
            <a:ext cx="4186808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романе Базарову противостоит типичный аристократ – Павел Петрович Кирсанов. Западная культура ему ближе, чем русская, он не знает жизни родного народа. </a:t>
            </a:r>
          </a:p>
          <a:p>
            <a:endParaRPr lang="ru-RU" dirty="0"/>
          </a:p>
        </p:txBody>
      </p:sp>
      <p:pic>
        <p:nvPicPr>
          <p:cNvPr id="4" name="Рисунок 3" descr="9joldrysa5dt-pavel-kirsan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32788"/>
            <a:ext cx="3669872" cy="4893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7720013" cy="458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48680"/>
            <a:ext cx="6696744" cy="89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конфликт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0728" y="1268760"/>
            <a:ext cx="8363272" cy="55892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Конфликт между Базаровым и </a:t>
            </a:r>
            <a:r>
              <a:rPr lang="ru-RU" dirty="0" err="1" smtClean="0"/>
              <a:t>Кирсановым</a:t>
            </a:r>
            <a:r>
              <a:rPr lang="ru-RU" dirty="0" smtClean="0"/>
              <a:t>  - это не частный конфликт между двумя людьми, это конфликт между двумя политическими силами: разночинцами и дворянами-либералами. Базаров и Кирсанов много спорят о разных вещах. Например, Базаров считает, что только разрушение общественной системы может изменить общество. А Кирсанов уверен, что изменить общество можно только реформами. Базаров в спорах с </a:t>
            </a:r>
            <a:r>
              <a:rPr lang="ru-RU" dirty="0" err="1" smtClean="0"/>
              <a:t>Кирсановым</a:t>
            </a:r>
            <a:r>
              <a:rPr lang="ru-RU" dirty="0" smtClean="0"/>
              <a:t> всегда побеждает.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5048"/>
            <a:ext cx="9144000" cy="176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1143000"/>
          </a:xfrm>
        </p:spPr>
        <p:txBody>
          <a:bodyPr/>
          <a:lstStyle/>
          <a:p>
            <a:r>
              <a:rPr lang="ru-RU" dirty="0" smtClean="0"/>
              <a:t>Базаров и Одинцова</a:t>
            </a:r>
            <a:endParaRPr lang="ru-RU" dirty="0"/>
          </a:p>
        </p:txBody>
      </p:sp>
      <p:pic>
        <p:nvPicPr>
          <p:cNvPr id="4" name="Содержимое 3" descr="bazar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7451555" cy="423383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79302"/>
            <a:ext cx="8229600" cy="6178698"/>
          </a:xfrm>
        </p:spPr>
        <p:txBody>
          <a:bodyPr/>
          <a:lstStyle/>
          <a:p>
            <a:r>
              <a:rPr lang="ru-RU" dirty="0" smtClean="0"/>
              <a:t>В романе Тургенев проверяет взгляды Базарова различными жизненными ситуациями. Жизнь оказалась сложнее теорий героя. Базаров понял, что многие его взгляды были неправильными. Поэтому жизнь ему стала недорога.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576064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 романе поставлен вопрос: нужны ли России такие люди, как Базаров? С одной стороны он нигилист, а жизнь показала, что нигилизм – это плохая теория.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«Новый» человек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84784"/>
            <a:ext cx="7498080" cy="4800600"/>
          </a:xfrm>
        </p:spPr>
        <p:txBody>
          <a:bodyPr/>
          <a:lstStyle/>
          <a:p>
            <a:r>
              <a:rPr lang="ru-RU" dirty="0" smtClean="0"/>
              <a:t>С другой стороны, Базаров намного выше этой теории: он умный, думающий, благородный человек, образованный и трудолюбивый. </a:t>
            </a:r>
          </a:p>
          <a:p>
            <a:r>
              <a:rPr lang="ru-RU" dirty="0" smtClean="0"/>
              <a:t>Это новый тип людей, по мнению Тургенева, нужен России. 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894308" cy="6250706"/>
          </a:xfrm>
        </p:spPr>
        <p:txBody>
          <a:bodyPr>
            <a:noAutofit/>
          </a:bodyPr>
          <a:lstStyle/>
          <a:p>
            <a:r>
              <a:rPr lang="ru-RU" sz="3600" dirty="0" smtClean="0"/>
              <a:t>В конце романа Базаров тяжело заболел и умер. Его смерть символична: Тургенев показал, что герой одинок, он очень рано появился в России и еще ничего не может изменить в российском обществе.  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752" y="692696"/>
            <a:ext cx="8147248" cy="504056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effectLst/>
              </a:rPr>
              <a:t>Разночинцы (или демократы) были людьми из разных сословий – из мелких дворян и чиновников, из семей священников и т.д. Разночинцы были уверены, что  для того, чтобы изменить общество, необходима революция.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98080" cy="5674960"/>
          </a:xfrm>
        </p:spPr>
        <p:txBody>
          <a:bodyPr/>
          <a:lstStyle/>
          <a:p>
            <a:r>
              <a:rPr lang="ru-RU" sz="4400" dirty="0" smtClean="0"/>
              <a:t>Роман «Отцы и дети» вызвал очень много споров. Его критиковали и разночинцы, и либералы. Он сыграл большую роль в развитии русского социально-политического романа.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заров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4854" y="0"/>
            <a:ext cx="575429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Поэтика названия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ru-RU" sz="3200" b="1" dirty="0" smtClean="0"/>
              <a:t>Философский смысл</a:t>
            </a:r>
          </a:p>
          <a:p>
            <a:r>
              <a:rPr lang="ru-RU" dirty="0" smtClean="0"/>
              <a:t>В романе показан вечный конфликт между поколениями.</a:t>
            </a:r>
          </a:p>
          <a:p>
            <a:r>
              <a:rPr lang="ru-RU" b="1" dirty="0" smtClean="0"/>
              <a:t>Социальный</a:t>
            </a:r>
          </a:p>
          <a:p>
            <a:r>
              <a:rPr lang="ru-RU" dirty="0" smtClean="0"/>
              <a:t>Тургенев показал революционеров-демократов «детьми», а дворян-либералов «отцами».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908246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huoi-nePz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87" y="404664"/>
            <a:ext cx="8553176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6106690"/>
          </a:xfrm>
        </p:spPr>
        <p:txBody>
          <a:bodyPr>
            <a:normAutofit/>
          </a:bodyPr>
          <a:lstStyle/>
          <a:p>
            <a:r>
              <a:rPr lang="ru-RU" b="1" dirty="0" smtClean="0"/>
              <a:t>В 1861 году произошло важное событие: было отменено крепостное право.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ru-RU" dirty="0" smtClean="0"/>
              <a:t>Но эта </a:t>
            </a:r>
            <a:r>
              <a:rPr lang="ru-RU" dirty="0" smtClean="0"/>
              <a:t>реформа не решила очень многих проблем, так как крестьянам дали свободу, но земля по-прежнему принадлежала не им, а дворянам.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02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17"/>
          <a:stretch>
            <a:fillRect/>
          </a:stretch>
        </p:blipFill>
        <p:spPr bwMode="auto">
          <a:xfrm>
            <a:off x="0" y="834028"/>
            <a:ext cx="9140008" cy="511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Творческий путь И.С. Тургенева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Иван Сергеевич Тургенев родился в городе Орле в дворянской семье. Его отец был из старинного дворянского рода, а мать – богатая помещица. Тургенев рос в ее имении </a:t>
            </a:r>
            <a:r>
              <a:rPr lang="ru-RU" dirty="0" err="1" smtClean="0"/>
              <a:t>Спасское-Лутовиново</a:t>
            </a:r>
            <a:r>
              <a:rPr lang="ru-RU" dirty="0" smtClean="0"/>
              <a:t>. Здесь он научился чувствовать русскую природу, узнал жизнь крестьян. Уже в детстве он ненавидел крепостное право.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005"/>
          <a:stretch>
            <a:fillRect/>
          </a:stretch>
        </p:blipFill>
        <p:spPr bwMode="auto">
          <a:xfrm>
            <a:off x="0" y="836712"/>
            <a:ext cx="90946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16916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956376" cy="630932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 1827 семья переехала в Москву; вначале Тургенев обучался в частных пансионах и у хороших домашних учителей, затем, в 1833, поступил на словесное отделение Московского университета, в 1834 перешел на историко-филологический факультет Санкт-Петербургского университета. Он начал писать стихи, переводил произведения Шекспира и Байрона.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</TotalTime>
  <Words>748</Words>
  <Application>Microsoft Office PowerPoint</Application>
  <PresentationFormat>Экран (4:3)</PresentationFormat>
  <Paragraphs>40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Солнцестояние</vt:lpstr>
      <vt:lpstr>Творческий путь И.С.Тургенева</vt:lpstr>
      <vt:lpstr>Историческая ситуация</vt:lpstr>
      <vt:lpstr> Разночинцы (или демократы) были людьми из разных сословий – из мелких дворян и чиновников, из семей священников и т.д. Разночинцы были уверены, что  для того, чтобы изменить общество, необходима революция. </vt:lpstr>
      <vt:lpstr>В 1861 году произошло важное событие: было отменено крепостное право.  Но эта реформа не решила очень многих проблем, так как крестьянам дали свободу, но земля по-прежнему принадлежала не им, а дворянам. </vt:lpstr>
      <vt:lpstr>Слайд 5</vt:lpstr>
      <vt:lpstr>Слайд 6</vt:lpstr>
      <vt:lpstr>Творческий путь И.С. Тургенева </vt:lpstr>
      <vt:lpstr>Слайд 8</vt:lpstr>
      <vt:lpstr>В 1827 семья переехала в Москву; вначале Тургенев обучался в частных пансионах и у хороших домашних учителей, затем, в 1833, поступил на словесное отделение Московского университета, в 1834 перешел на историко-филологический факультет Санкт-Петербургского университета. Он начал писать стихи, переводил произведения Шекспира и Байрона. </vt:lpstr>
      <vt:lpstr>  Вернувшись в Россию, он поступил на службу в Министерство внутренних дел. Писатель жил в Москве и сблизился со многими литераторами. Его объединяла с ними ненависть к крепостному праву. Под их влиянием Тургенев отказался от романтизма и перешел к реализму.   </vt:lpstr>
      <vt:lpstr>«Записки охотника»</vt:lpstr>
      <vt:lpstr>Слайд 12</vt:lpstr>
      <vt:lpstr>В 1852 году умер Н.В. Гоголь. Тургенев написал некролог, в котором назвал Гоголя  великим писателем. Цензура запретила печатать этот некролог, но он был опубликован. За это Тургенева сослали на некоторое время в его родовое имение Спасское-Лутовиново. </vt:lpstr>
      <vt:lpstr>С 1856 году И.С. Тургенев писал романы. Его романы – социально-психологические: «Рудин», «Дворянское гнездо», «Накануне» и др. В них писатель  создал образы уходящей дворянской культуры и новых героев эпохи разночинцев и демократов. Один из самых известных его романов – это роман «Отцы и дети». </vt:lpstr>
      <vt:lpstr> После 1856 года Тургенев жил в основном за границей. Он был первым русским писателем, который стал известен в Европе. Благодаря нему Европа узнала русскую литературу. В последние годы жизни он переводил книги русских писателей на иностранные языки, писал стихотворения в прозе.  </vt:lpstr>
      <vt:lpstr>  Роман «Отцы и дети»   </vt:lpstr>
      <vt:lpstr>Слайд 17</vt:lpstr>
      <vt:lpstr>Главный герой романа </vt:lpstr>
      <vt:lpstr>Слайд 19</vt:lpstr>
      <vt:lpstr>Взгляды Базарова</vt:lpstr>
      <vt:lpstr>Образ  Павла Кирсанова</vt:lpstr>
      <vt:lpstr>Слайд 22</vt:lpstr>
      <vt:lpstr>Основной конфликт</vt:lpstr>
      <vt:lpstr>Слайд 24</vt:lpstr>
      <vt:lpstr>Базаров и Одинцова</vt:lpstr>
      <vt:lpstr>В романе Тургенев проверяет взгляды Базарова различными жизненными ситуациями. Жизнь оказалась сложнее теорий героя. Базаров понял, что многие его взгляды были неправильными. Поэтому жизнь ему стала недорога.  </vt:lpstr>
      <vt:lpstr>В романе поставлен вопрос: нужны ли России такие люди, как Базаров? С одной стороны он нигилист, а жизнь показала, что нигилизм – это плохая теория.  </vt:lpstr>
      <vt:lpstr>«Новый» человек</vt:lpstr>
      <vt:lpstr>В конце романа Базаров тяжело заболел и умер. Его смерть символична: Тургенев показал, что герой одинок, он очень рано появился в России и еще ничего не может изменить в российском обществе.     </vt:lpstr>
      <vt:lpstr>Роман «Отцы и дети» вызвал очень много споров. Его критиковали и разночинцы, и либералы. Он сыграл большую роль в развитии русского социально-политического романа.</vt:lpstr>
      <vt:lpstr>Слайд 31</vt:lpstr>
      <vt:lpstr>Поэтика названия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путь И.С.Тургенева. Роман «Отцы и дети» </dc:title>
  <dc:creator>Анна</dc:creator>
  <cp:lastModifiedBy>Анна</cp:lastModifiedBy>
  <cp:revision>17</cp:revision>
  <dcterms:created xsi:type="dcterms:W3CDTF">2018-11-10T19:45:26Z</dcterms:created>
  <dcterms:modified xsi:type="dcterms:W3CDTF">2018-11-15T15:49:53Z</dcterms:modified>
</cp:coreProperties>
</file>