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7" r:id="rId3"/>
    <p:sldId id="258" r:id="rId4"/>
    <p:sldId id="257" r:id="rId5"/>
    <p:sldId id="268" r:id="rId6"/>
    <p:sldId id="290" r:id="rId7"/>
    <p:sldId id="261" r:id="rId8"/>
    <p:sldId id="260" r:id="rId9"/>
    <p:sldId id="262" r:id="rId10"/>
    <p:sldId id="263" r:id="rId11"/>
    <p:sldId id="291" r:id="rId12"/>
    <p:sldId id="264" r:id="rId13"/>
    <p:sldId id="265" r:id="rId14"/>
    <p:sldId id="266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95" r:id="rId26"/>
    <p:sldId id="296" r:id="rId27"/>
    <p:sldId id="292" r:id="rId28"/>
    <p:sldId id="293" r:id="rId29"/>
    <p:sldId id="294" r:id="rId30"/>
    <p:sldId id="279" r:id="rId31"/>
    <p:sldId id="280" r:id="rId32"/>
    <p:sldId id="281" r:id="rId33"/>
    <p:sldId id="282" r:id="rId34"/>
    <p:sldId id="285" r:id="rId35"/>
    <p:sldId id="286" r:id="rId36"/>
    <p:sldId id="287" r:id="rId37"/>
    <p:sldId id="288" r:id="rId38"/>
    <p:sldId id="283" r:id="rId39"/>
    <p:sldId id="284" r:id="rId40"/>
    <p:sldId id="289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/>
              <a:t>Роман «Преступление и наказание»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Творческий путь Ф.М. Достоевского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7724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Главные действующие лица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7920880" cy="4896544"/>
          </a:xfrm>
        </p:spPr>
        <p:txBody>
          <a:bodyPr>
            <a:normAutofit lnSpcReduction="10000"/>
          </a:bodyPr>
          <a:lstStyle/>
          <a:p>
            <a:r>
              <a:rPr lang="ru-RU" sz="3200" dirty="0" smtClean="0"/>
              <a:t>титулярный советник Макар Девушкин и бедная сирота Варенька </a:t>
            </a:r>
            <a:r>
              <a:rPr lang="ru-RU" sz="3200" dirty="0" err="1" smtClean="0"/>
              <a:t>Доброселова</a:t>
            </a:r>
            <a:r>
              <a:rPr lang="ru-RU" sz="3200" dirty="0" smtClean="0"/>
              <a:t>. Они общаются в письмах, всего было передано 54 штуки. Девушка стала жертвой насилия и теперь скрывается от обидчиков под покровительством дальнего родственника, который и сам еле сводит концы с концами. Они оба несчастны и очень бедны, но пытаются помочь друг другу, жертвуя последним.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люди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Макар Девушкин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смирный, кроткий, безвольный, посредственный и даже жалкий человек. Ему 47 лет, большую часть жизни он переписывает чужие тексты, читает он зачастую поверхностную, пустую литературу, в которой нет никакого смысла, но все-таки способен оценить Пушкина, а вот Гоголь с «Шинелью» ему не нравится, так как уж слишком Акакий Акакиевич похож на него самого. Он слабый и очень зависящий от мнения окружающих человек.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Варенька </a:t>
            </a:r>
            <a:r>
              <a:rPr lang="ru-RU" dirty="0" err="1" smtClean="0"/>
              <a:t>Доброселова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1447800"/>
            <a:ext cx="8147248" cy="478951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хотя еще очень молода, но испытала много горя, которое ее совершенно не сломило (богатый дворянин обесчестил ее, проданную родственницей в счет уплаты за содержание). Однако красивая девушка не пошла кривой дорожкой и жила честным трудом, не поддаваясь на провокации и уговоры. Героиня начитана, обладает литературным вкусом, который ей привил студент (воспитанник Быкова). Она добродетельна и трудолюбива.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 «маленького» человека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1700808"/>
            <a:ext cx="7772400" cy="4572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По названию «Бедные люди» видно, что основной темой произведения стал маленький человек. Достоевский в каждом из них находит большую личность, ведь только способность к любви и доброта характеризуют живую душу. Автор описывает хороших и порядочных людей, которых задавила нищета. Они – обладатели истинной добродетели, хоть их нравственного величия никто и не замечает.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Autofit/>
          </a:bodyPr>
          <a:lstStyle/>
          <a:p>
            <a:r>
              <a:rPr lang="ru-RU" sz="3400" dirty="0" smtClean="0"/>
              <a:t>В 1847 году Достоевский сблизился с революционным кружком Петрашевского, участники которого обсуждали социалистические идеи. Достоевский поддерживал идеи отмены крепостного права и цензуры, но был против революций.  В 1849 году за эту деятельность писатель был арестован и приговорен к смертной казни. Перед казнью в последний момент его помиловали и сослали в Сибирь на каторжные работы. </a:t>
            </a:r>
            <a:endParaRPr lang="ru-RU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Autofit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В 1859 году писатель вернулся в Петербург.</a:t>
            </a:r>
            <a:br>
              <a:rPr lang="ru-RU" sz="3600" dirty="0" smtClean="0"/>
            </a:br>
            <a:r>
              <a:rPr lang="ru-RU" sz="3600" dirty="0" smtClean="0"/>
              <a:t>С 1861 года Достоевский вместе с братом Михаилом начал издавать журнал «Время», а после его запрета – журнал «Эпоха». В них он сформулировал свои взгляды на жизнь и на пути развития России. Достоевский не верил в революцию, он считал, что между правительством и народом должен быть мирный диалог.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/>
          <a:lstStyle/>
          <a:p>
            <a:r>
              <a:rPr lang="ru-RU" dirty="0" smtClean="0"/>
              <a:t>Писатель принимал активное участие в общественной жизни. Он посещал малолетних преступников, общался со студентами, вел активную публицистическую и общественную деятельность.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Последним крупным событием в жизни и творчестве Достоевского стало его знаменитое выступление на открытии памятника А.С.Пушкину в Москве, которое произошло 8 июня 1880 года и на котором присутствовали известные писатели. Это было самое лучшее выступление на том вечере.  В 1881 году он умер. На его похороны пришло 13 000 человек.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 l="4159" r="6506"/>
          <a:stretch>
            <a:fillRect/>
          </a:stretch>
        </p:blipFill>
        <p:spPr bwMode="auto">
          <a:xfrm>
            <a:off x="323528" y="2132856"/>
            <a:ext cx="8496944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476672"/>
            <a:ext cx="258338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59304"/>
            <a:ext cx="9104336" cy="4917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 l="14150" r="14745"/>
          <a:stretch>
            <a:fillRect/>
          </a:stretch>
        </p:blipFill>
        <p:spPr bwMode="auto">
          <a:xfrm>
            <a:off x="971600" y="0"/>
            <a:ext cx="6768752" cy="1700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 b="61815"/>
          <a:stretch>
            <a:fillRect/>
          </a:stretch>
        </p:blipFill>
        <p:spPr bwMode="auto">
          <a:xfrm>
            <a:off x="0" y="2355994"/>
            <a:ext cx="9144000" cy="234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 cstate="print"/>
          <a:srcRect l="653" t="41089" r="13185" b="42573"/>
          <a:stretch>
            <a:fillRect/>
          </a:stretch>
        </p:blipFill>
        <p:spPr bwMode="auto">
          <a:xfrm>
            <a:off x="0" y="5157192"/>
            <a:ext cx="874846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 l="653" t="55941" r="12887" b="21517"/>
          <a:stretch>
            <a:fillRect/>
          </a:stretch>
        </p:blipFill>
        <p:spPr bwMode="auto">
          <a:xfrm>
            <a:off x="0" y="764704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 t="78220"/>
          <a:stretch>
            <a:fillRect/>
          </a:stretch>
        </p:blipFill>
        <p:spPr bwMode="auto">
          <a:xfrm>
            <a:off x="-1016" y="2996952"/>
            <a:ext cx="9145016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7772400" cy="108012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Роман «Преступление и наказание» (1866)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700808"/>
            <a:ext cx="8820472" cy="5157192"/>
          </a:xfrm>
        </p:spPr>
        <p:txBody>
          <a:bodyPr>
            <a:normAutofit lnSpcReduction="10000"/>
          </a:bodyPr>
          <a:lstStyle/>
          <a:p>
            <a:r>
              <a:rPr lang="ru-RU" sz="3200" dirty="0" smtClean="0"/>
              <a:t>Время действия романа – 60-ые годы 19 века, место действия – Петербург. </a:t>
            </a:r>
            <a:r>
              <a:rPr lang="ru-RU" sz="3200" b="1" dirty="0" smtClean="0"/>
              <a:t>Главный герой – студент Родион Раскольников</a:t>
            </a:r>
            <a:r>
              <a:rPr lang="ru-RU" sz="3200" dirty="0" smtClean="0"/>
              <a:t>, его образование не закончено.  У него есть мать и сестра</a:t>
            </a:r>
            <a:r>
              <a:rPr lang="ru-RU" sz="3200" b="1" dirty="0" smtClean="0"/>
              <a:t>. Семья Раскольникова и он сам  - очень небогатые люди. И его сестра решила выйти замуж за богатого, но низкого  человека, чтобы в семье были деньги </a:t>
            </a:r>
            <a:r>
              <a:rPr lang="ru-RU" sz="3200" dirty="0" smtClean="0"/>
              <a:t>и Раскольников мог бы закончить университет.  Раскольников не хотел, чтобы она это делала.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772400" cy="810344"/>
          </a:xfrm>
        </p:spPr>
        <p:txBody>
          <a:bodyPr/>
          <a:lstStyle/>
          <a:p>
            <a:r>
              <a:rPr lang="ru-RU" dirty="0" smtClean="0"/>
              <a:t>Сюжет романа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980728"/>
            <a:ext cx="8064896" cy="5589240"/>
          </a:xfrm>
        </p:spPr>
        <p:txBody>
          <a:bodyPr>
            <a:noAutofit/>
          </a:bodyPr>
          <a:lstStyle/>
          <a:p>
            <a:r>
              <a:rPr lang="ru-RU" sz="3200" dirty="0" smtClean="0"/>
              <a:t>Чтобы  помочь своей сестре и чтобы понять себя, Раскольников убил старую женщину, которая дает деньги в долг и берет с них проценты. Он рассуждал так: эта женщина недобрая и старая, она делает людей несчастными, ее нужно убить. </a:t>
            </a:r>
          </a:p>
          <a:p>
            <a:r>
              <a:rPr lang="ru-RU" sz="3200" dirty="0" smtClean="0"/>
              <a:t>В конце романа, чтобы преодолеть стену между собой и другими людьми,  Раскольников рассказал о своем преступлении. Его сослали в Сибирь.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2200538"/>
            <a:ext cx="9144000" cy="2524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764704"/>
            <a:ext cx="4824536" cy="916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Значение фамилии Раскольников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412776"/>
            <a:ext cx="7920880" cy="5112568"/>
          </a:xfrm>
        </p:spPr>
        <p:txBody>
          <a:bodyPr>
            <a:noAutofit/>
          </a:bodyPr>
          <a:lstStyle/>
          <a:p>
            <a:r>
              <a:rPr lang="ru-RU" sz="3600" dirty="0" smtClean="0"/>
              <a:t>Указывает на «раздвоение» его личности, раскол его души:</a:t>
            </a:r>
          </a:p>
          <a:p>
            <a:r>
              <a:rPr lang="ru-RU" sz="3600" dirty="0" smtClean="0"/>
              <a:t>С одной стороны, он бескорыстный, испытывает сострадание и желание помочь.</a:t>
            </a:r>
          </a:p>
          <a:p>
            <a:r>
              <a:rPr lang="ru-RU" sz="3600" dirty="0" smtClean="0"/>
              <a:t>С другой стороны, он эгоистичен, переполнен гордыней,  чувством превосходства над другими людьми.</a:t>
            </a:r>
            <a:endParaRPr lang="ru-RU" sz="36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treshci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9532" y="836712"/>
            <a:ext cx="8424936" cy="5184576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аскольников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332656"/>
            <a:ext cx="9144000" cy="60486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 старух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37629"/>
            <a:ext cx="8496944" cy="63827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оня.jpg"/>
          <p:cNvPicPr>
            <a:picLocks noChangeAspect="1"/>
          </p:cNvPicPr>
          <p:nvPr/>
        </p:nvPicPr>
        <p:blipFill>
          <a:blip r:embed="rId2" cstate="print"/>
          <a:srcRect r="2510"/>
          <a:stretch>
            <a:fillRect/>
          </a:stretch>
        </p:blipFill>
        <p:spPr>
          <a:xfrm>
            <a:off x="0" y="242646"/>
            <a:ext cx="9144000" cy="66153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Федор Михайлович Достоевский родился в 1821 году, в Москве. Его отец был врачом, и семья была  небогатая. В 1839 году Достоевский поступил в Военно-инженерное училище.  Уже там он начал заниматься литературой. В 1843 году после окончания Училища, он начал служить, но службу скоро оставил, так как его интересовала литература.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 l="3434" t="2899" r="-22"/>
          <a:stretch>
            <a:fillRect/>
          </a:stretch>
        </p:blipFill>
        <p:spPr bwMode="auto">
          <a:xfrm>
            <a:off x="-1" y="476672"/>
            <a:ext cx="9218083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551" y="1700808"/>
            <a:ext cx="9062891" cy="3456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413" y="1302582"/>
            <a:ext cx="9064587" cy="4358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25" y="2348880"/>
            <a:ext cx="8993975" cy="191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Теория Раскольникова делила людей на «низших» и «высших». Он считал, что есть слабые люди и сильные люди. Сильные люди – это те, кто имеет право решать вопрос жизни и смерти слабых людей, чтобы сделать человечество счастливее. Раскольников хотел узнать, к какой группе людей принадлежит он сам: он сильный или слабый.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908720"/>
            <a:ext cx="8496944" cy="5341986"/>
          </a:xfrm>
        </p:spPr>
        <p:txBody>
          <a:bodyPr>
            <a:noAutofit/>
          </a:bodyPr>
          <a:lstStyle/>
          <a:p>
            <a:r>
              <a:rPr lang="ru-RU" sz="3600" dirty="0" smtClean="0"/>
              <a:t>«Обыкновенное» («низшее») большинство – нужно только для продолжения рода. </a:t>
            </a:r>
            <a:br>
              <a:rPr lang="ru-RU" sz="3600" dirty="0" smtClean="0"/>
            </a:br>
            <a:r>
              <a:rPr lang="ru-RU" sz="3600" dirty="0" smtClean="0"/>
              <a:t>«Собственно люди» («высшие») разрушают настоящее для того, чтобы построить лучшее будущее, даже если нужно «переступить» через нравственные нормы, например, убить кого-то.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/>
          </a:bodyPr>
          <a:lstStyle/>
          <a:p>
            <a:r>
              <a:rPr lang="ru-RU" dirty="0" smtClean="0"/>
              <a:t>Один из идеалов Раскольникова – Наполеон, убивший много тысяч людей. Убийство для Раскольникова имеет 2 смысла: </a:t>
            </a:r>
            <a:br>
              <a:rPr lang="ru-RU" dirty="0" smtClean="0"/>
            </a:br>
            <a:r>
              <a:rPr lang="ru-RU" dirty="0" smtClean="0"/>
              <a:t>1. Герой хотел доказать себе, что он относится к «высшим людям».</a:t>
            </a:r>
            <a:br>
              <a:rPr lang="ru-RU" dirty="0" smtClean="0"/>
            </a:br>
            <a:r>
              <a:rPr lang="ru-RU" dirty="0" smtClean="0"/>
              <a:t>2. Акт «справедливости» (помочь бедным обманутым людям).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smtClean="0"/>
              <a:t>Сначала он испугался, что он не относится к «высшим людям». Ведь Наполеон убил много тысяч людей, а он недоволен своим единственным убийством, потому что не смог победить отвращения к нему. </a:t>
            </a:r>
            <a:br>
              <a:rPr lang="ru-RU" sz="4000" dirty="0" smtClean="0"/>
            </a:br>
            <a:r>
              <a:rPr lang="ru-RU" sz="4000" b="1" dirty="0" smtClean="0"/>
              <a:t>В конце романа Достоевский дает ответ: нельзя сделать людей счастливыми, убив даже одного «ненужного» человека.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772400" cy="79208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Особенности жанра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340768"/>
            <a:ext cx="8424936" cy="496855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«Преступление и наказание» - это необычный детектив. С одной стороны, в нем рассказывается о преступлении, но с другой стороны, тайна преступления известна читателям с самого начала. В центре романа – психология преступника. Поэтому роман «Преступление и наказание» - это </a:t>
            </a:r>
            <a:r>
              <a:rPr lang="ru-RU" sz="3200" b="1" dirty="0" smtClean="0"/>
              <a:t>психологический роман.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3384376" cy="122413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Идеи романа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7772400" cy="4572000"/>
          </a:xfrm>
        </p:spPr>
        <p:txBody>
          <a:bodyPr>
            <a:normAutofit lnSpcReduction="10000"/>
          </a:bodyPr>
          <a:lstStyle/>
          <a:p>
            <a:r>
              <a:rPr lang="ru-RU" sz="3200" dirty="0" smtClean="0"/>
              <a:t>Главный герой романа – Раскольников – герой-идеолог. Это значит, что его интересует философская проблема, и вся его жизнь подчиняется решению этой проблемы. Поэтому роман Достоевского можно назвать </a:t>
            </a:r>
            <a:r>
              <a:rPr lang="ru-RU" sz="3200" b="1" dirty="0" smtClean="0"/>
              <a:t>философским романом. </a:t>
            </a:r>
            <a:r>
              <a:rPr lang="ru-RU" sz="3200" dirty="0" smtClean="0"/>
              <a:t>Цель писателя в романе - «проверить» идеи своего героя, понять, правильные они или нет.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 r="14996"/>
          <a:stretch>
            <a:fillRect/>
          </a:stretch>
        </p:blipFill>
        <p:spPr bwMode="auto">
          <a:xfrm>
            <a:off x="-1" y="0"/>
            <a:ext cx="9094166" cy="3789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772400" cy="922114"/>
          </a:xfrm>
        </p:spPr>
        <p:txBody>
          <a:bodyPr>
            <a:normAutofit/>
          </a:bodyPr>
          <a:lstStyle/>
          <a:p>
            <a:r>
              <a:rPr lang="ru-RU" sz="4900" b="1" dirty="0" smtClean="0"/>
              <a:t>Смысл названия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268760"/>
            <a:ext cx="8496944" cy="4968552"/>
          </a:xfrm>
        </p:spPr>
        <p:txBody>
          <a:bodyPr>
            <a:normAutofit lnSpcReduction="10000"/>
          </a:bodyPr>
          <a:lstStyle/>
          <a:p>
            <a:r>
              <a:rPr lang="ru-RU" sz="3600" dirty="0" smtClean="0"/>
              <a:t>Название романа «Преступление и наказание» должно было, с точки зрения Достоевского, отразить важную для писателя идею: </a:t>
            </a:r>
            <a:r>
              <a:rPr lang="ru-RU" sz="3600" b="1" dirty="0" smtClean="0"/>
              <a:t>преступнику нравственно необходимо наказание. </a:t>
            </a:r>
            <a:r>
              <a:rPr lang="ru-RU" sz="3600" dirty="0" smtClean="0"/>
              <a:t>Наказание для Раскольникова – это не ссылка в Сибирь. </a:t>
            </a:r>
            <a:r>
              <a:rPr lang="ru-RU" sz="3600" b="1" dirty="0" smtClean="0"/>
              <a:t>Его наказывает собственная совесть.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 l="25028"/>
          <a:stretch>
            <a:fillRect/>
          </a:stretch>
        </p:blipFill>
        <p:spPr bwMode="auto">
          <a:xfrm>
            <a:off x="224576" y="2348880"/>
            <a:ext cx="8919424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548680"/>
            <a:ext cx="2736304" cy="1761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7724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Романа в письмах «Бедные люди»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1700808"/>
            <a:ext cx="7772400" cy="4572000"/>
          </a:xfrm>
        </p:spPr>
        <p:txBody>
          <a:bodyPr/>
          <a:lstStyle/>
          <a:p>
            <a:r>
              <a:rPr lang="ru-RU" sz="2800" dirty="0" smtClean="0"/>
              <a:t>На этот роман оказала большое  влияние повесть Гоголя «Шинель», где раскрывается тема «маленького человека».</a:t>
            </a:r>
          </a:p>
          <a:p>
            <a:r>
              <a:rPr lang="ru-RU" sz="2800" dirty="0" smtClean="0"/>
              <a:t>В центре романа, также как и в повести Гоголя, – маленький человек. Но Акакий Акакиевич потерял свою индивидуальность и личность, а герой Достоевского сам думает, рассуждает, дает оценку себе и окружающему миру.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548680"/>
            <a:ext cx="8219256" cy="547112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 юности писатель продолжал свое изучение низших слоев петербургского общества. Он часто гулял в трущобах, видя спившихся и опустившихся жителей столицы. Также он снимал квартиру с врачом, который тоже часто рассказывал соседу о несостоятельных пациентах и их проблемах. Прототипами главных героев стали родственники писателя. Варвара стала литературным воплощением его сестры.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r="61255"/>
          <a:stretch>
            <a:fillRect/>
          </a:stretch>
        </p:blipFill>
        <p:spPr bwMode="auto">
          <a:xfrm>
            <a:off x="539552" y="764704"/>
            <a:ext cx="4622698" cy="2456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789040"/>
            <a:ext cx="8820472" cy="1714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822" y="1628800"/>
            <a:ext cx="9181643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78</TotalTime>
  <Words>1042</Words>
  <Application>Microsoft Office PowerPoint</Application>
  <PresentationFormat>Экран (4:3)</PresentationFormat>
  <Paragraphs>38</Paragraphs>
  <Slides>40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1" baseType="lpstr">
      <vt:lpstr>Справедливость</vt:lpstr>
      <vt:lpstr>Творческий путь Ф.М. Достоевского</vt:lpstr>
      <vt:lpstr>Слайд 2</vt:lpstr>
      <vt:lpstr>Федор Михайлович Достоевский родился в 1821 году, в Москве. Его отец был врачом, и семья была  небогатая. В 1839 году Достоевский поступил в Военно-инженерное училище.  Уже там он начал заниматься литературой. В 1843 году после окончания Училища, он начал служить, но службу скоро оставил, так как его интересовала литература. </vt:lpstr>
      <vt:lpstr>Слайд 4</vt:lpstr>
      <vt:lpstr>Слайд 5</vt:lpstr>
      <vt:lpstr>Романа в письмах «Бедные люди» </vt:lpstr>
      <vt:lpstr>Слайд 7</vt:lpstr>
      <vt:lpstr>Слайд 8</vt:lpstr>
      <vt:lpstr>Слайд 9</vt:lpstr>
      <vt:lpstr>Главные действующие лица</vt:lpstr>
      <vt:lpstr>Слайд 11</vt:lpstr>
      <vt:lpstr>Макар Девушкин</vt:lpstr>
      <vt:lpstr>Варенька Доброселова </vt:lpstr>
      <vt:lpstr>Тема «маленького» человека </vt:lpstr>
      <vt:lpstr>В 1847 году Достоевский сблизился с революционным кружком Петрашевского, участники которого обсуждали социалистические идеи. Достоевский поддерживал идеи отмены крепостного права и цензуры, но был против революций.  В 1849 году за эту деятельность писатель был арестован и приговорен к смертной казни. Перед казнью в последний момент его помиловали и сослали в Сибирь на каторжные работы. </vt:lpstr>
      <vt:lpstr>      В 1859 году писатель вернулся в Петербург. С 1861 года Достоевский вместе с братом Михаилом начал издавать журнал «Время», а после его запрета – журнал «Эпоха». В них он сформулировал свои взгляды на жизнь и на пути развития России. Достоевский не верил в революцию, он считал, что между правительством и народом должен быть мирный диалог.</vt:lpstr>
      <vt:lpstr>Писатель принимал активное участие в общественной жизни. Он посещал малолетних преступников, общался со студентами, вел активную публицистическую и общественную деятельность. </vt:lpstr>
      <vt:lpstr>Последним крупным событием в жизни и творчестве Достоевского стало его знаменитое выступление на открытии памятника А.С.Пушкину в Москве, которое произошло 8 июня 1880 года и на котором присутствовали известные писатели. Это было самое лучшее выступление на том вечере.  В 1881 году он умер. На его похороны пришло 13 000 человек.</vt:lpstr>
      <vt:lpstr>Слайд 19</vt:lpstr>
      <vt:lpstr>Слайд 20</vt:lpstr>
      <vt:lpstr>Слайд 21</vt:lpstr>
      <vt:lpstr>      Роман «Преступление и наказание» (1866)</vt:lpstr>
      <vt:lpstr>Сюжет романа</vt:lpstr>
      <vt:lpstr>Слайд 24</vt:lpstr>
      <vt:lpstr>Значение фамилии Раскольников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Теория Раскольникова делила людей на «низших» и «высших». Он считал, что есть слабые люди и сильные люди. Сильные люди – это те, кто имеет право решать вопрос жизни и смерти слабых людей, чтобы сделать человечество счастливее. Раскольников хотел узнать, к какой группе людей принадлежит он сам: он сильный или слабый. </vt:lpstr>
      <vt:lpstr>«Обыкновенное» («низшее») большинство – нужно только для продолжения рода.  «Собственно люди» («высшие») разрушают настоящее для того, чтобы построить лучшее будущее, даже если нужно «переступить» через нравственные нормы, например, убить кого-то. </vt:lpstr>
      <vt:lpstr>Один из идеалов Раскольникова – Наполеон, убивший много тысяч людей. Убийство для Раскольникова имеет 2 смысла:  1. Герой хотел доказать себе, что он относится к «высшим людям». 2. Акт «справедливости» (помочь бедным обманутым людям). </vt:lpstr>
      <vt:lpstr>  Сначала он испугался, что он не относится к «высшим людям». Ведь Наполеон убил много тысяч людей, а он недоволен своим единственным убийством, потому что не смог победить отвращения к нему.  В конце романа Достоевский дает ответ: нельзя сделать людей счастливыми, убив даже одного «ненужного» человека.</vt:lpstr>
      <vt:lpstr>  Особенности жанра</vt:lpstr>
      <vt:lpstr>Идеи романа </vt:lpstr>
      <vt:lpstr>Смысл названия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Творческий путь Ф.М. Достоевского</dc:title>
  <dc:creator>Анна</dc:creator>
  <cp:lastModifiedBy>Анна</cp:lastModifiedBy>
  <cp:revision>11</cp:revision>
  <dcterms:created xsi:type="dcterms:W3CDTF">2018-11-10T20:35:36Z</dcterms:created>
  <dcterms:modified xsi:type="dcterms:W3CDTF">2018-11-15T17:16:35Z</dcterms:modified>
</cp:coreProperties>
</file>