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83" r:id="rId6"/>
    <p:sldId id="284" r:id="rId7"/>
    <p:sldId id="259" r:id="rId8"/>
    <p:sldId id="270" r:id="rId9"/>
    <p:sldId id="260" r:id="rId10"/>
    <p:sldId id="286" r:id="rId11"/>
    <p:sldId id="261" r:id="rId12"/>
    <p:sldId id="271" r:id="rId13"/>
    <p:sldId id="285" r:id="rId14"/>
    <p:sldId id="262" r:id="rId15"/>
    <p:sldId id="263" r:id="rId16"/>
    <p:sldId id="275" r:id="rId17"/>
    <p:sldId id="276" r:id="rId18"/>
    <p:sldId id="264" r:id="rId19"/>
    <p:sldId id="265" r:id="rId20"/>
    <p:sldId id="266" r:id="rId21"/>
    <p:sldId id="267" r:id="rId22"/>
    <p:sldId id="268" r:id="rId23"/>
    <p:sldId id="272" r:id="rId24"/>
    <p:sldId id="273" r:id="rId25"/>
    <p:sldId id="274" r:id="rId26"/>
    <p:sldId id="281" r:id="rId27"/>
    <p:sldId id="282" r:id="rId28"/>
    <p:sldId id="277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Лекция 10-11.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Творческий путь Л.Н. Толстого.</a:t>
            </a:r>
            <a:br>
              <a:rPr lang="ru-RU" b="1" dirty="0" smtClean="0"/>
            </a:br>
            <a:r>
              <a:rPr lang="ru-RU" b="1" dirty="0" smtClean="0"/>
              <a:t>Роман «Война и мир»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pisode_of_the_Siege_of_Sebastopol_During_the_Crimean_War_in_18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54" y="332656"/>
            <a:ext cx="8999835" cy="597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/>
              <a:t>В 1855 году Толстой приехал в Петербург, познакомился со многими писателями и критиками, принимал участие в литературной жизни. Но эта жизнь ему была неинтересна, он уехал в Европу, а потом поселился в Ясной Поляне.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80" y="1196752"/>
            <a:ext cx="895103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snaya-polyana-countryscann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1085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/>
              <a:t>В Ясной Поляне писатель увлёкся хозяйством и открыл школу для крестьян. В 1862 году он женился  и отдался семейной жизни и заботам о хозяйстве. С 1863 по 1869 годы Толстой писал роман-эпопею «Война и мир». В 1865 году он опубликовал первую часть, которая вызвала очень много споров.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1873 – 1877гг. писатель работал над романом «Анна Каренина». В нем Толстой рассматривал проблемы современного ему  общества. Он показал две сюжетные линии: семейную драму Анны Карениной и домашнюю идиллию молодого помещика Левина. Этот роман высоко оценил Ф.М. Достоевский.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584" y="4365104"/>
            <a:ext cx="3682416" cy="14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4880"/>
            <a:ext cx="8689515" cy="376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3275" r="4058" b="13812"/>
          <a:stretch>
            <a:fillRect/>
          </a:stretch>
        </p:blipFill>
        <p:spPr bwMode="auto">
          <a:xfrm>
            <a:off x="203980" y="4437112"/>
            <a:ext cx="8904524" cy="201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dirty="0" smtClean="0"/>
              <a:t>В 70-е – 80-е годы Толстой пережил духовный кризис. Он ставил перед собой и обществом вопросы смысла жизни и веры, критиковал все государственные институты, даже отрицал науку, искусство, суд, брак, достижения цивилизации. Новое миропонимание писателя отражено в «Исповеди» и нескольких статьях.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/>
              <a:t>С 80-х годов Толстой жил в основном в Москве и писал публицистические статьи. Он изучал христианство и рассматривал его не как религиозное, а как нравственное учение. Писатель говорил, что общество должно немедленно начать следовать заповедям  христианства. Он также критиковал сближение церкви и государства.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dirty="0" smtClean="0"/>
              <a:t>Лев Николаевич Толстой – классик мировой литературы, мастер психологизма, создатель жанра романа-эпопеи, мыслитель, «учитель жизни». </a:t>
            </a:r>
            <a:br>
              <a:rPr lang="ru-RU" dirty="0" smtClean="0"/>
            </a:br>
            <a:r>
              <a:rPr lang="ru-RU" dirty="0" smtClean="0"/>
              <a:t>Он родился в большой дворянской семье в 1828 году в Ясной Поляне Тульской губернии. Он рано потерял родителей.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dirty="0" smtClean="0"/>
              <a:t>В 1899 году Толстой закончил писать свой последний роман «Воскресенье». А одна из последних его статей называется «Не могу молчать» (1908), в ней писатель выступал против смертной казни.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Духовные поиски сильно изменили личную жизнь Толстого. Он решил отказаться от прежней жизни, от роскоши и богатства. Писатель считал, что безнравственно быть богатым, если есть люди, которые голодают.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3888432"/>
          </a:xfrm>
        </p:spPr>
        <p:txBody>
          <a:bodyPr>
            <a:normAutofit/>
          </a:bodyPr>
          <a:lstStyle/>
          <a:p>
            <a:r>
              <a:rPr lang="ru-RU" dirty="0" smtClean="0"/>
              <a:t>Поздней осенью 1910 года, ночью, тайно от семьи, Толстой ушел из Ясной Поляны. Но в дороге он тяжело заболел и умер 7 января 1910 года в дороге.  К этому времени Толстой мировую известность не только как писатель, но и как религиозный мыслитель и философ.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361" r="14380"/>
          <a:stretch>
            <a:fillRect/>
          </a:stretch>
        </p:blipFill>
        <p:spPr bwMode="auto">
          <a:xfrm>
            <a:off x="0" y="836711"/>
            <a:ext cx="9144000" cy="30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3504"/>
            <a:ext cx="914636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20280" cy="173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78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/>
              <a:t>С 1863 года Л.Н. Толстой работал над романом-эпопеей «Война и мир». Толстой читал воспоминания и переписку людей Александровской эпохи, работал в архивах, ездил на Бородинское поле. Работа шла медленно.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 четырех томах своего произведения Толстой показал жизнь русского общества с 1805 по 1820 год. Действие романа происходит в России и в Европе. В центре внимания писателя – Отечественная война 1812 года. Эта война показана как война народная: весь русский народ встал на защиту своего отечества.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Роман-эпопея «Война и мир»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r>
              <a:rPr lang="ru-RU" dirty="0" smtClean="0"/>
              <a:t>В четырех томах своего произведения Толстой показал жизнь русского общества с 1805 по 1820 год. Действие романа происходит в России и в Европе. В центре внимания писателя – Отечественная война 1812 года. </a:t>
            </a:r>
          </a:p>
          <a:p>
            <a:r>
              <a:rPr lang="ru-RU" dirty="0" smtClean="0"/>
              <a:t>Персонажи Толстого – это самоценные личности. Среди них есть как исторические деятели, например, Александр </a:t>
            </a:r>
            <a:r>
              <a:rPr lang="en-US" dirty="0" smtClean="0"/>
              <a:t>I</a:t>
            </a:r>
            <a:r>
              <a:rPr lang="ru-RU" dirty="0" smtClean="0"/>
              <a:t>, Кутузов, Наполеон, так и вымышленные персонажи.</a:t>
            </a:r>
          </a:p>
          <a:p>
            <a:r>
              <a:rPr lang="ru-RU" dirty="0" smtClean="0"/>
              <a:t>Таким образом, выделяются 2 сюжетные линии: историческая и семейная.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922315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Исторические 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Толстой противопоставил два образа – Кутузова и Наполеона. Образ Наполеона – это образ себялюбивого человека, который считает себя полубогом.  </a:t>
            </a:r>
            <a:endParaRPr lang="ru-RU" sz="3200" dirty="0" smtClean="0"/>
          </a:p>
          <a:p>
            <a:r>
              <a:rPr lang="ru-RU" sz="3200" dirty="0" smtClean="0"/>
              <a:t>Образ </a:t>
            </a:r>
            <a:r>
              <a:rPr lang="ru-RU" sz="3200" dirty="0" smtClean="0"/>
              <a:t>Кутузова – это образ человека скромного и мудрого, близкого к народу. И если Наполеон стремился в войне победить, то Кутузов стремился спасти как можно больше человеческих жизней.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персонажи Толстого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Любимые герои Толстого – Наташа Ростова, Пьер Безухов, Андрей Болконский. Это лучшие представители дворянского общества. Все они искали смысл жизни, иногда они ошибались, но потом находили верные пути.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идеи романа-эпопеи.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Единение. </a:t>
            </a:r>
            <a:r>
              <a:rPr lang="ru-RU" dirty="0" smtClean="0"/>
              <a:t>Человек может развиваться только в единстве с другими личностями. Таким образом, одна из центральных идей романа-эпопеи – это идея единения народа и личности.</a:t>
            </a:r>
          </a:p>
          <a:p>
            <a:r>
              <a:rPr lang="ru-RU" b="1" dirty="0" smtClean="0"/>
              <a:t>Естественность </a:t>
            </a:r>
            <a:r>
              <a:rPr lang="ru-RU" dirty="0" smtClean="0"/>
              <a:t>– это необходимая часть человеческих отношений. Если отношения строятся не на естественности, а на ритуале, то они превращаются в пародию. </a:t>
            </a:r>
          </a:p>
          <a:p>
            <a:r>
              <a:rPr lang="ru-RU" b="1" dirty="0" smtClean="0"/>
              <a:t>Осуждение войны. </a:t>
            </a:r>
            <a:r>
              <a:rPr lang="ru-RU" dirty="0" smtClean="0"/>
              <a:t>Для Толстого война – неестественное для человека событие.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Особенности жанра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ХХ-ом</a:t>
            </a:r>
            <a:r>
              <a:rPr lang="ru-RU" dirty="0" smtClean="0"/>
              <a:t> веке «Войну и мир» стали называть романом-эпопеей. Признаки романа-эпопеи следующие:</a:t>
            </a:r>
          </a:p>
          <a:p>
            <a:pPr lvl="0"/>
            <a:r>
              <a:rPr lang="ru-RU" dirty="0" smtClean="0"/>
              <a:t>Большой объем (</a:t>
            </a:r>
            <a:r>
              <a:rPr lang="ru-RU" dirty="0" err="1" smtClean="0"/>
              <a:t>объем</a:t>
            </a:r>
            <a:r>
              <a:rPr lang="ru-RU" dirty="0" smtClean="0"/>
              <a:t> «Войны и мира» - четыре тома).</a:t>
            </a:r>
          </a:p>
          <a:p>
            <a:pPr lvl="0"/>
            <a:r>
              <a:rPr lang="ru-RU" dirty="0" smtClean="0"/>
              <a:t>Полнота описаний важных исторических событий и процессов общественной жизни.</a:t>
            </a:r>
          </a:p>
          <a:p>
            <a:r>
              <a:rPr lang="ru-RU" dirty="0" smtClean="0"/>
              <a:t>Постановка проблем, имеющих общенародное значение.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1844 году Толстой поступил в Казанский университет на отделение восточных языков философского факультета, затем перешел на юридический факультет. Но занятия в университете не заинтересовали будущего писателя, и он уехал в имение Ясную Поляну, где занимался самообразованием.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v-Tolstoy-v-Kaza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64096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v_tolst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12" y="0"/>
            <a:ext cx="76497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4464496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 1851 году Толстой уехал на Кавказ. Он служил в армии и принимал участие в военных действиях. Здесь он начал писать автобиографические повести «Детство», «Отрочество», «Юность». В них писатель показал формирование внутреннего мира человека. Повести были опубликованы в журнале «Современник» и сделали Толстого известным.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19" y="764704"/>
            <a:ext cx="880376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dirty="0" smtClean="0"/>
              <a:t>В 1854 году Толстой уехал в Крым и принимал участие в Крымской войне. Свои впечатления он описал в сборнике «Севастопольские рассказы» (1855 – 1856). В нем он показал героизм русских солдат. Сборник имел огромный успех.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</TotalTime>
  <Words>822</Words>
  <Application>Microsoft Office PowerPoint</Application>
  <PresentationFormat>Předvádění na obrazovce (4:3)</PresentationFormat>
  <Paragraphs>34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Georgia</vt:lpstr>
      <vt:lpstr>Wingdings</vt:lpstr>
      <vt:lpstr>Wingdings 2</vt:lpstr>
      <vt:lpstr>Официальная</vt:lpstr>
      <vt:lpstr>Творческий путь Л.Н. Толстого. Роман «Война и мир»</vt:lpstr>
      <vt:lpstr>Лев Николаевич Толстой – классик мировой литературы, мастер психологизма, создатель жанра романа-эпопеи, мыслитель, «учитель жизни».  Он родился в большой дворянской семье в 1828 году в Ясной Поляне Тульской губернии. Он рано потерял родителей.  </vt:lpstr>
      <vt:lpstr>Prezentace aplikace PowerPoint</vt:lpstr>
      <vt:lpstr> В 1844 году Толстой поступил в Казанский университет на отделение восточных языков философского факультета, затем перешел на юридический факультет. Но занятия в университете не заинтересовали будущего писателя, и он уехал в имение Ясную Поляну, где занимался самообразованием.  </vt:lpstr>
      <vt:lpstr>Prezentace aplikace PowerPoint</vt:lpstr>
      <vt:lpstr>Prezentace aplikace PowerPoint</vt:lpstr>
      <vt:lpstr>В 1851 году Толстой уехал на Кавказ. Он служил в армии и принимал участие в военных действиях. Здесь он начал писать автобиографические повести «Детство», «Отрочество», «Юность». В них писатель показал формирование внутреннего мира человека. Повести были опубликованы в журнале «Современник» и сделали Толстого известным.</vt:lpstr>
      <vt:lpstr>Prezentace aplikace PowerPoint</vt:lpstr>
      <vt:lpstr>В 1854 году Толстой уехал в Крым и принимал участие в Крымской войне. Свои впечатления он описал в сборнике «Севастопольские рассказы» (1855 – 1856). В нем он показал героизм русских солдат. Сборник имел огромный успех.  </vt:lpstr>
      <vt:lpstr>Prezentace aplikace PowerPoint</vt:lpstr>
      <vt:lpstr>В 1855 году Толстой приехал в Петербург, познакомился со многими писателями и критиками, принимал участие в литературной жизни. Но эта жизнь ему была неинтересна, он уехал в Европу, а потом поселился в Ясной Поляне. </vt:lpstr>
      <vt:lpstr>Prezentace aplikace PowerPoint</vt:lpstr>
      <vt:lpstr>Prezentace aplikace PowerPoint</vt:lpstr>
      <vt:lpstr>В Ясной Поляне писатель увлёкся хозяйством и открыл школу для крестьян. В 1862 году он женился  и отдался семейной жизни и заботам о хозяйстве. С 1863 по 1869 годы Толстой писал роман-эпопею «Война и мир». В 1865 году он опубликовал первую часть, которая вызвала очень много споров.  </vt:lpstr>
      <vt:lpstr> В 1873 – 1877гг. писатель работал над романом «Анна Каренина». В нем Толстой рассматривал проблемы современного ему  общества. Он показал две сюжетные линии: семейную драму Анны Карениной и домашнюю идиллию молодого помещика Левина. Этот роман высоко оценил Ф.М. Достоевский. </vt:lpstr>
      <vt:lpstr>Prezentace aplikace PowerPoint</vt:lpstr>
      <vt:lpstr>Prezentace aplikace PowerPoint</vt:lpstr>
      <vt:lpstr>В 70-е – 80-е годы Толстой пережил духовный кризис. Он ставил перед собой и обществом вопросы смысла жизни и веры, критиковал все государственные институты, даже отрицал науку, искусство, суд, брак, достижения цивилизации. Новое миропонимание писателя отражено в «Исповеди» и нескольких статьях. </vt:lpstr>
      <vt:lpstr>С 80-х годов Толстой жил в основном в Москве и писал публицистические статьи. Он изучал христианство и рассматривал его не как религиозное, а как нравственное учение. Писатель говорил, что общество должно немедленно начать следовать заповедям  христианства. Он также критиковал сближение церкви и государства. </vt:lpstr>
      <vt:lpstr>В 1899 году Толстой закончил писать свой последний роман «Воскресенье». А одна из последних его статей называется «Не могу молчать» (1908), в ней писатель выступал против смертной казни.  </vt:lpstr>
      <vt:lpstr>Духовные поиски сильно изменили личную жизнь Толстого. Он решил отказаться от прежней жизни, от роскоши и богатства. Писатель считал, что безнравственно быть богатым, если есть люди, которые голодают.  </vt:lpstr>
      <vt:lpstr>Поздней осенью 1910 года, ночью, тайно от семьи, Толстой ушел из Ясной Поляны. Но в дороге он тяжело заболел и умер 7 января 1910 года в дороге.  К этому времени Толстой мировую известность не только как писатель, но и как религиозный мыслитель и философ.</vt:lpstr>
      <vt:lpstr>Prezentace aplikace PowerPoint</vt:lpstr>
      <vt:lpstr>Prezentace aplikace PowerPoint</vt:lpstr>
      <vt:lpstr>Prezentace aplikace PowerPoint</vt:lpstr>
      <vt:lpstr>С 1863 года Л.Н. Толстой работал над романом-эпопеей «Война и мир». Толстой читал воспоминания и переписку людей Александровской эпохи, работал в архивах, ездил на Бородинское поле. Работа шла медленно. </vt:lpstr>
      <vt:lpstr>В четырех томах своего произведения Толстой показал жизнь русского общества с 1805 по 1820 год. Действие романа происходит в России и в Европе. В центре внимания писателя – Отечественная война 1812 года. Эта война показана как война народная: весь русский народ встал на защиту своего отечества.  </vt:lpstr>
      <vt:lpstr>Prezentace aplikace PowerPoint</vt:lpstr>
      <vt:lpstr>Роман-эпопея «Война и мир»</vt:lpstr>
      <vt:lpstr>Исторические лица</vt:lpstr>
      <vt:lpstr>Любимые персонажи Толстого</vt:lpstr>
      <vt:lpstr>Основные идеи романа-эпопеи. </vt:lpstr>
      <vt:lpstr>Особенности жанра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путь Л.Н. Толстого</dc:title>
  <dc:creator>Анна</dc:creator>
  <cp:lastModifiedBy>Zanka Tatsiana</cp:lastModifiedBy>
  <cp:revision>10</cp:revision>
  <dcterms:created xsi:type="dcterms:W3CDTF">2018-11-10T21:27:31Z</dcterms:created>
  <dcterms:modified xsi:type="dcterms:W3CDTF">2018-11-12T07:17:23Z</dcterms:modified>
</cp:coreProperties>
</file>