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81" r:id="rId8"/>
    <p:sldId id="262" r:id="rId9"/>
    <p:sldId id="261" r:id="rId10"/>
    <p:sldId id="263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4" r:id="rId24"/>
    <p:sldId id="275" r:id="rId25"/>
    <p:sldId id="276" r:id="rId26"/>
    <p:sldId id="283" r:id="rId27"/>
    <p:sldId id="284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Творческий путь А.П.Чехова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Пьеса «Вишневый сад»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1049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effectLst/>
              </a:rPr>
              <a:t>С 1892 года Чехов жил в Подмосковье, в деревне Мелихово. Он бесплатно лечил крестьян, построил три школы для них. В 90-е годы Чехов перешел от юмора к изображению драматизма и сложности жизни. </a:t>
            </a:r>
            <a:br>
              <a:rPr lang="ru-RU" b="0" dirty="0" smtClean="0">
                <a:solidFill>
                  <a:srgbClr val="002060"/>
                </a:solidFill>
                <a:effectLst/>
              </a:rPr>
            </a:br>
            <a:r>
              <a:rPr lang="ru-RU" b="0" dirty="0" smtClean="0">
                <a:solidFill>
                  <a:srgbClr val="002060"/>
                </a:solidFill>
                <a:effectLst/>
              </a:rPr>
              <a:t>В это время Чехов начал писать пьесы. </a:t>
            </a:r>
            <a:endParaRPr lang="ru-RU" b="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2060"/>
                </a:solidFill>
                <a:effectLst/>
              </a:rPr>
              <a:t>В 1898 году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пьесу «Чайка»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вновь поставили в Московском Художественном театре (</a:t>
            </a:r>
            <a:r>
              <a:rPr lang="ru-RU" b="0" dirty="0" err="1" smtClean="0">
                <a:solidFill>
                  <a:srgbClr val="002060"/>
                </a:solidFill>
                <a:effectLst/>
              </a:rPr>
              <a:t>МХАТе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). В этот раз пьеса имела огромный успех. С этого времени Чехов начал активно заниматься драматургией, пытаясь создать пьесу нового типа. Наиболее известные его пьесы – это «Чайка», «Дядя Ваня», «Три сестры» и «Вишнёвый сад». </a:t>
            </a:r>
            <a:endParaRPr lang="ru-RU" b="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28"/>
            <a:ext cx="9144000" cy="678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effectLst/>
              </a:rPr>
              <a:t>Эти пьесы произвели переворот в русской драматургии и сделали Чехова очень известным. </a:t>
            </a:r>
            <a:br>
              <a:rPr lang="ru-RU" b="0" dirty="0" smtClean="0">
                <a:solidFill>
                  <a:srgbClr val="002060"/>
                </a:solidFill>
                <a:effectLst/>
              </a:rPr>
            </a:br>
            <a:r>
              <a:rPr lang="ru-RU" b="0" dirty="0" smtClean="0">
                <a:solidFill>
                  <a:srgbClr val="002060"/>
                </a:solidFill>
                <a:effectLst/>
              </a:rPr>
              <a:t>Тем временем болезнь Чехова развивалась. Писатель много времени проводил в Крыму в Ялте, потом уехал за границу на лечение.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b="0" dirty="0" smtClean="0">
                <a:solidFill>
                  <a:srgbClr val="002060"/>
                </a:solidFill>
                <a:effectLst/>
              </a:rPr>
            </a:br>
            <a:r>
              <a:rPr lang="ru-RU" b="0" dirty="0" smtClean="0">
                <a:solidFill>
                  <a:srgbClr val="002060"/>
                </a:solidFill>
                <a:effectLst/>
              </a:rPr>
              <a:t>Умер </a:t>
            </a:r>
            <a:r>
              <a:rPr lang="ru-RU" b="0" dirty="0" smtClean="0">
                <a:solidFill>
                  <a:srgbClr val="002060"/>
                </a:solidFill>
                <a:effectLst/>
              </a:rPr>
              <a:t>он в 1904 году в Германии.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92" t="8163"/>
          <a:stretch>
            <a:fillRect/>
          </a:stretch>
        </p:blipFill>
        <p:spPr bwMode="auto">
          <a:xfrm>
            <a:off x="0" y="836712"/>
            <a:ext cx="903921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17" r="1598" b="246"/>
          <a:stretch>
            <a:fillRect/>
          </a:stretch>
        </p:blipFill>
        <p:spPr bwMode="auto">
          <a:xfrm>
            <a:off x="395536" y="476672"/>
            <a:ext cx="8460433" cy="482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9144000" cy="9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060848"/>
            <a:ext cx="889592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4350"/>
            <a:ext cx="8280920" cy="75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352928" cy="6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vanecianov-palata-6-razgovor-ragina-s-gromovym-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420889"/>
            <a:ext cx="543380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1569" r="78627"/>
          <a:stretch>
            <a:fillRect/>
          </a:stretch>
        </p:blipFill>
        <p:spPr bwMode="auto">
          <a:xfrm>
            <a:off x="323528" y="332656"/>
            <a:ext cx="20272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8892480" cy="34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2060" t="12500"/>
          <a:stretch>
            <a:fillRect/>
          </a:stretch>
        </p:blipFill>
        <p:spPr bwMode="auto">
          <a:xfrm>
            <a:off x="2298439" y="1268760"/>
            <a:ext cx="68455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х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7836206" cy="44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effectLst/>
              </a:rPr>
              <a:t>Драматургия  - это важная часть творчества А.П. Чехова. Самые известные его пьесы – это «Чайка», «Три сестры», «Дядя Ваня», «Вишневый сад». </a:t>
            </a:r>
            <a:br>
              <a:rPr lang="ru-RU" b="0" dirty="0" smtClean="0">
                <a:solidFill>
                  <a:srgbClr val="002060"/>
                </a:solidFill>
                <a:effectLst/>
              </a:rPr>
            </a:br>
            <a:r>
              <a:rPr lang="ru-RU" b="0" dirty="0" smtClean="0">
                <a:solidFill>
                  <a:srgbClr val="002060"/>
                </a:solidFill>
                <a:effectLst/>
              </a:rPr>
              <a:t>Главная тема чеховских пьес – это разочарование в современной жизни и мечта о жизни светлой и прекрасной. </a:t>
            </a:r>
            <a:br>
              <a:rPr lang="ru-RU" b="0" dirty="0" smtClean="0">
                <a:solidFill>
                  <a:srgbClr val="002060"/>
                </a:solidFill>
                <a:effectLst/>
              </a:rPr>
            </a:br>
            <a:endParaRPr lang="ru-RU" b="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58" y="476672"/>
            <a:ext cx="842660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8604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828092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455540" cy="27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9324"/>
          <a:stretch>
            <a:fillRect/>
          </a:stretch>
        </p:blipFill>
        <p:spPr bwMode="auto">
          <a:xfrm>
            <a:off x="467544" y="476672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00px-Three_Sisters_cover_1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16832"/>
            <a:ext cx="3063589" cy="453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-471" t="5882"/>
          <a:stretch>
            <a:fillRect/>
          </a:stretch>
        </p:blipFill>
        <p:spPr bwMode="auto">
          <a:xfrm>
            <a:off x="0" y="1124744"/>
            <a:ext cx="91013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83" y="764704"/>
            <a:ext cx="8090709" cy="540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002060"/>
                </a:solidFill>
                <a:effectLst/>
              </a:rPr>
              <a:t>В своей пьесе Чехов показал, что дворянство как политическая сила уже бессильно: Гаев и Раневская – хорошие люди, но безвольные и легкомысленные. На смену дворянам приходит новый класс буржуазии, такие умные и практичные люди, как Лопахин. Но этим людям не хватает человечности: такие, как Лопахин, не способны увидеть красоту вишневого сада. </a:t>
            </a:r>
            <a:br>
              <a:rPr lang="ru-RU" sz="3600" b="0" dirty="0" smtClean="0">
                <a:solidFill>
                  <a:srgbClr val="002060"/>
                </a:solidFill>
                <a:effectLst/>
              </a:rPr>
            </a:br>
            <a:endParaRPr lang="ru-RU" sz="3600" b="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3098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Особенности драматургии </a:t>
            </a:r>
            <a:r>
              <a:rPr lang="ru-RU" b="1" dirty="0" smtClean="0">
                <a:solidFill>
                  <a:srgbClr val="002060"/>
                </a:solidFill>
              </a:rPr>
              <a:t>Чехова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277072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Диалоги. </a:t>
            </a:r>
            <a:r>
              <a:rPr lang="ru-RU" dirty="0" smtClean="0"/>
              <a:t>Как правило, персонажи как будто не слышат друг друга: каждая реплика не является ответом на предыдущую, каждый персонаж говорит сам по себе. Таким образом, Чехов показывает разобщенность людей.</a:t>
            </a:r>
          </a:p>
          <a:p>
            <a:pPr lvl="0"/>
            <a:r>
              <a:rPr lang="ru-RU" b="1" dirty="0" smtClean="0"/>
              <a:t>Отсутствие интриги. </a:t>
            </a:r>
            <a:r>
              <a:rPr lang="ru-RU" dirty="0" smtClean="0"/>
              <a:t>В пьесе нет интриги, т.е. не происходит борьбы персонажей за что-либо. 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3800" b="0" dirty="0" smtClean="0">
                <a:solidFill>
                  <a:srgbClr val="002060"/>
                </a:solidFill>
                <a:effectLst/>
              </a:rPr>
              <a:t>Антон Павлович Чехов родился в 1860 году на юге России, в Таганроге. Его отец был торговцем, а дед – крестьянином.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С </a:t>
            </a:r>
            <a:r>
              <a:rPr lang="ru-RU" sz="3800" b="0" dirty="0" smtClean="0">
                <a:solidFill>
                  <a:srgbClr val="002060"/>
                </a:solidFill>
                <a:effectLst/>
              </a:rPr>
              <a:t>детства Чехов интересовался театром, он ставил маленькие спектакли дома с братьями и сестрой. </a:t>
            </a:r>
            <a:r>
              <a:rPr lang="ru-RU" sz="3800" b="0" dirty="0" smtClean="0"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ru-RU" sz="3800" b="0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endParaRPr lang="ru-RU" sz="3800" b="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748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2060"/>
                </a:solidFill>
              </a:rPr>
              <a:t>В 1868 году Чехов поступил в гимназию. В 1876 году отец Чехова разорился. Чтобы не попасть в тюрьму, он уехал вместе с семьей в Москву. В Таганроге остался только сам Чехов: он начал работать, давал уроки, сам платил за свое обучение и помогал семье. Уже тогда сформировались его взгляды на нравственность. </a:t>
            </a:r>
            <a:endParaRPr lang="ru-RU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77272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rgbClr val="002060"/>
                </a:solidFill>
                <a:effectLst/>
              </a:rPr>
              <a:t>В 1879 году Чехов поступил в Московский университет на медицинский факультет. С этого времени он начал заниматься литературным трудом. В этот период Чехов писал короткие юмористические рассказы, в которых каждая деталь имеет огромное значение. </a:t>
            </a:r>
            <a:br>
              <a:rPr lang="ru-RU" sz="4000" b="0" dirty="0" smtClean="0">
                <a:solidFill>
                  <a:srgbClr val="002060"/>
                </a:solidFill>
                <a:effectLst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432048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2060"/>
                </a:solidFill>
                <a:effectLst/>
              </a:rPr>
              <a:t>Закончив университет, Чехов начал работать врачом. В 1888 году писатель опубликовал свою первую повесть «Степь».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68552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  <a:effectLst/>
              </a:rPr>
              <a:t>В 1890 году Антон Павлович уехал на остров Сахалин, чтобы участвовать в переписи каторжного населения острова. Путешествие через всю Россию было очень трудным. Чехов впервые увидел и узнал, как живут самые бедные люди. </a:t>
            </a:r>
            <a:endParaRPr lang="ru-RU" b="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85" y="1916832"/>
            <a:ext cx="89792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</TotalTime>
  <Words>463</Words>
  <Application>Microsoft Office PowerPoint</Application>
  <PresentationFormat>Экран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Творческий путь А.П.Чехова </vt:lpstr>
      <vt:lpstr>Слайд 2</vt:lpstr>
      <vt:lpstr>Антон Павлович Чехов родился в 1860 году на юге России, в Таганроге. Его отец был торговцем, а дед – крестьянином. С детства Чехов интересовался театром, он ставил маленькие спектакли дома с братьями и сестрой.  </vt:lpstr>
      <vt:lpstr>Слайд 4</vt:lpstr>
      <vt:lpstr>В 1868 году Чехов поступил в гимназию. В 1876 году отец Чехова разорился. Чтобы не попасть в тюрьму, он уехал вместе с семьей в Москву. В Таганроге остался только сам Чехов: он начал работать, давал уроки, сам платил за свое обучение и помогал семье. Уже тогда сформировались его взгляды на нравственность. </vt:lpstr>
      <vt:lpstr>В 1879 году Чехов поступил в Московский университет на медицинский факультет. С этого времени он начал заниматься литературным трудом. В этот период Чехов писал короткие юмористические рассказы, в которых каждая деталь имеет огромное значение.  </vt:lpstr>
      <vt:lpstr>Закончив университет, Чехов начал работать врачом. В 1888 году писатель опубликовал свою первую повесть «Степь».  </vt:lpstr>
      <vt:lpstr>В 1890 году Антон Павлович уехал на остров Сахалин, чтобы участвовать в переписи каторжного населения острова. Путешествие через всю Россию было очень трудным. Чехов впервые увидел и узнал, как живут самые бедные люди. </vt:lpstr>
      <vt:lpstr>Слайд 9</vt:lpstr>
      <vt:lpstr>Слайд 10</vt:lpstr>
      <vt:lpstr>С 1892 года Чехов жил в Подмосковье, в деревне Мелихово. Он бесплатно лечил крестьян, построил три школы для них. В 90-е годы Чехов перешел от юмора к изображению драматизма и сложности жизни.  В это время Чехов начал писать пьесы. </vt:lpstr>
      <vt:lpstr>В 1898 году пьесу «Чайка» вновь поставили в Московском Художественном театре (МХАТе). В этот раз пьеса имела огромный успех. С этого времени Чехов начал активно заниматься драматургией, пытаясь создать пьесу нового типа. Наиболее известные его пьесы – это «Чайка», «Дядя Ваня», «Три сестры» и «Вишнёвый сад». </vt:lpstr>
      <vt:lpstr>Слайд 13</vt:lpstr>
      <vt:lpstr>Эти пьесы произвели переворот в русской драматургии и сделали Чехова очень известным.  Тем временем болезнь Чехова развивалась. Писатель много времени проводил в Крыму в Ялте, потом уехал за границу на лечение.  Умер он в 1904 году в Германии.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Драматургия  - это важная часть творчества А.П. Чехова. Самые известные его пьесы – это «Чайка», «Три сестры», «Дядя Ваня», «Вишневый сад».  Главная тема чеховских пьес – это разочарование в современной жизни и мечта о жизни светлой и прекрасной.  </vt:lpstr>
      <vt:lpstr>Слайд 23</vt:lpstr>
      <vt:lpstr>Слайд 24</vt:lpstr>
      <vt:lpstr>Слайд 25</vt:lpstr>
      <vt:lpstr>Слайд 26</vt:lpstr>
      <vt:lpstr>Слайд 27</vt:lpstr>
      <vt:lpstr>В своей пьесе Чехов показал, что дворянство как политическая сила уже бессильно: Гаев и Раневская – хорошие люди, но безвольные и легкомысленные. На смену дворянам приходит новый класс буржуазии, такие умные и практичные люди, как Лопахин. Но этим людям не хватает человечности: такие, как Лопахин, не способны увидеть красоту вишневого сада.  </vt:lpstr>
      <vt:lpstr>Особенности драматургии Чехова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путь А.П.Чехова </dc:title>
  <dc:creator>Анна</dc:creator>
  <cp:lastModifiedBy>Анна</cp:lastModifiedBy>
  <cp:revision>7</cp:revision>
  <dcterms:created xsi:type="dcterms:W3CDTF">2018-11-11T18:56:15Z</dcterms:created>
  <dcterms:modified xsi:type="dcterms:W3CDTF">2018-11-11T21:22:26Z</dcterms:modified>
</cp:coreProperties>
</file>