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5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42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76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43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5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2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0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06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9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52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6A71-CDC5-4972-974F-EE0EEC1E303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CE55-9107-4EFF-9874-BAEDE6A01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9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FONETIKA A FONOLOGIE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FONETIKA AUDITIVNÍ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Studuje složení a funkci sluchového orgánu, způsob percepce mluveného jazyka, rozsah slyšitelnosti, která je ohraničena na jedné straně prahem slyšitelnosti a na druhé prahem bolestivosti.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doposud velmi málo propracovaná, dokonce není dodnes spolehlivě zjištěno, kde přesně dochází k dekódování přijímaných zvuků, tj. k dosazování významu za přijímané zvukové signály (v úvahu přichází sluchový orgán, sluchový nerv a mozek)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SEGMENTÁLNÍ PRVKY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Jedná se o určité jednotky (segmenty), do nichž se dá mluvená řeč rozložit: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- samohlásky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souhlásky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3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SUPRASEGMENTÁLNÍ PRVKY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Jedná se o jevy, které přesahují nejen hlásku a slabiku, ale týkají se větších mluvních celků. Nedají se dost dobře dělit (segmentovat) na dílčí jednotky. Jedná se především o: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slabika (ne všichni jazykovědci ji sem zařazují, přičemž je ale chápána jako minimální suprasegmentální jednotka)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přízvuk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redukce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melodie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ynamika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0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II. FONOLOGIE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Vědecká disciplína, která studuje zvukovou stránku jazyka, avšak ze značně odlišného hlediska. 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Zakladatelem fonologie je ruský emigrant N. S.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Trubeckoj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(představitel Pražského lingvistického kroužku) – „Základy fonologie“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Fonologie definuje tzv.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fonému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jako základní fonologickou jednotku a popisuje systém fonologických opozic.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Fonologie se zabývá studiem zvukové stránky jazyka z hlediska její funkce, tj. stavby a rozlišování významových jednotek jazyka (studiem fungování konkrétního segmentu v jazyce.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7458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TRANSKRIPCE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Grafický systém libovolného jazyka nedisponuje prostředky, s jejichž pomocí by bylo možné v písemné podobě zaznamenat jeho zvuky. Pro grafický zápis zvukové stránky jazyka je proto potřeba použít speciální přepis –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transkripci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Existují dva způsoby transkripce: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Fonetickou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Fonologickou 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4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TRANSLITERACE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věrný přepis psaného slova (textu, typicky zeměpisného názvu nebo jména osoby) z jednoho písma do jiného. Význam má zejména pro odborné lingvistické účely.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Např.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Современный русский язык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cs-CZ" i="1" dirty="0" err="1" smtClean="0">
                <a:solidFill>
                  <a:schemeClr val="accent2">
                    <a:lumMod val="50000"/>
                  </a:schemeClr>
                </a:solidFill>
              </a:rPr>
              <a:t>Sovremennyj</a:t>
            </a:r>
            <a:r>
              <a:rPr lang="cs-CZ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2">
                    <a:lumMod val="50000"/>
                  </a:schemeClr>
                </a:solidFill>
              </a:rPr>
              <a:t>russkij</a:t>
            </a:r>
            <a:r>
              <a:rPr lang="cs-CZ" i="1" dirty="0">
                <a:solidFill>
                  <a:schemeClr val="accent2">
                    <a:lumMod val="50000"/>
                  </a:schemeClr>
                </a:solidFill>
              </a:rPr>
              <a:t> jazyk.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43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TRANSLITERACE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Jejím cílem je jen usnadnit přečtení daného výrazu poučenému čtenáři, který zdrojové písmo neovládá; na rozdíl od 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transkripce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se však snaží neztratit žádnou informaci o původním pravopisu. Není tedy zápisem mluvené řeči jiným písmem jako transkripce, nýbrž přepisem grafických znaků jinými znaky (písmeny). Transliterace tedy musí zachytit i rozdíly mezi znaky či skupinami znaků, které se vyslovují stejně, ale ve zdrojovém jazyce se z nějakých důvodů píší odlišně. V mezích tohoto principu se transliterace nicméně snaží (podobně jako transkripce) o zachycení výslovnosti slova, ale obdobně, jako v původním písmu, a volí pokud možno takové znaky cílového písma, které mají (v hlavních jazycích, jež cílové písmo používají) podobnou či stejnou výslovnost jako text ve zdrojovém písmu. Z tohoto důvodu může být transliterace ovlivněna nejen písmy, ale i konkrétními jazyky, které písmo používají.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0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I. FONETIKA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Fonetika je jazykovědná disciplína, která se zabývá materiální stránkou zvukových výrazových prostředků jazyka.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na nezobecněné úrovni poznání  a popisu mechanismu vzniku řeči (akustická stavba a percepce zvukového signálu sluchem)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Na zobecněné úrovni hlásek a prozodických prostředků (Krčmová, M. 2009)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36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VÝVOJ FONETIKY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- 13. př. N. l. – Féničané – hláskové písmo (to předpokládalo důkladnou analýzu zvukové stránky jazyka)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Řekové doplnili hláskovou abecedu o znaky pro samohlásky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- 5. stol. př. n. l. – zmínky o mluvené řeči lékaře Hippokrata a filozofa Aristotela (4. stol. př. n. l.)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Od 4. stol. př. n. l  -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ndové věnovali velkou pozornost mluvené řeči při popisu sanskrtu. Popsali výslovnost jednotlivých slov a textů. Všímali si toho, jak se slabiky a hlásky artikulují a na základě toho dospěli ke klasifikaci hlásek, ke které se Evropa přiblížila až v 1. pol. 19. stol.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VÝVOJ FONETIKY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 středověku úpadek o zvukovou stránku jazyka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Zájem se obnovil v 18. stol. – problematikou výslovnosti se zabýval J. W.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on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Kempelen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v souvislosti s tzv. mluvícím strojem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 moderní fonetiky se dochovalo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Hellwagovo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trojúhelníkové schéma znázorňující artikulační charakteristiku samohlásek</a:t>
            </a:r>
          </a:p>
          <a:p>
            <a:pPr>
              <a:buFontTx/>
              <a:buChar char="-"/>
            </a:pP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275" y="4511675"/>
            <a:ext cx="238125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VÝVOJ FONETIKY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19. stol.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z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namená obrat v souvislosti s: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a) nástupem srovnávací a historické gramatiky (ta si vyžadovala objasnění fonetických změn, a tím i dokonalý popis jednotlivých hlásek, zvláště jejich tvoření)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b) nástupem přírodních věd – rozvoj anatomie, fyziologie a akustiky – ty dokázaly popis uskutečnit. Také byli od lékařů a fyziků postupně přebírány různé přístroje (laryngoskop, rentgen)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52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ROZDĚLENÍ FONETIKY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Základní dělení fonetiky na 3 části: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dirty="0" smtClean="0"/>
              <a:t>Fonetika artikulační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dirty="0" smtClean="0"/>
              <a:t>Fonetika akustická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dirty="0" smtClean="0"/>
              <a:t>Fonetika auditivní</a:t>
            </a:r>
          </a:p>
        </p:txBody>
      </p:sp>
    </p:spTree>
    <p:extLst>
      <p:ext uri="{BB962C8B-B14F-4D97-AF65-F5344CB8AC3E}">
        <p14:creationId xmlns:p14="http://schemas.microsoft.com/office/powerpoint/2010/main" val="42736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FONETIKA ARTIKULAČNÍ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Zabývá se popisem artikulačních orgánů a složitým procesem tvoření jednotlivých hlásek i větších celků (slabiky, slova, věty).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Jeví se nejvíce propracovanou částí fonetiky.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Opírá se o poznatky zejména anatomie a fyziologie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Jednou ze základních otázek artikulační fonetiky je popis orgánů, které se na vytváření mluvené řeči podílejí – tyto orgány se nazývají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mluvidla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FONETIKA ARTIKULAČNÍ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Schéma mluvidel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955801"/>
            <a:ext cx="3340100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FONETIKA AKUSTICKÁ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Využívá poznatky akustiky a věnuje se zkoumání zvukových vln, jejich složení, přenosu ovzduším, atd.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Rozvíjí se v závislosti na vývoji nových přístrojů a opírá se o poznatky přírodních věd, zejména fyziky.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747</Words>
  <Application>Microsoft Office PowerPoint</Application>
  <PresentationFormat>Širokoúhlá obrazovka</PresentationFormat>
  <Paragraphs>64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FONETIKA A FONOLOGIE</vt:lpstr>
      <vt:lpstr>I. FONETIKA</vt:lpstr>
      <vt:lpstr>VÝVOJ FONETIKY</vt:lpstr>
      <vt:lpstr>VÝVOJ FONETIKY</vt:lpstr>
      <vt:lpstr>VÝVOJ FONETIKY</vt:lpstr>
      <vt:lpstr>ROZDĚLENÍ FONETIKY</vt:lpstr>
      <vt:lpstr>FONETIKA ARTIKULAČNÍ</vt:lpstr>
      <vt:lpstr>FONETIKA ARTIKULAČNÍ</vt:lpstr>
      <vt:lpstr>FONETIKA AKUSTICKÁ</vt:lpstr>
      <vt:lpstr>FONETIKA AUDITIVNÍ</vt:lpstr>
      <vt:lpstr>SEGMENTÁLNÍ PRVKY</vt:lpstr>
      <vt:lpstr>SUPRASEGMENTÁLNÍ PRVKY</vt:lpstr>
      <vt:lpstr>II. FONOLOGIE</vt:lpstr>
      <vt:lpstr>TRANSKRIPCE</vt:lpstr>
      <vt:lpstr>TRANSLITERACE</vt:lpstr>
      <vt:lpstr>TRANSLITERACE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FONETIKA A FONOLOGIE</dc:title>
  <dc:creator>Bobrzykova</dc:creator>
  <cp:lastModifiedBy>Bobrzykova</cp:lastModifiedBy>
  <cp:revision>14</cp:revision>
  <dcterms:created xsi:type="dcterms:W3CDTF">2018-10-30T11:10:31Z</dcterms:created>
  <dcterms:modified xsi:type="dcterms:W3CDTF">2018-10-30T12:52:32Z</dcterms:modified>
</cp:coreProperties>
</file>