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04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26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98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08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91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99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05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30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24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66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DCA05-1FCE-4438-89CC-DCFA154BA5C1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7C400-782C-461F-B897-FA133169A5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62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GRAMATIKA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chemeClr val="accent2">
                    <a:lumMod val="50000"/>
                  </a:schemeClr>
                </a:solidFill>
              </a:rPr>
              <a:t>SYNTAX</a:t>
            </a:r>
            <a:endParaRPr lang="cs-CZ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74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JUXTAPOZICE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Jedná se tzv. souřadné přiřazování. Je to přechod mezi větami jednoduchými a souvětími.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Jde o volné spojení jednoduchých vět, které spolu obsahově souvisí.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 tomu, aby mohly být považovány za souvětí, jim chybí spojka. Místo toho jsou odděleny v psaném jazyce nejčastěji středníkem, v mluveném je jejich rozhraní signalizováno tak, že hlas zpravidla neklesá tolik, jako u samostatné věty ukončené tečkou a mezera mezi nimi bývá kratší nebo se dokonce blíží nule.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př. </a:t>
            </a:r>
            <a:r>
              <a:rPr lang="cs-CZ" i="1" dirty="0" smtClean="0">
                <a:solidFill>
                  <a:schemeClr val="accent2">
                    <a:lumMod val="50000"/>
                  </a:schemeClr>
                </a:solidFill>
              </a:rPr>
              <a:t>Vím to; zařídím se podle toho. Nepůjdu tam; nemám čas.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4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SOUVĚTÍ SOUŘADNÉ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Souvětí souřadné je spojení dvou (nebo více) jednoduchých vět, které spolu obsahově souvisí. Po formální stránce je pro takovou konstrukci typické, že obě věty jsou k sobě připojeny pomocí souřadící spojky a hlas klesá až na konci celé konstrukce. V psaném jazyce je konec označen tečkou.*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8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SOUVĚTÍ SOUŘADNÉ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Existují 3 základní typy souvětí souřadného: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Slučovací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Odporovací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Vylučovací*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45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SOUVĚTÍ PODŘADNÉ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Podřadné spojení (cizím slovem </a:t>
            </a:r>
            <a:r>
              <a:rPr lang="cs-CZ" i="1" dirty="0" smtClean="0">
                <a:solidFill>
                  <a:schemeClr val="accent2">
                    <a:lumMod val="50000"/>
                  </a:schemeClr>
                </a:solidFill>
              </a:rPr>
              <a:t>hypotaxe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) je v širším smyslu spojení dvou gramatických prvků, z nichž jeden je řídící a může stát sám o sobě, kdežto druhý je na něm závislý.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Takovými prvky mohou být: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Morfémy (rozdělit, trojúhelník)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Výrazy (velký dům, kniha básní, velmi dobře)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Syntagmata (dobře poslouchat rozhlasové zprávy)*</a:t>
            </a:r>
          </a:p>
        </p:txBody>
      </p:sp>
    </p:spTree>
    <p:extLst>
      <p:ext uri="{BB962C8B-B14F-4D97-AF65-F5344CB8AC3E}">
        <p14:creationId xmlns:p14="http://schemas.microsoft.com/office/powerpoint/2010/main" val="38120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SOUVĚTÍ PODŘADNÉ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Typy vět vedlejších:</a:t>
            </a:r>
          </a:p>
          <a:p>
            <a:pPr marL="0" indent="0">
              <a:buNone/>
            </a:pP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Věty substantivní :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podmětná, předmětná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Věty adjektivní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: vztažná</a:t>
            </a:r>
          </a:p>
          <a:p>
            <a:pPr marL="514350" indent="-514350">
              <a:buAutoNum type="arabicParenR"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Věty adverbiální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: časová, místní, důvodová, podmínková, přípustková, důsledková, účelová*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64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SLOŽITÉ VĚTNÉ KONSTRUKCE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 praxi se setkáváme se složitějšími souvětími, v nichž se kombinuje větší počet vět, spojených různě uspořádanými vzájemnými vztahy.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Př. </a:t>
            </a:r>
            <a:r>
              <a:rPr lang="cs-CZ" i="1" dirty="0" smtClean="0">
                <a:solidFill>
                  <a:schemeClr val="accent2">
                    <a:lumMod val="50000"/>
                  </a:schemeClr>
                </a:solidFill>
              </a:rPr>
              <a:t>Ženy nevědí, co chtějí, a nedají pokoj, dokud to nedostanou.</a:t>
            </a:r>
            <a:endParaRPr lang="cs-CZ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6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SYNTAX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 smtClean="0"/>
              <a:t>-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Syntax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(neboli větná skladba) –  část gramatiky, která se zabývá stavbou věty.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- VĚTA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– slovní vyjádření určité myšlenky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Charakteristickou vlastností jazykového znaku (dle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Saussura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) je jeho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lineární charakter.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Tzn., že jednotlivé znaky nelze při sestavování věty a textu řadit jinak, než jeden za druhým. To platí i pro jejich dekódování.*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55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LINEÁRNÍ VÝPOVĚĎ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Lineární výpověď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– je to určitá myšlenka, tj. obsah sdělení, který sám o sobě ovšem lineární není.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Obsah věty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(její význam/sémantická stránka) odpovídá u mluvčího určité omezené části rozsáhlého systému pojmů. Tento systém je uložen v mozku mluvčího na základě složitých vztahů a má spíše prostorový charakter. Při verbalizaci tohoto obsahu pak jde o to, jak tyto hierarchicky uspořádané pojmy převést s využitím gramatických pravidel do lineární výpovědi.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0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SLOVOSLED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Pro jednotlivé jazyky je společné to, že věta musí mít nutně lineární charakter – ale liší se v tom, jak ji uspořádat.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Toto uspořádání umožňují pravidla tzv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. slovosledu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Slovosled –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lze charakterizovat jako „konvenční návod“, kterým se řídí pořadí slov ve větě.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Každý jazyk má vlastní specifická pravidla slovosledu, tzn. Vlastní způsob, jak nelineární obsah věty převést do lineárního řetězce konkrétní výpovědi.*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8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SLOVOSLED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Jazyky se také liší měrou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volnosti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slovosledu.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Slovanské jazyky mají poměrně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volný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slovosled, pravidla slovosledu v nich často připouštějí několik možností, jak větné členy seřadit.* 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Celá řada jazyků má mnohem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pevnější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 slovosled než čeština. Značné rozdíly jsou mezi jazyky syntetickými a analytickými.*   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0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VĚTA A TEXT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Naprostá většina výpovědí (vět), s nimiž se v běžném životě setkáváme, tvoří část většího celku –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textu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 okolním textem je každá výpověď spojena po stránce formální a zejména obsahové do té míry, že je-li z něho vytržena, často nám poskytne informaci velmi omezenou nebo dokonce vůbec žádnou.*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 70. letech se objevil názor, že základní jednotkou jazyka není věta, ale text. Vznikla tak tedy tzv. textová lingvistika, která zvýrazňuje význam kontextu pro pochopení informací obsažených ve větě.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68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TYPY VÝPOVĚDÍ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Výpověď, označená v psané podobě na začátku velkým písmenem a na konci tečkou, může obsahovat různý počet větných členů – od jednoho až po několik desítek. Může být tvořena jednou větou nebo se členit do menšího či většího počtu vět, které jsou vzájemně propojeny různými vztahy.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18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TYPY VÝPOVĚDÍ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Existuje 5 různých typů takových výpovědí:</a:t>
            </a:r>
          </a:p>
          <a:p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Věta jednoduchá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Juxtapozice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Souvětí souřadné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Souvětí podřadné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Složité konstrukce, které obsahují několik vět hlavních i vedlejších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70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VĚTA JEDNODUCHÁ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Naprostá většina všech vět obsahuje oba základní větné členy: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podmět a přísudek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– jsou to věty dvoučlenné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 některých případech jeden z obou těchto členů chybí – jedná se o věty jednočlenné. 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Pokud chybí přísudek – jde o větu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jednočlennou jmennou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Pokud chybí podmět – jde o větu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jednočlennou slovesnou</a:t>
            </a:r>
            <a:r>
              <a:rPr lang="cs-CZ" dirty="0" smtClean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42004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810</Words>
  <Application>Microsoft Office PowerPoint</Application>
  <PresentationFormat>Širokoúhlá obrazovka</PresentationFormat>
  <Paragraphs>65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GRAMATIKA</vt:lpstr>
      <vt:lpstr>SYNTAX</vt:lpstr>
      <vt:lpstr>LINEÁRNÍ VÝPOVĚĎ</vt:lpstr>
      <vt:lpstr>SLOVOSLED</vt:lpstr>
      <vt:lpstr>SLOVOSLED</vt:lpstr>
      <vt:lpstr>VĚTA A TEXT</vt:lpstr>
      <vt:lpstr>TYPY VÝPOVĚDÍ</vt:lpstr>
      <vt:lpstr>TYPY VÝPOVĚDÍ</vt:lpstr>
      <vt:lpstr>VĚTA JEDNODUCHÁ</vt:lpstr>
      <vt:lpstr>JUXTAPOZICE</vt:lpstr>
      <vt:lpstr>SOUVĚTÍ SOUŘADNÉ</vt:lpstr>
      <vt:lpstr>SOUVĚTÍ SOUŘADNÉ</vt:lpstr>
      <vt:lpstr>SOUVĚTÍ PODŘADNÉ</vt:lpstr>
      <vt:lpstr>SOUVĚTÍ PODŘADNÉ</vt:lpstr>
      <vt:lpstr>SLOŽITÉ VĚTNÉ KONSTRUKCE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GRAMATIKA</dc:title>
  <dc:creator>Bobrzykova</dc:creator>
  <cp:lastModifiedBy>Bobrzykova</cp:lastModifiedBy>
  <cp:revision>17</cp:revision>
  <dcterms:created xsi:type="dcterms:W3CDTF">2018-11-27T11:28:56Z</dcterms:created>
  <dcterms:modified xsi:type="dcterms:W3CDTF">2018-11-27T14:09:59Z</dcterms:modified>
</cp:coreProperties>
</file>