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5" r:id="rId4"/>
    <p:sldId id="262" r:id="rId5"/>
    <p:sldId id="261" r:id="rId6"/>
    <p:sldId id="257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78" r:id="rId21"/>
    <p:sldId id="281" r:id="rId22"/>
    <p:sldId id="25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BAQP872ID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BAQP872IDs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dBD4qCOEZ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dBD4qCOEZw" TargetMode="Externa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География России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Лекция 1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9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-195263"/>
            <a:ext cx="11372850" cy="728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09" y="137161"/>
            <a:ext cx="10018713" cy="911352"/>
          </a:xfrm>
        </p:spPr>
        <p:txBody>
          <a:bodyPr/>
          <a:lstStyle/>
          <a:p>
            <a:r>
              <a:rPr lang="ru-RU" dirty="0" smtClean="0"/>
              <a:t>Арктическая пустыня</a:t>
            </a:r>
            <a:endParaRPr lang="cs-CZ" dirty="0"/>
          </a:p>
        </p:txBody>
      </p:sp>
      <p:pic>
        <p:nvPicPr>
          <p:cNvPr id="2050" name="Picture 2" descr="Výsledek obrázku pro Арктическая пусты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70" y="850351"/>
            <a:ext cx="9006970" cy="600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2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09" y="149353"/>
            <a:ext cx="10018713" cy="801624"/>
          </a:xfrm>
        </p:spPr>
        <p:txBody>
          <a:bodyPr/>
          <a:lstStyle/>
          <a:p>
            <a:r>
              <a:rPr lang="ru-RU" dirty="0" smtClean="0"/>
              <a:t>Тундра</a:t>
            </a:r>
            <a:endParaRPr lang="cs-CZ" dirty="0"/>
          </a:p>
        </p:txBody>
      </p:sp>
      <p:pic>
        <p:nvPicPr>
          <p:cNvPr id="3074" name="Picture 2" descr="Výsledek obrázku pro тунд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51" y="950977"/>
            <a:ext cx="8783896" cy="569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66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0615" y="259081"/>
            <a:ext cx="10018713" cy="862584"/>
          </a:xfrm>
        </p:spPr>
        <p:txBody>
          <a:bodyPr/>
          <a:lstStyle/>
          <a:p>
            <a:r>
              <a:rPr lang="ru-RU" dirty="0" smtClean="0"/>
              <a:t>Тайга</a:t>
            </a:r>
            <a:endParaRPr lang="cs-CZ" dirty="0"/>
          </a:p>
        </p:txBody>
      </p:sp>
      <p:pic>
        <p:nvPicPr>
          <p:cNvPr id="4098" name="Picture 2" descr="Výsledek obrázku pro тай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86" y="1121665"/>
            <a:ext cx="8439785" cy="562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332233"/>
            <a:ext cx="10018713" cy="947928"/>
          </a:xfrm>
        </p:spPr>
        <p:txBody>
          <a:bodyPr/>
          <a:lstStyle/>
          <a:p>
            <a:r>
              <a:rPr lang="ru-RU" dirty="0"/>
              <a:t>Смешанные леса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342" y="1280161"/>
            <a:ext cx="8449378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0"/>
            <a:ext cx="9890825" cy="972312"/>
          </a:xfrm>
        </p:spPr>
        <p:txBody>
          <a:bodyPr/>
          <a:lstStyle/>
          <a:p>
            <a:r>
              <a:rPr lang="ru-RU" dirty="0"/>
              <a:t>Широколиственные леса</a:t>
            </a:r>
            <a:endParaRPr lang="cs-CZ" dirty="0"/>
          </a:p>
        </p:txBody>
      </p:sp>
      <p:pic>
        <p:nvPicPr>
          <p:cNvPr id="6146" name="Picture 2" descr="Výsledek obrázku pro Широколиственные ле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96" y="1197267"/>
            <a:ext cx="8290560" cy="566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100585"/>
            <a:ext cx="10018712" cy="728472"/>
          </a:xfrm>
        </p:spPr>
        <p:txBody>
          <a:bodyPr/>
          <a:lstStyle/>
          <a:p>
            <a:r>
              <a:rPr lang="ru-RU" dirty="0"/>
              <a:t>Лесостепь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716" y="1172738"/>
            <a:ext cx="8800306" cy="56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1405" y="124969"/>
            <a:ext cx="9744521" cy="777240"/>
          </a:xfrm>
        </p:spPr>
        <p:txBody>
          <a:bodyPr/>
          <a:lstStyle/>
          <a:p>
            <a:r>
              <a:rPr lang="ru-RU" dirty="0"/>
              <a:t>Степь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824" y="1120140"/>
            <a:ext cx="9180576" cy="57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4999" y="0"/>
            <a:ext cx="10018713" cy="999744"/>
          </a:xfrm>
        </p:spPr>
        <p:txBody>
          <a:bodyPr/>
          <a:lstStyle/>
          <a:p>
            <a:r>
              <a:rPr lang="ru-RU" dirty="0" smtClean="0"/>
              <a:t>Полупустыня</a:t>
            </a:r>
            <a:endParaRPr lang="cs-CZ" dirty="0"/>
          </a:p>
        </p:txBody>
      </p:sp>
      <p:pic>
        <p:nvPicPr>
          <p:cNvPr id="10242" name="Picture 2" descr="Výsledek obrázku pro Полупусты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07" y="1170432"/>
            <a:ext cx="8394190" cy="559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2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2637" y="0"/>
            <a:ext cx="9842057" cy="850392"/>
          </a:xfrm>
        </p:spPr>
        <p:txBody>
          <a:bodyPr/>
          <a:lstStyle/>
          <a:p>
            <a:r>
              <a:rPr lang="ru-RU" dirty="0" smtClean="0"/>
              <a:t>Муссонный смешанный лес</a:t>
            </a:r>
            <a:endParaRPr lang="cs-CZ" dirty="0"/>
          </a:p>
        </p:txBody>
      </p:sp>
      <p:pic>
        <p:nvPicPr>
          <p:cNvPr id="1126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51" y="1155192"/>
            <a:ext cx="9542270" cy="536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0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6503" y="0"/>
            <a:ext cx="10018713" cy="1752599"/>
          </a:xfrm>
        </p:spPr>
        <p:txBody>
          <a:bodyPr/>
          <a:lstStyle/>
          <a:p>
            <a:r>
              <a:rPr lang="ru-RU" dirty="0" smtClean="0">
                <a:sym typeface="Wingdings" panose="05000000000000000000" pitchFamily="2" charset="2"/>
                <a:hlinkClick r:id="rId3"/>
              </a:rPr>
              <a:t> РЭП-урок </a:t>
            </a:r>
            <a:br>
              <a:rPr lang="ru-RU" dirty="0" smtClean="0">
                <a:sym typeface="Wingdings" panose="05000000000000000000" pitchFamily="2" charset="2"/>
                <a:hlinkClick r:id="rId3"/>
              </a:rPr>
            </a:br>
            <a:r>
              <a:rPr lang="ru-RU" dirty="0" smtClean="0">
                <a:sym typeface="Wingdings" panose="05000000000000000000" pitchFamily="2" charset="2"/>
                <a:hlinkClick r:id="rId3"/>
              </a:rPr>
              <a:t>Географическое положение России</a:t>
            </a:r>
            <a:endParaRPr lang="cs-CZ" dirty="0"/>
          </a:p>
        </p:txBody>
      </p:sp>
      <p:pic>
        <p:nvPicPr>
          <p:cNvPr id="4" name="qBAQP872ID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77568" y="1632990"/>
            <a:ext cx="9192768" cy="51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4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4999" y="0"/>
            <a:ext cx="10018713" cy="999744"/>
          </a:xfrm>
        </p:spPr>
        <p:txBody>
          <a:bodyPr/>
          <a:lstStyle/>
          <a:p>
            <a:r>
              <a:rPr lang="ru-RU" dirty="0" smtClean="0"/>
              <a:t>Пустыня</a:t>
            </a:r>
            <a:endParaRPr lang="cs-CZ" dirty="0"/>
          </a:p>
        </p:txBody>
      </p:sp>
      <p:pic>
        <p:nvPicPr>
          <p:cNvPr id="8194" name="Picture 2" descr="Výsledek obrázku pro Пусты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82" y="1658112"/>
            <a:ext cx="8799915" cy="50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97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0"/>
            <a:ext cx="9137904" cy="68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3518" y="0"/>
            <a:ext cx="10018713" cy="1752599"/>
          </a:xfrm>
        </p:spPr>
        <p:txBody>
          <a:bodyPr/>
          <a:lstStyle/>
          <a:p>
            <a:r>
              <a:rPr lang="ru-RU" dirty="0" smtClean="0">
                <a:hlinkClick r:id="rId3"/>
              </a:rPr>
              <a:t>Территория и географическое положение России</a:t>
            </a:r>
            <a:endParaRPr lang="cs-CZ" dirty="0"/>
          </a:p>
        </p:txBody>
      </p:sp>
      <p:pic>
        <p:nvPicPr>
          <p:cNvPr id="4" name="VdBD4qCOEZ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70048" y="2018538"/>
            <a:ext cx="7985760" cy="44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401824" y="620101"/>
            <a:ext cx="949756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Российская Федерация 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самая большая по площади страна мира. Её площадь составляет </a:t>
            </a:r>
            <a:r>
              <a:rPr lang="ru-RU" sz="2200" b="1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17,1 млн. </a:t>
            </a:r>
            <a:r>
              <a:rPr lang="ru-RU" sz="2200" b="1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км2 </a:t>
            </a:r>
          </a:p>
          <a:p>
            <a:endParaRPr lang="ru-RU" sz="2200" dirty="0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Омывается 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водами трех океанов: </a:t>
            </a:r>
            <a:endParaRPr lang="ru-RU" sz="2200" dirty="0" smtClean="0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севере — Северным Ледовитым, </a:t>
            </a:r>
            <a:endParaRPr lang="ru-RU" sz="2200" dirty="0" smtClean="0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востоке — 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Тихим</a:t>
            </a:r>
            <a:r>
              <a:rPr lang="cs-CZ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200" dirty="0" smtClean="0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западе и юго-западе имеет выход к морям Атлантического океана. </a:t>
            </a:r>
            <a:endParaRPr lang="ru-RU" sz="2200" dirty="0" smtClean="0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Крайние точки: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i="1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 Флигели на о. Рудольфа, на 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материке</a:t>
            </a:r>
            <a:r>
              <a:rPr lang="cs-CZ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 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Челюскин</a:t>
            </a:r>
            <a:r>
              <a:rPr lang="cs-CZ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2200" dirty="0" smtClean="0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i="1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lang="ru-RU" sz="2200" i="1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жная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гора </a:t>
            </a:r>
            <a:r>
              <a:rPr lang="ru-RU" sz="2200" dirty="0" err="1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Базардюзю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(в Дагестане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2200" dirty="0" smtClean="0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i="1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западная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мыс Песчаная 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(недалеко от г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Калининграда)</a:t>
            </a:r>
            <a:r>
              <a:rPr lang="cs-CZ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2200" dirty="0" smtClean="0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i="1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восточная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в западном полушарии на о. </a:t>
            </a:r>
            <a:r>
              <a:rPr lang="ru-RU" sz="2200" dirty="0" err="1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Ратманова</a:t>
            </a:r>
            <a:r>
              <a:rPr lang="ru-RU" sz="22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Беринговом проливе, 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крайняя материковая точка –</a:t>
            </a:r>
            <a:r>
              <a:rPr lang="cs-CZ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мыс Дежнёва</a:t>
            </a:r>
            <a:r>
              <a:rPr lang="cs-CZ" sz="2200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9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6516" y="0"/>
            <a:ext cx="10018713" cy="1752599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Страны, с которыми граничит Россия: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69270" y="1749549"/>
            <a:ext cx="3526602" cy="3124201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Норвегия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Финляндия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Эстония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Латвия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Литва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Польша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Белоруссия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Украина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461504" y="1938528"/>
            <a:ext cx="3541777" cy="3121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Грузия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Азербайджан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Казахстан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КНР (Китай)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Монголия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КНДР (Северная Корея)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Япония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483543" y="5245608"/>
            <a:ext cx="5175062" cy="112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Частично признанные государства: 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Южная Осетия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Абхазия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94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68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3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eographyofrussia.com/wp-content/uploads/2010/01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8" y="0"/>
            <a:ext cx="11762232" cy="686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9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7000">
              <a:schemeClr val="accent1">
                <a:lumMod val="5000"/>
                <a:lumOff val="95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322" y="123086"/>
            <a:ext cx="10018713" cy="1752599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Рельеф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50972" y="1752599"/>
            <a:ext cx="7303008" cy="4913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основных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орографических частей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Фенноскандия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(или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Кольско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-Карельский регион),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Восточно-Европейская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Русская) равнина,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Уральские горы,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Западно-Сибирская равнина,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Среднесибирское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плоскогорье,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горы юга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востока России.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70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% территории России расположено на равнинах.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" y="246174"/>
            <a:ext cx="2008567" cy="15064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08" y="2745133"/>
            <a:ext cx="2008567" cy="14641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08" y="5166739"/>
            <a:ext cx="2056326" cy="14992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0613" y="246174"/>
            <a:ext cx="2075758" cy="15064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0613" y="2745133"/>
            <a:ext cx="2075758" cy="146415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0614" y="5166739"/>
            <a:ext cx="2075757" cy="14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2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4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4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762000"/>
            <a:ext cx="11715750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-171450"/>
            <a:ext cx="11753850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9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TM03457496[[fn=Paralaxa]]</Template>
  <TotalTime>6391</TotalTime>
  <Words>167</Words>
  <Application>Microsoft Office PowerPoint</Application>
  <PresentationFormat>Širokoúhlá obrazovka</PresentationFormat>
  <Paragraphs>56</Paragraphs>
  <Slides>22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Corbel</vt:lpstr>
      <vt:lpstr>Wingdings</vt:lpstr>
      <vt:lpstr>Paralaxa</vt:lpstr>
      <vt:lpstr>География России</vt:lpstr>
      <vt:lpstr> РЭП-урок  Географическое положение России</vt:lpstr>
      <vt:lpstr>Prezentace aplikace PowerPoint</vt:lpstr>
      <vt:lpstr>Страны, с которыми граничит Россия:</vt:lpstr>
      <vt:lpstr>Prezentace aplikace PowerPoint</vt:lpstr>
      <vt:lpstr>Prezentace aplikace PowerPoint</vt:lpstr>
      <vt:lpstr>Рельеф</vt:lpstr>
      <vt:lpstr>Prezentace aplikace PowerPoint</vt:lpstr>
      <vt:lpstr>Prezentace aplikace PowerPoint</vt:lpstr>
      <vt:lpstr>Prezentace aplikace PowerPoint</vt:lpstr>
      <vt:lpstr>Арктическая пустыня</vt:lpstr>
      <vt:lpstr>Тундра</vt:lpstr>
      <vt:lpstr>Тайга</vt:lpstr>
      <vt:lpstr>Смешанные леса</vt:lpstr>
      <vt:lpstr>Широколиственные леса</vt:lpstr>
      <vt:lpstr>Лесостепь</vt:lpstr>
      <vt:lpstr>Степь</vt:lpstr>
      <vt:lpstr>Полупустыня</vt:lpstr>
      <vt:lpstr>Муссонный смешанный лес</vt:lpstr>
      <vt:lpstr>Пустыня</vt:lpstr>
      <vt:lpstr>Prezentace aplikace PowerPoint</vt:lpstr>
      <vt:lpstr>Территория и географическое положение России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География России</dc:title>
  <dc:creator>JANA</dc:creator>
  <cp:lastModifiedBy>JANA</cp:lastModifiedBy>
  <cp:revision>22</cp:revision>
  <dcterms:created xsi:type="dcterms:W3CDTF">2017-07-15T08:44:15Z</dcterms:created>
  <dcterms:modified xsi:type="dcterms:W3CDTF">2017-09-18T20:07:17Z</dcterms:modified>
</cp:coreProperties>
</file>