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3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CE96C7-FEF0-45B7-AD8F-A7232DA88B5B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IzkvqVdIW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wYDm-mmH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z/maps/place/Moskva,+Rusko/@55.7494733,37.35232,10z/data=!3m1!4b1!4m5!3m4!1s0x46b54afc73d4b0c9:0x3d44d6cc5757cf4c!8m2!3d55.755826!4d37.61729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МОСКВА</a:t>
            </a:r>
            <a:endParaRPr lang="cs-CZ" sz="8000" dirty="0"/>
          </a:p>
        </p:txBody>
      </p:sp>
      <p:sp>
        <p:nvSpPr>
          <p:cNvPr id="36866" name="AutoShape 2" descr="Výsledek obrázku pro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8" name="AutoShape 4" descr="Výsledek obrázku pro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0" name="AutoShape 6" descr="Výsledek obrázku pro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2483110" cy="158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Coat of Arms of Moscow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700808"/>
            <a:ext cx="1008112" cy="1195334"/>
          </a:xfrm>
          <a:prstGeom prst="rect">
            <a:avLst/>
          </a:prstGeom>
          <a:noFill/>
        </p:spPr>
      </p:pic>
      <p:pic>
        <p:nvPicPr>
          <p:cNvPr id="36875" name="Picture 11" descr="Flag of Moscow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1"/>
            <a:ext cx="1940335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5976664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Наземный городской транспорт: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автобусы,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троллейбусы,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трамваи,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такси,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маршрутное такси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Велосипедный транспорт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7106" name="Picture 2" descr="Výsledek obrázku pro маршрутное такси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3245936" cy="1821210"/>
          </a:xfrm>
          <a:prstGeom prst="rect">
            <a:avLst/>
          </a:prstGeom>
          <a:noFill/>
        </p:spPr>
      </p:pic>
      <p:pic>
        <p:nvPicPr>
          <p:cNvPr id="47108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00" y="4509120"/>
            <a:ext cx="3276364" cy="2184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Автомобильный транспорт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8130" name="Picture 2" descr="Výsledek obrázku pro кольца москвы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7"/>
            <a:ext cx="4032448" cy="3168352"/>
          </a:xfrm>
          <a:prstGeom prst="rect">
            <a:avLst/>
          </a:prstGeom>
          <a:noFill/>
        </p:spPr>
      </p:pic>
      <p:pic>
        <p:nvPicPr>
          <p:cNvPr id="48132" name="Picture 4" descr="Výsledek obrázku pro московские проб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85293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782960"/>
          </a:xfrm>
        </p:spPr>
        <p:txBody>
          <a:bodyPr/>
          <a:lstStyle/>
          <a:p>
            <a:pPr algn="ctr"/>
            <a:r>
              <a:rPr lang="ru-RU" dirty="0" smtClean="0"/>
              <a:t>Образование и наука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147248" cy="4572000"/>
          </a:xfrm>
        </p:spPr>
        <p:txBody>
          <a:bodyPr/>
          <a:lstStyle/>
          <a:p>
            <a:r>
              <a:rPr lang="ru-RU" b="1" dirty="0" smtClean="0"/>
              <a:t>Москва</a:t>
            </a:r>
            <a:r>
              <a:rPr lang="ru-RU" dirty="0" smtClean="0"/>
              <a:t> — крупный мировой научный центр, представленный научно-исследовательскими институтами, работающими во многих отраслях.</a:t>
            </a:r>
          </a:p>
          <a:p>
            <a:r>
              <a:rPr lang="ru-RU" b="1" dirty="0" smtClean="0"/>
              <a:t>Москва</a:t>
            </a:r>
            <a:r>
              <a:rPr lang="ru-RU" dirty="0" smtClean="0"/>
              <a:t> является одним из важнейших образовательных центров России.</a:t>
            </a:r>
          </a:p>
          <a:p>
            <a:r>
              <a:rPr lang="ru-RU" dirty="0" smtClean="0"/>
              <a:t>264 высших учебных заведения</a:t>
            </a:r>
          </a:p>
          <a:p>
            <a:endParaRPr lang="cs-CZ" dirty="0"/>
          </a:p>
        </p:txBody>
      </p:sp>
      <p:pic>
        <p:nvPicPr>
          <p:cNvPr id="49156" name="Picture 4" descr="Výsledek obrázku pro м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4888632" cy="274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Культура и искусство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980728"/>
            <a:ext cx="7772400" cy="4572000"/>
          </a:xfrm>
        </p:spPr>
        <p:txBody>
          <a:bodyPr/>
          <a:lstStyle/>
          <a:p>
            <a:r>
              <a:rPr lang="ru-RU" dirty="0" smtClean="0"/>
              <a:t>Театры (более 100) - </a:t>
            </a:r>
            <a:r>
              <a:rPr lang="ru-RU" sz="1800" dirty="0" smtClean="0"/>
              <a:t> Большой театр, Малый театр, </a:t>
            </a:r>
          </a:p>
          <a:p>
            <a:pPr>
              <a:buNone/>
            </a:pPr>
            <a:r>
              <a:rPr lang="ru-RU" sz="1800" dirty="0" smtClean="0"/>
              <a:t>	МХТ им.Чехова, «Современник», Ленком, Театр на Таганке и др.</a:t>
            </a:r>
          </a:p>
          <a:p>
            <a:r>
              <a:rPr lang="ru-RU" dirty="0" smtClean="0"/>
              <a:t>Музеи (более 60) </a:t>
            </a:r>
            <a:r>
              <a:rPr lang="ru-RU" sz="1800" dirty="0" smtClean="0"/>
              <a:t>– Зоологический, Ботанический, Музей антропологии, Третьяковская галерея и др. </a:t>
            </a:r>
          </a:p>
          <a:p>
            <a:r>
              <a:rPr lang="ru-RU" dirty="0" smtClean="0"/>
              <a:t>Кинотеатры и киностудии  </a:t>
            </a:r>
            <a:r>
              <a:rPr lang="ru-RU" sz="1800" dirty="0" smtClean="0"/>
              <a:t>- «Мосфильм», «Союзмультфильм» Киностудия имени М. Горького, и др.</a:t>
            </a:r>
          </a:p>
          <a:p>
            <a:r>
              <a:rPr lang="ru-RU" dirty="0" smtClean="0"/>
              <a:t>Фестивали</a:t>
            </a:r>
            <a:r>
              <a:rPr lang="ru-RU" sz="1800" dirty="0" smtClean="0"/>
              <a:t> – напр. </a:t>
            </a:r>
            <a:r>
              <a:rPr lang="ru-RU" sz="1800" u="sng" dirty="0" smtClean="0"/>
              <a:t>Московский международный кинофестиваль</a:t>
            </a:r>
            <a:r>
              <a:rPr lang="ru-RU" sz="1800" dirty="0" smtClean="0"/>
              <a:t>.</a:t>
            </a:r>
            <a:endParaRPr lang="cs-CZ" sz="1800" dirty="0"/>
          </a:p>
        </p:txBody>
      </p:sp>
      <p:pic>
        <p:nvPicPr>
          <p:cNvPr id="50178" name="Picture 2" descr="Výsledek obrázku pro большой теа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21088"/>
            <a:ext cx="3888432" cy="2392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pic>
        <p:nvPicPr>
          <p:cNvPr id="5" name="BIzkvqVdIW0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898" y="1391613"/>
            <a:ext cx="8742590" cy="4917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pic>
        <p:nvPicPr>
          <p:cNvPr id="54274" name="Picture 2" descr="Výsledek obrázku pro красная площа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65725" cy="485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sp>
        <p:nvSpPr>
          <p:cNvPr id="52228" name="AutoShape 4" descr="Výsledek obrázku pro достопримечательности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2230" name="Picture 6" descr="Výsledek obrázku pro достопримечательности моск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0799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sp>
        <p:nvSpPr>
          <p:cNvPr id="52228" name="AutoShape 4" descr="Výsledek obrázku pro достопримечательности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5298" name="Picture 2" descr="Výsledek obrázku pro храм христа спас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65045" cy="475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sp>
        <p:nvSpPr>
          <p:cNvPr id="52228" name="AutoShape 4" descr="Výsledek obrázku pro достопримечательности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6322" name="Picture 2" descr="Výsledek obrázku pro новодевичий монасты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48147" cy="514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sp>
        <p:nvSpPr>
          <p:cNvPr id="52228" name="AutoShape 4" descr="Výsledek obrázku pro достопримечательности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7346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8280920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Москва́</a:t>
            </a:r>
            <a:r>
              <a:rPr lang="ru-RU" dirty="0" smtClean="0"/>
              <a:t> — столица Российской Федерации, </a:t>
            </a:r>
          </a:p>
          <a:p>
            <a:r>
              <a:rPr lang="ru-RU" dirty="0" smtClean="0"/>
              <a:t>город федерального значения, </a:t>
            </a:r>
          </a:p>
          <a:p>
            <a:r>
              <a:rPr lang="ru-RU" dirty="0" smtClean="0"/>
              <a:t>административный центр Центрального федерального округа</a:t>
            </a:r>
          </a:p>
          <a:p>
            <a:r>
              <a:rPr lang="ru-RU" dirty="0" smtClean="0"/>
              <a:t>центр Московской области</a:t>
            </a:r>
          </a:p>
          <a:p>
            <a:r>
              <a:rPr lang="ru-RU" dirty="0" smtClean="0"/>
              <a:t>Население — 12 380 664</a:t>
            </a:r>
            <a:r>
              <a:rPr lang="ru-RU" baseline="30000" dirty="0" smtClean="0"/>
              <a:t> </a:t>
            </a:r>
            <a:r>
              <a:rPr lang="ru-RU" dirty="0" smtClean="0"/>
              <a:t>чел. (2017), </a:t>
            </a:r>
            <a:endParaRPr lang="cs-CZ" dirty="0"/>
          </a:p>
        </p:txBody>
      </p:sp>
      <p:pic>
        <p:nvPicPr>
          <p:cNvPr id="1026" name="Picture 2" descr="Výsledek obrázku pro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84984"/>
            <a:ext cx="627925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ru-RU" b="1" dirty="0" smtClean="0"/>
              <a:t> Московский Кремль</a:t>
            </a:r>
            <a:endParaRPr lang="cs-CZ" dirty="0"/>
          </a:p>
        </p:txBody>
      </p:sp>
      <p:pic>
        <p:nvPicPr>
          <p:cNvPr id="5" name="pHwYDm-mmHQ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584" y="1475656"/>
            <a:ext cx="8721194" cy="490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7772400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Расположена на реке Москве в центре Восточно-Европейской равнины</a:t>
            </a:r>
          </a:p>
          <a:p>
            <a:r>
              <a:rPr lang="ru-RU" dirty="0" smtClean="0"/>
              <a:t> Как субъект федерации Москва граничит с Московской и Калужской областями.</a:t>
            </a:r>
          </a:p>
        </p:txBody>
      </p:sp>
      <p:pic>
        <p:nvPicPr>
          <p:cNvPr id="41986" name="Picture 2" descr="Výsledek obrázku pro москва на карт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33056"/>
            <a:ext cx="395548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848872" cy="51495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Первое летописное упоминание - 1147 год, (ростово-суздальский князь Юрий Долгорукий встречался с новгород-северским князем Святославом)</a:t>
            </a:r>
          </a:p>
          <a:p>
            <a:pPr algn="just"/>
            <a:r>
              <a:rPr lang="ru-RU" dirty="0" smtClean="0"/>
              <a:t>Во второй половине XIII века при князе Данииле Александровиче Москва стала центром самостоятельного княжества</a:t>
            </a:r>
          </a:p>
          <a:p>
            <a:pPr algn="just"/>
            <a:r>
              <a:rPr lang="ru-RU" dirty="0" smtClean="0"/>
              <a:t>В конце XV века при князе Иване III становится столицей Русского государства</a:t>
            </a:r>
          </a:p>
          <a:p>
            <a:pPr algn="just"/>
            <a:r>
              <a:rPr lang="ru-RU" dirty="0" smtClean="0"/>
              <a:t>В 1712 году потеряла статус столицы, но осталась местом коронации императоров</a:t>
            </a:r>
          </a:p>
          <a:p>
            <a:pPr algn="just"/>
            <a:r>
              <a:rPr lang="ru-RU" dirty="0" smtClean="0"/>
              <a:t>В 1918 году Москва становится столицей РСФСР и позже – столицей СССР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e/e1/Msk_all_districts.svg/300px-Msk_all_district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546258" cy="47165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51520" y="1628800"/>
            <a:ext cx="4176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1. Центральный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2. Северный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3. Северо-Восточный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4. Восточный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5. Юго-Восточный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6. Южный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7. Юго-Западный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8. Западный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9. Северо-Западный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10. Зеленоградский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11. Новомосковский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12. Троицкий административный округ</a:t>
            </a:r>
            <a:endParaRPr lang="cs-CZ" sz="16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692696"/>
            <a:ext cx="3960440" cy="8640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Административные округа Москвы:</a:t>
            </a:r>
            <a:endParaRPr lang="cs-CZ" sz="2800" dirty="0"/>
          </a:p>
        </p:txBody>
      </p:sp>
      <p:pic>
        <p:nvPicPr>
          <p:cNvPr id="8" name="Picture 4" descr="https://upload.wikimedia.org/wikipedia/commons/thumb/0/01/Moscow_territory_1922_1995.gif/220px-Moscow_territory_1922_19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229200"/>
            <a:ext cx="1250665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власти: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Московская городская дума </a:t>
            </a:r>
          </a:p>
          <a:p>
            <a:pPr>
              <a:buNone/>
            </a:pPr>
            <a:r>
              <a:rPr lang="ru-RU" dirty="0" smtClean="0"/>
              <a:t>	(35 депутатов)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Правительство Москвы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Мэр Москвы</a:t>
            </a:r>
          </a:p>
          <a:p>
            <a:pPr>
              <a:buNone/>
            </a:pPr>
            <a:r>
              <a:rPr lang="ru-RU" dirty="0" smtClean="0"/>
              <a:t>	Сергей Семенович Собянин</a:t>
            </a:r>
            <a:endParaRPr lang="cs-CZ" dirty="0"/>
          </a:p>
        </p:txBody>
      </p:sp>
      <p:pic>
        <p:nvPicPr>
          <p:cNvPr id="44034" name="Picture 2" descr="Sergey Sobyanin 5 June 20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571750" cy="2409826"/>
          </a:xfrm>
          <a:prstGeom prst="rect">
            <a:avLst/>
          </a:prstGeom>
          <a:noFill/>
        </p:spPr>
      </p:pic>
      <p:pic>
        <p:nvPicPr>
          <p:cNvPr id="44036" name="Picture 4" descr="https://upload.wikimedia.org/wikipedia/commons/thumb/1/17/Tverskaya13_Moscow_06-2015.jpg/220px-Tverskaya13_Moscow_06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52028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628800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крупнейший финансовый центр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международный </a:t>
            </a:r>
            <a:r>
              <a:rPr lang="ru-RU" sz="2400" dirty="0"/>
              <a:t>деловой </a:t>
            </a:r>
            <a:r>
              <a:rPr lang="ru-RU" sz="2400" dirty="0" smtClean="0"/>
              <a:t>центр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химической промышленности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чёрной и цветной металлургии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лёгкой промышленности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машиностроения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полиграфической промышленности</a:t>
            </a:r>
            <a:endParaRPr lang="cs-CZ" sz="2400" dirty="0"/>
          </a:p>
        </p:txBody>
      </p:sp>
      <p:pic>
        <p:nvPicPr>
          <p:cNvPr id="40968" name="Picture 8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33056"/>
            <a:ext cx="3995936" cy="2666379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51520" y="33265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Москва</a:t>
            </a:r>
            <a:r>
              <a:rPr lang="ru-RU" sz="2800" dirty="0" smtClean="0"/>
              <a:t> - </a:t>
            </a:r>
            <a:r>
              <a:rPr lang="ru-RU" sz="2800" b="1" dirty="0" smtClean="0"/>
              <a:t>центр управления большой частью экономики страны: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Железнодорожный транспорт: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10 вокзалов,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Московская окружная </a:t>
            </a:r>
          </a:p>
          <a:p>
            <a:pPr>
              <a:buNone/>
            </a:pPr>
            <a:r>
              <a:rPr lang="ru-RU" sz="2400" dirty="0" smtClean="0"/>
              <a:t>железная дорога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Авиационный транспорт: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аэропорты </a:t>
            </a:r>
          </a:p>
          <a:p>
            <a:pPr>
              <a:buNone/>
            </a:pPr>
            <a:r>
              <a:rPr lang="ru-RU" sz="2400" dirty="0" smtClean="0"/>
              <a:t>(Внуково, Остафьево)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5058" name="Picture 2" descr="Výsledek obrázku pro сапс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779782" cy="1848777"/>
          </a:xfrm>
          <a:prstGeom prst="rect">
            <a:avLst/>
          </a:prstGeom>
          <a:noFill/>
        </p:spPr>
      </p:pic>
      <p:pic>
        <p:nvPicPr>
          <p:cNvPr id="45060" name="Picture 4" descr="Výsledek obrázku pro аэропорт внук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437112"/>
            <a:ext cx="3738040" cy="1714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Речной транспорт: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«порт пяти морей» — Балтийского, </a:t>
            </a:r>
          </a:p>
          <a:p>
            <a:pPr>
              <a:buNone/>
            </a:pPr>
            <a:r>
              <a:rPr lang="ru-RU" sz="2000" dirty="0" smtClean="0"/>
              <a:t>Белого, Каспийского, Азовского и Чёрного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Метрополитен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6084" name="Picture 4" descr="http://cdn2.russian7.ru/wp-content/uploads/2012/10/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563888" cy="5003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224</TotalTime>
  <Words>123</Words>
  <Application>Microsoft Office PowerPoint</Application>
  <PresentationFormat>Экран (4:3)</PresentationFormat>
  <Paragraphs>83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Franklin Gothic Book</vt:lpstr>
      <vt:lpstr>Perpetua</vt:lpstr>
      <vt:lpstr>Wingdings</vt:lpstr>
      <vt:lpstr>Wingdings 2</vt:lpstr>
      <vt:lpstr>Jmění</vt:lpstr>
      <vt:lpstr>МОСКВА</vt:lpstr>
      <vt:lpstr>Презентация PowerPoint</vt:lpstr>
      <vt:lpstr>Презентация PowerPoint</vt:lpstr>
      <vt:lpstr>История Москвы</vt:lpstr>
      <vt:lpstr>        Административные округа Москвы:</vt:lpstr>
      <vt:lpstr>Органы власти:</vt:lpstr>
      <vt:lpstr>Презентация PowerPoint</vt:lpstr>
      <vt:lpstr>ТРАНСПОРТ МОСКВЫ</vt:lpstr>
      <vt:lpstr>ТРАНСПОРТ МОСКВЫ</vt:lpstr>
      <vt:lpstr>ТРАНСПОРТ МОСКВЫ</vt:lpstr>
      <vt:lpstr>ТРАНСПОРТ МОСКВЫ</vt:lpstr>
      <vt:lpstr>Образование и наука</vt:lpstr>
      <vt:lpstr>Культура и искусство</vt:lpstr>
      <vt:lpstr>Архитектура и достопримечательности</vt:lpstr>
      <vt:lpstr>Архитектура и достопримечательности</vt:lpstr>
      <vt:lpstr>Архитектура и достопримечательности</vt:lpstr>
      <vt:lpstr>Архитектура и достопримечательности</vt:lpstr>
      <vt:lpstr>Архитектура и достопримечательности</vt:lpstr>
      <vt:lpstr>Архитектура и достопримечательности</vt:lpstr>
      <vt:lpstr>    Московский Кремль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</dc:title>
  <dc:creator>lektor</dc:creator>
  <cp:lastModifiedBy>Uživatel systému Windows</cp:lastModifiedBy>
  <cp:revision>22</cp:revision>
  <dcterms:created xsi:type="dcterms:W3CDTF">2017-10-09T07:14:44Z</dcterms:created>
  <dcterms:modified xsi:type="dcterms:W3CDTF">2018-10-09T05:56:38Z</dcterms:modified>
</cp:coreProperties>
</file>