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Владимир Маяковский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833573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(1893 – 1930)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608" y="250491"/>
            <a:ext cx="5071872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j-lt"/>
              </a:rPr>
              <a:t>1919 г</a:t>
            </a:r>
            <a:r>
              <a:rPr lang="ru-RU" sz="2400" dirty="0">
                <a:latin typeface="+mj-lt"/>
              </a:rPr>
              <a:t>.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оформляет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(</a:t>
            </a:r>
            <a:r>
              <a:rPr lang="cs-CZ" sz="2400" dirty="0" err="1">
                <a:latin typeface="+mj-lt"/>
              </a:rPr>
              <a:t>как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поэт</a:t>
            </a:r>
            <a:r>
              <a:rPr lang="cs-CZ" sz="2400" dirty="0">
                <a:latin typeface="+mj-lt"/>
              </a:rPr>
              <a:t> и </a:t>
            </a:r>
            <a:r>
              <a:rPr lang="cs-CZ" sz="2400" dirty="0" err="1">
                <a:latin typeface="+mj-lt"/>
              </a:rPr>
              <a:t>как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err="1">
                <a:latin typeface="+mj-lt"/>
              </a:rPr>
              <a:t>художник</a:t>
            </a:r>
            <a:r>
              <a:rPr lang="cs-CZ" sz="2400" dirty="0">
                <a:latin typeface="+mj-lt"/>
              </a:rPr>
              <a:t>) </a:t>
            </a: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err="1" smtClean="0">
                <a:latin typeface="+mj-lt"/>
              </a:rPr>
              <a:t>агитационно-сатирические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плакаты</a:t>
            </a:r>
            <a:r>
              <a:rPr lang="cs-CZ" sz="2400" dirty="0" smtClean="0">
                <a:latin typeface="+mj-lt"/>
              </a:rPr>
              <a:t> </a:t>
            </a:r>
            <a:endParaRPr lang="ru-RU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(«</a:t>
            </a:r>
            <a:r>
              <a:rPr lang="cs-CZ" sz="2400" dirty="0" err="1">
                <a:latin typeface="+mj-lt"/>
              </a:rPr>
              <a:t>Окна</a:t>
            </a:r>
            <a:r>
              <a:rPr lang="cs-CZ" sz="2400" dirty="0">
                <a:latin typeface="+mj-lt"/>
              </a:rPr>
              <a:t> РОСТА»). </a:t>
            </a:r>
            <a:endParaRPr lang="ru-RU" sz="2400" dirty="0" smtClean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1026" name="Picture 2" descr="Výsledek obrázku pro окна роста маяковский плака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11" y="1750682"/>
            <a:ext cx="3558469" cy="42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1919 г</a:t>
            </a:r>
            <a:r>
              <a:rPr lang="ru-RU" sz="2800" dirty="0"/>
              <a:t>. первое </a:t>
            </a:r>
            <a:r>
              <a:rPr lang="cs-CZ" sz="2800" dirty="0" err="1"/>
              <a:t>собрание</a:t>
            </a:r>
            <a:r>
              <a:rPr lang="cs-CZ" sz="2800" dirty="0"/>
              <a:t> </a:t>
            </a:r>
            <a:r>
              <a:rPr lang="cs-CZ" sz="2800" dirty="0" err="1"/>
              <a:t>сочине</a:t>
            </a:r>
            <a:r>
              <a:rPr lang="ru-RU" sz="2800" dirty="0" err="1"/>
              <a:t>ний</a:t>
            </a:r>
            <a:r>
              <a:rPr lang="cs-CZ" sz="2800" dirty="0"/>
              <a:t> — «</a:t>
            </a:r>
            <a:r>
              <a:rPr lang="cs-CZ" sz="2800" dirty="0" err="1"/>
              <a:t>Всё</a:t>
            </a:r>
            <a:r>
              <a:rPr lang="cs-CZ" sz="2800" dirty="0"/>
              <a:t> </a:t>
            </a:r>
            <a:r>
              <a:rPr lang="cs-CZ" sz="2800" dirty="0" err="1"/>
              <a:t>сочинённое</a:t>
            </a:r>
            <a:r>
              <a:rPr lang="cs-CZ" sz="2800" dirty="0"/>
              <a:t> </a:t>
            </a:r>
            <a:r>
              <a:rPr lang="cs-CZ" sz="2800" dirty="0" err="1"/>
              <a:t>Владимиром</a:t>
            </a:r>
            <a:r>
              <a:rPr lang="cs-CZ" sz="2800" dirty="0"/>
              <a:t> </a:t>
            </a:r>
            <a:r>
              <a:rPr lang="cs-CZ" sz="2800" dirty="0" err="1"/>
              <a:t>Маяковским</a:t>
            </a:r>
            <a:r>
              <a:rPr lang="cs-CZ" sz="2800" dirty="0"/>
              <a:t>. 1909—1919». 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В 1918—1919 </a:t>
            </a:r>
            <a:r>
              <a:rPr lang="cs-CZ" sz="2800" dirty="0" err="1"/>
              <a:t>годах</a:t>
            </a:r>
            <a:r>
              <a:rPr lang="cs-CZ" sz="2800" dirty="0"/>
              <a:t> </a:t>
            </a:r>
            <a:r>
              <a:rPr lang="cs-CZ" sz="2800" dirty="0" err="1"/>
              <a:t>выступает</a:t>
            </a:r>
            <a:r>
              <a:rPr lang="cs-CZ" sz="2800" dirty="0"/>
              <a:t> в </a:t>
            </a:r>
            <a:r>
              <a:rPr lang="cs-CZ" sz="2800" dirty="0" err="1"/>
              <a:t>газете</a:t>
            </a:r>
            <a:r>
              <a:rPr lang="cs-CZ" sz="2800" dirty="0"/>
              <a:t> «</a:t>
            </a:r>
            <a:r>
              <a:rPr lang="cs-CZ" sz="2800" dirty="0" err="1"/>
              <a:t>Искусство</a:t>
            </a:r>
            <a:r>
              <a:rPr lang="cs-CZ" sz="2800" dirty="0"/>
              <a:t> </a:t>
            </a:r>
            <a:r>
              <a:rPr lang="cs-CZ" sz="2800" dirty="0" err="1"/>
              <a:t>коммуны</a:t>
            </a:r>
            <a:r>
              <a:rPr lang="cs-CZ" sz="2800" dirty="0"/>
              <a:t>». </a:t>
            </a:r>
            <a:r>
              <a:rPr lang="cs-CZ" sz="2800" dirty="0" err="1"/>
              <a:t>Пропаганда</a:t>
            </a:r>
            <a:r>
              <a:rPr lang="cs-CZ" sz="2800" dirty="0"/>
              <a:t> </a:t>
            </a:r>
            <a:r>
              <a:rPr lang="cs-CZ" sz="2800" dirty="0" err="1"/>
              <a:t>мировой</a:t>
            </a:r>
            <a:r>
              <a:rPr lang="cs-CZ" sz="2800" dirty="0"/>
              <a:t> </a:t>
            </a:r>
            <a:r>
              <a:rPr lang="cs-CZ" sz="2800" dirty="0" err="1"/>
              <a:t>революции</a:t>
            </a:r>
            <a:r>
              <a:rPr lang="cs-CZ" sz="2800" dirty="0"/>
              <a:t> и </a:t>
            </a:r>
            <a:r>
              <a:rPr lang="cs-CZ" sz="2800" dirty="0" err="1"/>
              <a:t>революции</a:t>
            </a:r>
            <a:r>
              <a:rPr lang="cs-CZ" sz="2800" dirty="0"/>
              <a:t> </a:t>
            </a:r>
            <a:r>
              <a:rPr lang="cs-CZ" sz="2800" dirty="0" err="1"/>
              <a:t>духа</a:t>
            </a:r>
            <a:r>
              <a:rPr lang="cs-CZ" sz="2800" dirty="0"/>
              <a:t>. </a:t>
            </a:r>
            <a:endParaRPr lang="ru-R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В 1920 </a:t>
            </a:r>
            <a:r>
              <a:rPr lang="cs-CZ" sz="2800" dirty="0" smtClean="0"/>
              <a:t>г</a:t>
            </a:r>
            <a:r>
              <a:rPr lang="ru-RU" sz="2800" dirty="0" smtClean="0"/>
              <a:t>. - </a:t>
            </a:r>
            <a:r>
              <a:rPr lang="cs-CZ" sz="2800" dirty="0" err="1" smtClean="0"/>
              <a:t>поэм</a:t>
            </a:r>
            <a:r>
              <a:rPr lang="ru-RU" sz="2800" dirty="0" smtClean="0"/>
              <a:t>а</a:t>
            </a:r>
            <a:r>
              <a:rPr lang="cs-CZ" sz="2800" dirty="0" smtClean="0"/>
              <a:t> </a:t>
            </a:r>
            <a:r>
              <a:rPr lang="cs-CZ" sz="2800" dirty="0"/>
              <a:t>«150 000 000», в </a:t>
            </a:r>
            <a:r>
              <a:rPr lang="cs-CZ" sz="2800" dirty="0" err="1"/>
              <a:t>которой</a:t>
            </a:r>
            <a:r>
              <a:rPr lang="cs-CZ" sz="2800" dirty="0"/>
              <a:t> </a:t>
            </a:r>
            <a:r>
              <a:rPr lang="cs-CZ" sz="2800" dirty="0" err="1"/>
              <a:t>отражена</a:t>
            </a:r>
            <a:r>
              <a:rPr lang="cs-CZ" sz="2800" dirty="0"/>
              <a:t> </a:t>
            </a:r>
            <a:r>
              <a:rPr lang="cs-CZ" sz="2800" dirty="0" err="1"/>
              <a:t>тема</a:t>
            </a:r>
            <a:r>
              <a:rPr lang="cs-CZ" sz="2800" dirty="0"/>
              <a:t> </a:t>
            </a:r>
            <a:r>
              <a:rPr lang="cs-CZ" sz="2800" dirty="0" err="1"/>
              <a:t>мировой</a:t>
            </a:r>
            <a:r>
              <a:rPr lang="cs-CZ" sz="2800" dirty="0"/>
              <a:t> </a:t>
            </a:r>
            <a:r>
              <a:rPr lang="cs-CZ" sz="2800" dirty="0" err="1"/>
              <a:t>революции</a:t>
            </a:r>
            <a:r>
              <a:rPr lang="cs-CZ" sz="2800" dirty="0"/>
              <a:t>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656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в 2</a:t>
            </a:r>
            <a:r>
              <a:rPr lang="cs-CZ" dirty="0" smtClean="0"/>
              <a:t>0</a:t>
            </a:r>
            <a:r>
              <a:rPr lang="ru-RU" dirty="0" smtClean="0"/>
              <a:t> – е годы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err="1"/>
              <a:t>П</a:t>
            </a:r>
            <a:r>
              <a:rPr lang="cs-CZ" sz="2800" dirty="0" err="1" smtClean="0"/>
              <a:t>оэм</a:t>
            </a:r>
            <a:r>
              <a:rPr lang="ru-RU" sz="2800" dirty="0" smtClean="0"/>
              <a:t>а</a:t>
            </a:r>
            <a:r>
              <a:rPr lang="cs-CZ" sz="2800" dirty="0" smtClean="0"/>
              <a:t> </a:t>
            </a:r>
            <a:r>
              <a:rPr lang="cs-CZ" sz="2800" dirty="0"/>
              <a:t>«</a:t>
            </a:r>
            <a:r>
              <a:rPr lang="cs-CZ" sz="2800" dirty="0" err="1"/>
              <a:t>Хорошо</a:t>
            </a:r>
            <a:r>
              <a:rPr lang="cs-CZ" sz="2800" dirty="0" smtClean="0"/>
              <a:t>!»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«IV </a:t>
            </a:r>
            <a:r>
              <a:rPr lang="cs-CZ" sz="2800" dirty="0" err="1"/>
              <a:t>интернационал</a:t>
            </a:r>
            <a:r>
              <a:rPr lang="cs-CZ" sz="2800" dirty="0" smtClean="0"/>
              <a:t>»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«</a:t>
            </a:r>
            <a:r>
              <a:rPr lang="cs-CZ" sz="2800" dirty="0" err="1"/>
              <a:t>Париж</a:t>
            </a:r>
            <a:r>
              <a:rPr lang="cs-CZ" sz="2800" dirty="0"/>
              <a:t> (</a:t>
            </a:r>
            <a:r>
              <a:rPr lang="cs-CZ" sz="2800" dirty="0" err="1"/>
              <a:t>Разговорчики</a:t>
            </a:r>
            <a:r>
              <a:rPr lang="cs-CZ" sz="2800" dirty="0"/>
              <a:t> с </a:t>
            </a:r>
            <a:r>
              <a:rPr lang="cs-CZ" sz="2800" dirty="0" err="1"/>
              <a:t>Эйфелевой</a:t>
            </a:r>
            <a:r>
              <a:rPr lang="cs-CZ" sz="2800" dirty="0"/>
              <a:t> </a:t>
            </a:r>
            <a:r>
              <a:rPr lang="cs-CZ" sz="2800" dirty="0" err="1"/>
              <a:t>башней</a:t>
            </a:r>
            <a:r>
              <a:rPr lang="cs-CZ" sz="2800" dirty="0"/>
              <a:t>)»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«</a:t>
            </a:r>
            <a:r>
              <a:rPr lang="cs-CZ" sz="2800" dirty="0" err="1"/>
              <a:t>Товарищу</a:t>
            </a:r>
            <a:r>
              <a:rPr lang="cs-CZ" sz="2800" dirty="0"/>
              <a:t> </a:t>
            </a:r>
            <a:r>
              <a:rPr lang="cs-CZ" sz="2800" dirty="0" err="1"/>
              <a:t>Нетте</a:t>
            </a:r>
            <a:r>
              <a:rPr lang="cs-CZ" sz="2800" dirty="0"/>
              <a:t>, </a:t>
            </a:r>
            <a:r>
              <a:rPr lang="cs-CZ" sz="2800" dirty="0" err="1"/>
              <a:t>пароходу</a:t>
            </a:r>
            <a:r>
              <a:rPr lang="cs-CZ" sz="2800" dirty="0"/>
              <a:t> и </a:t>
            </a:r>
            <a:r>
              <a:rPr lang="cs-CZ" sz="2800" dirty="0" err="1"/>
              <a:t>человеку</a:t>
            </a:r>
            <a:r>
              <a:rPr lang="cs-CZ" sz="2800" dirty="0"/>
              <a:t>»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/>
              <a:t>Сатирические</a:t>
            </a:r>
            <a:r>
              <a:rPr lang="cs-CZ" sz="2800" dirty="0"/>
              <a:t> </a:t>
            </a:r>
            <a:r>
              <a:rPr lang="cs-CZ" sz="2800" dirty="0" err="1"/>
              <a:t>пьесы</a:t>
            </a:r>
            <a:r>
              <a:rPr lang="cs-CZ" sz="2800" dirty="0"/>
              <a:t> «</a:t>
            </a:r>
            <a:r>
              <a:rPr lang="cs-CZ" sz="2800" dirty="0" err="1"/>
              <a:t>Клоп</a:t>
            </a:r>
            <a:r>
              <a:rPr lang="cs-CZ" sz="2800" dirty="0" smtClean="0"/>
              <a:t>» </a:t>
            </a:r>
            <a:r>
              <a:rPr lang="cs-CZ" sz="2800" dirty="0"/>
              <a:t>и «</a:t>
            </a:r>
            <a:r>
              <a:rPr lang="cs-CZ" sz="2800" dirty="0" err="1"/>
              <a:t>Баня</a:t>
            </a:r>
            <a:r>
              <a:rPr lang="cs-CZ" sz="2800" dirty="0"/>
              <a:t>»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 smtClean="0"/>
              <a:t>Печатался</a:t>
            </a:r>
            <a:r>
              <a:rPr lang="cs-CZ" sz="2800" dirty="0" smtClean="0"/>
              <a:t> </a:t>
            </a:r>
            <a:r>
              <a:rPr lang="cs-CZ" sz="2800" dirty="0"/>
              <a:t>в </a:t>
            </a:r>
            <a:r>
              <a:rPr lang="cs-CZ" sz="2800" dirty="0" err="1"/>
              <a:t>журналах</a:t>
            </a:r>
            <a:r>
              <a:rPr lang="cs-CZ" sz="2800" dirty="0"/>
              <a:t>: «</a:t>
            </a:r>
            <a:r>
              <a:rPr lang="cs-CZ" sz="2800" dirty="0" err="1"/>
              <a:t>Новый</a:t>
            </a:r>
            <a:r>
              <a:rPr lang="cs-CZ" sz="2800" dirty="0"/>
              <a:t> </a:t>
            </a:r>
            <a:r>
              <a:rPr lang="cs-CZ" sz="2800" dirty="0" err="1"/>
              <a:t>мир</a:t>
            </a:r>
            <a:r>
              <a:rPr lang="cs-CZ" sz="2800" dirty="0"/>
              <a:t>», «</a:t>
            </a:r>
            <a:r>
              <a:rPr lang="cs-CZ" sz="2800" dirty="0" err="1"/>
              <a:t>Молодая</a:t>
            </a:r>
            <a:r>
              <a:rPr lang="cs-CZ" sz="2800" dirty="0"/>
              <a:t> </a:t>
            </a:r>
            <a:r>
              <a:rPr lang="cs-CZ" sz="2800" dirty="0" err="1"/>
              <a:t>гвардия</a:t>
            </a:r>
            <a:r>
              <a:rPr lang="cs-CZ" sz="2800" dirty="0"/>
              <a:t>», «</a:t>
            </a:r>
            <a:r>
              <a:rPr lang="cs-CZ" sz="2800" dirty="0" err="1"/>
              <a:t>Огонёк</a:t>
            </a:r>
            <a:r>
              <a:rPr lang="cs-CZ" sz="2800" dirty="0"/>
              <a:t>», «</a:t>
            </a:r>
            <a:r>
              <a:rPr lang="cs-CZ" sz="2800" dirty="0" err="1"/>
              <a:t>Крокодил</a:t>
            </a:r>
            <a:r>
              <a:rPr lang="cs-CZ" sz="2800" dirty="0"/>
              <a:t>», «</a:t>
            </a:r>
            <a:r>
              <a:rPr lang="cs-CZ" sz="2800" dirty="0" err="1"/>
              <a:t>Красная</a:t>
            </a:r>
            <a:r>
              <a:rPr lang="cs-CZ" sz="2800" dirty="0"/>
              <a:t> </a:t>
            </a:r>
            <a:r>
              <a:rPr lang="cs-CZ" sz="2800" dirty="0" err="1"/>
              <a:t>нива</a:t>
            </a:r>
            <a:r>
              <a:rPr lang="cs-CZ" sz="2800" dirty="0" smtClean="0"/>
              <a:t>»</a:t>
            </a:r>
            <a:r>
              <a:rPr lang="ru-RU" sz="2800" dirty="0" smtClean="0"/>
              <a:t>, в газетах </a:t>
            </a:r>
            <a:r>
              <a:rPr lang="cs-CZ" sz="2800" dirty="0"/>
              <a:t>«</a:t>
            </a:r>
            <a:r>
              <a:rPr lang="cs-CZ" sz="2800" dirty="0" err="1" smtClean="0"/>
              <a:t>Комсомольск</a:t>
            </a:r>
            <a:r>
              <a:rPr lang="ru-RU" sz="2800" dirty="0" err="1" smtClean="0"/>
              <a:t>ая</a:t>
            </a:r>
            <a:r>
              <a:rPr lang="cs-CZ" sz="2800" dirty="0" smtClean="0"/>
              <a:t> </a:t>
            </a:r>
            <a:r>
              <a:rPr lang="cs-CZ" sz="2800" dirty="0" err="1" smtClean="0"/>
              <a:t>правд</a:t>
            </a:r>
            <a:r>
              <a:rPr lang="ru-RU" sz="2800" dirty="0" smtClean="0"/>
              <a:t>а</a:t>
            </a:r>
            <a:r>
              <a:rPr lang="cs-CZ" sz="2800" dirty="0" smtClean="0"/>
              <a:t>»</a:t>
            </a:r>
            <a:r>
              <a:rPr lang="ru-RU" sz="2800" dirty="0" smtClean="0"/>
              <a:t>,</a:t>
            </a:r>
            <a:r>
              <a:rPr lang="cs-CZ" sz="2800" dirty="0"/>
              <a:t> «</a:t>
            </a:r>
            <a:r>
              <a:rPr lang="cs-CZ" sz="2800" dirty="0" err="1" smtClean="0"/>
              <a:t>Известия</a:t>
            </a:r>
            <a:r>
              <a:rPr lang="cs-CZ" sz="2800" dirty="0" smtClean="0"/>
              <a:t>»</a:t>
            </a:r>
            <a:r>
              <a:rPr lang="ru-RU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48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Личная жизнь В. Маяковского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5360" y="646176"/>
            <a:ext cx="10924032" cy="5582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сразу смазал карту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будня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плеснувши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краску из стакана;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показал на блюде студня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косые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скулы океана.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чешуе жестяной рыбы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прочёл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зовы новых губ.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ноктюрн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сыграть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могли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	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флейте водосточных труб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315968" y="243256"/>
            <a:ext cx="6096000" cy="56887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стих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трудом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громаду лет прорвёт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явится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весомо,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грубо,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зримо,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наши дни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вошёл водопровод,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сработанный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ещё рабами Рима.</a:t>
            </a: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4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b="1" dirty="0" smtClean="0"/>
              <a:t>Русский</a:t>
            </a:r>
            <a:r>
              <a:rPr lang="ru-RU" b="1" dirty="0"/>
              <a:t> и советский поэт. Один из крупнейших поэтов XX </a:t>
            </a:r>
            <a:r>
              <a:rPr lang="ru-RU" b="1" dirty="0" smtClean="0"/>
              <a:t>века, </a:t>
            </a:r>
          </a:p>
          <a:p>
            <a:r>
              <a:rPr lang="ru-RU" b="1" dirty="0" smtClean="0"/>
              <a:t>драматург</a:t>
            </a:r>
            <a:r>
              <a:rPr lang="ru-RU" b="1" dirty="0"/>
              <a:t>, киносценарист, кинорежиссёр, киноактёр, художник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редактор</a:t>
            </a:r>
            <a:r>
              <a:rPr lang="ru-RU" b="1" dirty="0"/>
              <a:t> журналов «ЛЕФ» («Левый Фронт»), «Новый ЛЕФ».</a:t>
            </a:r>
          </a:p>
          <a:p>
            <a:endParaRPr lang="ru-RU" b="1" dirty="0"/>
          </a:p>
          <a:p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3006427" y="501134"/>
            <a:ext cx="6240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800" dirty="0" err="1"/>
              <a:t>Владимир</a:t>
            </a:r>
            <a:r>
              <a:rPr lang="cs-CZ" sz="4800" dirty="0"/>
              <a:t> </a:t>
            </a:r>
            <a:r>
              <a:rPr lang="cs-CZ" sz="4800" dirty="0" err="1"/>
              <a:t>Маяковский</a:t>
            </a:r>
            <a:endParaRPr lang="cs-CZ" sz="4800" dirty="0"/>
          </a:p>
        </p:txBody>
      </p:sp>
      <p:pic>
        <p:nvPicPr>
          <p:cNvPr id="1028" name="Picture 4" descr="Výsledek obrázku pro маяк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7" y="3455644"/>
            <a:ext cx="4069207" cy="27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46787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Родился в </a:t>
            </a:r>
            <a:r>
              <a:rPr lang="ru-RU" sz="2800" dirty="0"/>
              <a:t>Г</a:t>
            </a:r>
            <a:r>
              <a:rPr lang="ru-RU" sz="2800" dirty="0" smtClean="0"/>
              <a:t>рузии, владел грузинским языком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Участвовал в революционной демонстрации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</a:t>
            </a:r>
            <a:r>
              <a:rPr lang="ru-RU" sz="2800" dirty="0" smtClean="0"/>
              <a:t>емья переехала в Москву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Учился в гимназии, был исключен из-за неуплаты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Увлекается марксизмом, вступает в РСДРП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Был трижды осужден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805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в тюрьме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943" y="2359081"/>
            <a:ext cx="10058400" cy="4023360"/>
          </a:xfrm>
        </p:spPr>
        <p:txBody>
          <a:bodyPr>
            <a:noAutofit/>
          </a:bodyPr>
          <a:lstStyle/>
          <a:p>
            <a:r>
              <a:rPr lang="cs-CZ" sz="2400" b="1" i="1" dirty="0" smtClean="0"/>
              <a:t>„</a:t>
            </a:r>
            <a:r>
              <a:rPr lang="cs-CZ" sz="2400" b="1" i="1" dirty="0" err="1" smtClean="0"/>
              <a:t>Вышло</a:t>
            </a:r>
            <a:r>
              <a:rPr lang="cs-CZ" sz="2400" b="1" i="1" dirty="0" smtClean="0"/>
              <a:t> </a:t>
            </a:r>
            <a:r>
              <a:rPr lang="cs-CZ" sz="2400" b="1" i="1" dirty="0" err="1"/>
              <a:t>ходульно</a:t>
            </a:r>
            <a:r>
              <a:rPr lang="cs-CZ" sz="2400" b="1" i="1" dirty="0"/>
              <a:t> и </a:t>
            </a:r>
            <a:r>
              <a:rPr lang="cs-CZ" sz="2400" b="1" i="1" dirty="0" err="1"/>
              <a:t>ревплаксиво</a:t>
            </a:r>
            <a:r>
              <a:rPr lang="cs-CZ" sz="2400" b="1" i="1" dirty="0"/>
              <a:t>. </a:t>
            </a:r>
            <a:r>
              <a:rPr lang="cs-CZ" sz="2400" b="1" i="1" dirty="0" err="1"/>
              <a:t>Что-то</a:t>
            </a:r>
            <a:r>
              <a:rPr lang="cs-CZ" sz="2400" b="1" i="1" dirty="0"/>
              <a:t> </a:t>
            </a:r>
            <a:r>
              <a:rPr lang="cs-CZ" sz="2400" b="1" i="1" dirty="0" err="1"/>
              <a:t>вроде</a:t>
            </a:r>
            <a:r>
              <a:rPr lang="cs-CZ" sz="2400" b="1" i="1" dirty="0" smtClean="0"/>
              <a:t>:</a:t>
            </a:r>
            <a:endParaRPr lang="cs-CZ" sz="2400" b="1" i="1" dirty="0"/>
          </a:p>
          <a:p>
            <a:r>
              <a:rPr lang="cs-CZ" sz="2400" b="1" i="1" dirty="0"/>
              <a:t>    В </a:t>
            </a:r>
            <a:r>
              <a:rPr lang="cs-CZ" sz="2400" b="1" i="1" dirty="0" err="1"/>
              <a:t>золото</a:t>
            </a:r>
            <a:r>
              <a:rPr lang="cs-CZ" sz="2400" b="1" i="1" dirty="0"/>
              <a:t>, в </a:t>
            </a:r>
            <a:r>
              <a:rPr lang="cs-CZ" sz="2400" b="1" i="1" dirty="0" err="1"/>
              <a:t>пурпур</a:t>
            </a:r>
            <a:r>
              <a:rPr lang="cs-CZ" sz="2400" b="1" i="1" dirty="0"/>
              <a:t> </a:t>
            </a:r>
            <a:r>
              <a:rPr lang="cs-CZ" sz="2400" b="1" i="1" dirty="0" err="1"/>
              <a:t>леса</a:t>
            </a:r>
            <a:r>
              <a:rPr lang="cs-CZ" sz="2400" b="1" i="1" dirty="0"/>
              <a:t> </a:t>
            </a:r>
            <a:r>
              <a:rPr lang="cs-CZ" sz="2400" b="1" i="1" dirty="0" err="1"/>
              <a:t>одевались</a:t>
            </a:r>
            <a:r>
              <a:rPr lang="cs-CZ" sz="2400" b="1" i="1" dirty="0"/>
              <a:t>,</a:t>
            </a:r>
          </a:p>
          <a:p>
            <a:r>
              <a:rPr lang="cs-CZ" sz="2400" b="1" i="1" dirty="0"/>
              <a:t>    </a:t>
            </a:r>
            <a:r>
              <a:rPr lang="cs-CZ" sz="2400" b="1" i="1" dirty="0" err="1"/>
              <a:t>Солнце</a:t>
            </a:r>
            <a:r>
              <a:rPr lang="cs-CZ" sz="2400" b="1" i="1" dirty="0"/>
              <a:t> </a:t>
            </a:r>
            <a:r>
              <a:rPr lang="cs-CZ" sz="2400" b="1" i="1" dirty="0" err="1"/>
              <a:t>играло</a:t>
            </a:r>
            <a:r>
              <a:rPr lang="cs-CZ" sz="2400" b="1" i="1" dirty="0"/>
              <a:t> </a:t>
            </a:r>
            <a:r>
              <a:rPr lang="cs-CZ" sz="2400" b="1" i="1" dirty="0" err="1"/>
              <a:t>на</a:t>
            </a:r>
            <a:r>
              <a:rPr lang="cs-CZ" sz="2400" b="1" i="1" dirty="0"/>
              <a:t> </a:t>
            </a:r>
            <a:r>
              <a:rPr lang="cs-CZ" sz="2400" b="1" i="1" dirty="0" err="1"/>
              <a:t>главах</a:t>
            </a:r>
            <a:r>
              <a:rPr lang="cs-CZ" sz="2400" b="1" i="1" dirty="0"/>
              <a:t> </a:t>
            </a:r>
            <a:r>
              <a:rPr lang="cs-CZ" sz="2400" b="1" i="1" dirty="0" err="1"/>
              <a:t>церквей</a:t>
            </a:r>
            <a:r>
              <a:rPr lang="cs-CZ" sz="2400" b="1" i="1" dirty="0"/>
              <a:t>.</a:t>
            </a:r>
          </a:p>
          <a:p>
            <a:r>
              <a:rPr lang="cs-CZ" sz="2400" b="1" i="1" dirty="0"/>
              <a:t>    </a:t>
            </a:r>
            <a:r>
              <a:rPr lang="cs-CZ" sz="2400" b="1" i="1" dirty="0" err="1"/>
              <a:t>Ждал</a:t>
            </a:r>
            <a:r>
              <a:rPr lang="cs-CZ" sz="2400" b="1" i="1" dirty="0"/>
              <a:t> я: </a:t>
            </a:r>
            <a:r>
              <a:rPr lang="cs-CZ" sz="2400" b="1" i="1" dirty="0" err="1"/>
              <a:t>но</a:t>
            </a:r>
            <a:r>
              <a:rPr lang="cs-CZ" sz="2400" b="1" i="1" dirty="0"/>
              <a:t> в </a:t>
            </a:r>
            <a:r>
              <a:rPr lang="cs-CZ" sz="2400" b="1" i="1" dirty="0" err="1"/>
              <a:t>месяцах</a:t>
            </a:r>
            <a:r>
              <a:rPr lang="cs-CZ" sz="2400" b="1" i="1" dirty="0"/>
              <a:t> </a:t>
            </a:r>
            <a:r>
              <a:rPr lang="cs-CZ" sz="2400" b="1" i="1" dirty="0" err="1"/>
              <a:t>дни</a:t>
            </a:r>
            <a:r>
              <a:rPr lang="cs-CZ" sz="2400" b="1" i="1" dirty="0"/>
              <a:t> </a:t>
            </a:r>
            <a:r>
              <a:rPr lang="cs-CZ" sz="2400" b="1" i="1" dirty="0" err="1"/>
              <a:t>потерялись</a:t>
            </a:r>
            <a:r>
              <a:rPr lang="cs-CZ" sz="2400" b="1" i="1" dirty="0"/>
              <a:t>,</a:t>
            </a:r>
          </a:p>
          <a:p>
            <a:r>
              <a:rPr lang="cs-CZ" sz="2400" b="1" i="1" dirty="0"/>
              <a:t>    </a:t>
            </a:r>
            <a:r>
              <a:rPr lang="cs-CZ" sz="2400" b="1" i="1" dirty="0" err="1"/>
              <a:t>Сотни</a:t>
            </a:r>
            <a:r>
              <a:rPr lang="cs-CZ" sz="2400" b="1" i="1" dirty="0"/>
              <a:t> </a:t>
            </a:r>
            <a:r>
              <a:rPr lang="cs-CZ" sz="2400" b="1" i="1" dirty="0" err="1"/>
              <a:t>томительных</a:t>
            </a:r>
            <a:r>
              <a:rPr lang="cs-CZ" sz="2400" b="1" i="1" dirty="0"/>
              <a:t> </a:t>
            </a:r>
            <a:r>
              <a:rPr lang="cs-CZ" sz="2400" b="1" i="1" dirty="0" err="1"/>
              <a:t>дней</a:t>
            </a:r>
            <a:r>
              <a:rPr lang="cs-CZ" sz="2400" b="1" i="1" dirty="0"/>
              <a:t>.</a:t>
            </a:r>
          </a:p>
          <a:p>
            <a:r>
              <a:rPr lang="cs-CZ" sz="2400" b="1" i="1" dirty="0"/>
              <a:t> </a:t>
            </a:r>
            <a:r>
              <a:rPr lang="cs-CZ" sz="2400" b="1" i="1" dirty="0" err="1" smtClean="0"/>
              <a:t>Исписал</a:t>
            </a:r>
            <a:r>
              <a:rPr lang="cs-CZ" sz="2400" b="1" i="1" dirty="0" smtClean="0"/>
              <a:t> </a:t>
            </a:r>
            <a:r>
              <a:rPr lang="cs-CZ" sz="2400" b="1" i="1" dirty="0" err="1"/>
              <a:t>таким</a:t>
            </a:r>
            <a:r>
              <a:rPr lang="cs-CZ" sz="2400" b="1" i="1" dirty="0"/>
              <a:t> </a:t>
            </a:r>
            <a:r>
              <a:rPr lang="cs-CZ" sz="2400" b="1" i="1" dirty="0" err="1"/>
              <a:t>целую</a:t>
            </a:r>
            <a:r>
              <a:rPr lang="cs-CZ" sz="2400" b="1" i="1" dirty="0"/>
              <a:t> </a:t>
            </a:r>
            <a:r>
              <a:rPr lang="cs-CZ" sz="2400" b="1" i="1" dirty="0" err="1"/>
              <a:t>тетрадку</a:t>
            </a:r>
            <a:r>
              <a:rPr lang="cs-CZ" sz="2400" b="1" i="1" dirty="0"/>
              <a:t>. </a:t>
            </a:r>
            <a:r>
              <a:rPr lang="cs-CZ" sz="2400" b="1" i="1" dirty="0" err="1"/>
              <a:t>Спасибо</a:t>
            </a:r>
            <a:r>
              <a:rPr lang="cs-CZ" sz="2400" b="1" i="1" dirty="0"/>
              <a:t> </a:t>
            </a:r>
            <a:r>
              <a:rPr lang="cs-CZ" sz="2400" b="1" i="1" dirty="0" err="1"/>
              <a:t>надзирателям</a:t>
            </a:r>
            <a:r>
              <a:rPr lang="cs-CZ" sz="2400" b="1" i="1" dirty="0"/>
              <a:t> — </a:t>
            </a:r>
            <a:r>
              <a:rPr lang="cs-CZ" sz="2400" b="1" i="1" dirty="0" err="1"/>
              <a:t>при</a:t>
            </a:r>
            <a:r>
              <a:rPr lang="cs-CZ" sz="2400" b="1" i="1" dirty="0"/>
              <a:t> </a:t>
            </a:r>
            <a:r>
              <a:rPr lang="cs-CZ" sz="2400" b="1" i="1" dirty="0" err="1"/>
              <a:t>выходе</a:t>
            </a:r>
            <a:r>
              <a:rPr lang="cs-CZ" sz="2400" b="1" i="1" dirty="0"/>
              <a:t> </a:t>
            </a:r>
            <a:r>
              <a:rPr lang="cs-CZ" sz="2400" b="1" i="1" dirty="0" err="1"/>
              <a:t>отобрали</a:t>
            </a:r>
            <a:r>
              <a:rPr lang="cs-CZ" sz="2400" b="1" i="1" dirty="0"/>
              <a:t>. А </a:t>
            </a:r>
            <a:r>
              <a:rPr lang="cs-CZ" sz="2400" b="1" i="1" dirty="0" err="1"/>
              <a:t>то</a:t>
            </a:r>
            <a:r>
              <a:rPr lang="cs-CZ" sz="2400" b="1" i="1" dirty="0"/>
              <a:t> б </a:t>
            </a:r>
            <a:r>
              <a:rPr lang="cs-CZ" sz="2400" b="1" i="1" dirty="0" err="1"/>
              <a:t>ещё</a:t>
            </a:r>
            <a:r>
              <a:rPr lang="cs-CZ" sz="2400" b="1" i="1" dirty="0"/>
              <a:t> </a:t>
            </a:r>
            <a:r>
              <a:rPr lang="cs-CZ" sz="2400" b="1" i="1" dirty="0" err="1"/>
              <a:t>напечатал</a:t>
            </a:r>
            <a:r>
              <a:rPr lang="cs-CZ" sz="2400" b="1" i="1" dirty="0" smtClean="0"/>
              <a:t>!“</a:t>
            </a:r>
            <a:endParaRPr lang="cs-CZ" sz="2400" b="1" i="1" dirty="0"/>
          </a:p>
          <a:p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28594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1911 </a:t>
            </a:r>
            <a:r>
              <a:rPr lang="ru-RU" sz="2400" dirty="0" smtClean="0"/>
              <a:t>г. – занимается живописью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Знакомство с Давидом </a:t>
            </a:r>
            <a:r>
              <a:rPr lang="ru-RU" sz="2400" dirty="0" err="1" smtClean="0"/>
              <a:t>Бурлюком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Присоединяется к футуристам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1912 </a:t>
            </a:r>
            <a:r>
              <a:rPr lang="ru-RU" sz="2400" dirty="0" smtClean="0"/>
              <a:t>г. – первое стихотворение </a:t>
            </a:r>
            <a:r>
              <a:rPr lang="cs-CZ" sz="2400" dirty="0" smtClean="0"/>
              <a:t>„</a:t>
            </a:r>
            <a:r>
              <a:rPr lang="ru-RU" sz="2400" dirty="0" smtClean="0"/>
              <a:t>Ночь</a:t>
            </a:r>
            <a:r>
              <a:rPr lang="cs-CZ" sz="2400" dirty="0" smtClean="0"/>
              <a:t>“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Первое публичное выступление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1913 </a:t>
            </a:r>
            <a:r>
              <a:rPr lang="ru-RU" sz="2400" dirty="0" smtClean="0"/>
              <a:t>г. – первый сборник </a:t>
            </a:r>
            <a:r>
              <a:rPr lang="cs-CZ" sz="2400" dirty="0" smtClean="0"/>
              <a:t>„</a:t>
            </a:r>
            <a:r>
              <a:rPr lang="ru-RU" sz="2400" dirty="0" smtClean="0"/>
              <a:t>Я</a:t>
            </a:r>
            <a:r>
              <a:rPr lang="cs-CZ" sz="2400" dirty="0" smtClean="0"/>
              <a:t>“</a:t>
            </a:r>
            <a:r>
              <a:rPr lang="ru-RU" sz="2400" dirty="0" smtClean="0"/>
              <a:t>, драматургия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1914 </a:t>
            </a:r>
            <a:r>
              <a:rPr lang="ru-RU" sz="2400" dirty="0" smtClean="0"/>
              <a:t>г. – исключен из училища,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стихотворение </a:t>
            </a:r>
            <a:r>
              <a:rPr lang="cs-CZ" sz="2400" dirty="0" smtClean="0"/>
              <a:t>„</a:t>
            </a:r>
            <a:r>
              <a:rPr lang="ru-RU" sz="2400" dirty="0" smtClean="0"/>
              <a:t>Война объявлена</a:t>
            </a:r>
            <a:r>
              <a:rPr lang="cs-CZ" sz="2400" dirty="0" smtClean="0"/>
              <a:t>“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715" y="2276264"/>
            <a:ext cx="3810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1915 </a:t>
            </a:r>
            <a:r>
              <a:rPr lang="ru-RU" sz="2800" dirty="0" smtClean="0"/>
              <a:t>г. – знакомство с Лилей и Осипом Бриками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1915—1917 </a:t>
            </a:r>
            <a:r>
              <a:rPr lang="ru-RU" sz="2800" dirty="0" smtClean="0"/>
              <a:t>гг. - </a:t>
            </a:r>
            <a:r>
              <a:rPr lang="cs-CZ" sz="2800" dirty="0" err="1" smtClean="0"/>
              <a:t>военн</a:t>
            </a:r>
            <a:r>
              <a:rPr lang="ru-RU" sz="2800" dirty="0" err="1" smtClean="0"/>
              <a:t>ая</a:t>
            </a:r>
            <a:r>
              <a:rPr lang="cs-CZ" sz="2800" dirty="0" smtClean="0"/>
              <a:t> </a:t>
            </a:r>
            <a:r>
              <a:rPr lang="cs-CZ" sz="2800" dirty="0" err="1" smtClean="0"/>
              <a:t>служб</a:t>
            </a:r>
            <a:r>
              <a:rPr lang="ru-RU" sz="2800" dirty="0" smtClean="0"/>
              <a:t>а </a:t>
            </a:r>
            <a:r>
              <a:rPr lang="cs-CZ" sz="2800" dirty="0" smtClean="0"/>
              <a:t>в </a:t>
            </a:r>
            <a:r>
              <a:rPr lang="cs-CZ" sz="2800" dirty="0" err="1" smtClean="0"/>
              <a:t>Петрограде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Поэмы </a:t>
            </a:r>
            <a:r>
              <a:rPr lang="cs-CZ" sz="2800" dirty="0" smtClean="0"/>
              <a:t>„</a:t>
            </a:r>
            <a:r>
              <a:rPr lang="ru-RU" sz="2800" dirty="0" smtClean="0"/>
              <a:t>Облако в штанах</a:t>
            </a:r>
            <a:r>
              <a:rPr lang="cs-CZ" sz="2800" dirty="0" smtClean="0"/>
              <a:t>“, „</a:t>
            </a:r>
            <a:r>
              <a:rPr lang="ru-RU" sz="2800" dirty="0" smtClean="0"/>
              <a:t>Война и мир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1918 </a:t>
            </a:r>
            <a:r>
              <a:rPr lang="ru-RU" sz="2800" dirty="0" smtClean="0"/>
              <a:t>г. - </a:t>
            </a:r>
            <a:r>
              <a:rPr lang="cs-CZ" sz="2800" dirty="0" err="1" smtClean="0"/>
              <a:t>снимался</a:t>
            </a:r>
            <a:r>
              <a:rPr lang="cs-CZ" sz="2800" dirty="0" smtClean="0"/>
              <a:t> </a:t>
            </a:r>
            <a:r>
              <a:rPr lang="cs-CZ" sz="2800" dirty="0"/>
              <a:t>в </a:t>
            </a:r>
            <a:r>
              <a:rPr lang="cs-CZ" sz="2800" dirty="0" err="1"/>
              <a:t>трёх</a:t>
            </a:r>
            <a:r>
              <a:rPr lang="cs-CZ" sz="2800" dirty="0"/>
              <a:t> </a:t>
            </a:r>
            <a:r>
              <a:rPr lang="cs-CZ" sz="2800" dirty="0" err="1" smtClean="0"/>
              <a:t>фильмах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err="1"/>
              <a:t>по</a:t>
            </a:r>
            <a:r>
              <a:rPr lang="cs-CZ" sz="2800" dirty="0"/>
              <a:t> </a:t>
            </a:r>
            <a:r>
              <a:rPr lang="cs-CZ" sz="2800" dirty="0" err="1"/>
              <a:t>собственным</a:t>
            </a:r>
            <a:r>
              <a:rPr lang="cs-CZ" sz="2800" dirty="0"/>
              <a:t> </a:t>
            </a:r>
            <a:r>
              <a:rPr lang="cs-CZ" sz="2800" dirty="0" err="1" smtClean="0"/>
              <a:t>сценариям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smtClean="0"/>
              <a:t>„</a:t>
            </a:r>
            <a:r>
              <a:rPr lang="ru-RU" sz="2800" dirty="0" smtClean="0"/>
              <a:t>Левый марш</a:t>
            </a:r>
            <a:r>
              <a:rPr lang="cs-CZ" sz="2800" dirty="0" smtClean="0"/>
              <a:t>“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707" y="3146749"/>
            <a:ext cx="3980699" cy="283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ru-RU" dirty="0" smtClean="0"/>
              <a:t>Левый марш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Разворачивайтесь в марше!</a:t>
            </a:r>
            <a:endParaRPr lang="cs-CZ" sz="3600" dirty="0"/>
          </a:p>
          <a:p>
            <a:pPr marL="0" lvl="0" indent="0">
              <a:buNone/>
            </a:pPr>
            <a:r>
              <a:rPr lang="ru-RU" sz="3600" dirty="0" smtClean="0"/>
              <a:t>	Словесной </a:t>
            </a:r>
            <a:r>
              <a:rPr lang="ru-RU" sz="3600" dirty="0"/>
              <a:t>не место кляузе.</a:t>
            </a:r>
            <a:endParaRPr lang="cs-CZ" sz="3600" dirty="0"/>
          </a:p>
          <a:p>
            <a:pPr marL="0" indent="0">
              <a:buNone/>
            </a:pPr>
            <a:r>
              <a:rPr lang="ru-RU" sz="3600" dirty="0" smtClean="0"/>
              <a:t>		Тише</a:t>
            </a:r>
            <a:r>
              <a:rPr lang="ru-RU" sz="3600" dirty="0"/>
              <a:t>, ораторы!</a:t>
            </a:r>
            <a:endParaRPr lang="cs-CZ" sz="3600" dirty="0"/>
          </a:p>
          <a:p>
            <a:pPr marL="0" indent="0">
              <a:buNone/>
            </a:pPr>
            <a:r>
              <a:rPr lang="ru-RU" sz="3600" dirty="0" smtClean="0"/>
              <a:t>			Ваше</a:t>
            </a:r>
            <a:endParaRPr lang="cs-CZ" sz="3600" dirty="0"/>
          </a:p>
          <a:p>
            <a:pPr marL="0" lvl="0" indent="0">
              <a:buNone/>
            </a:pPr>
            <a:r>
              <a:rPr lang="ru-RU" sz="3600" dirty="0" smtClean="0"/>
              <a:t>				слово</a:t>
            </a:r>
            <a:r>
              <a:rPr lang="ru-RU" sz="3600" dirty="0"/>
              <a:t>,</a:t>
            </a:r>
            <a:endParaRPr lang="cs-CZ" sz="3600" dirty="0"/>
          </a:p>
          <a:p>
            <a:pPr marL="201168" lvl="1" indent="0">
              <a:buNone/>
            </a:pPr>
            <a:r>
              <a:rPr lang="ru-RU" sz="3600" dirty="0" smtClean="0"/>
              <a:t>					товарищ </a:t>
            </a:r>
            <a:r>
              <a:rPr lang="ru-RU" sz="3600" dirty="0"/>
              <a:t>маузер</a:t>
            </a:r>
            <a:r>
              <a:rPr lang="ru-RU" sz="3600" dirty="0" smtClean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664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</a:t>
            </a:r>
            <a:r>
              <a:rPr lang="ru-RU" dirty="0"/>
              <a:t>Левый марш</a:t>
            </a:r>
            <a:r>
              <a:rPr lang="cs-CZ" dirty="0"/>
              <a:t>“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2317" y="2438452"/>
            <a:ext cx="105236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Довольно жить законом,</a:t>
            </a:r>
            <a:endParaRPr lang="cs-CZ" sz="3600" dirty="0"/>
          </a:p>
          <a:p>
            <a:r>
              <a:rPr lang="ru-RU" sz="3600" dirty="0"/>
              <a:t>	</a:t>
            </a:r>
            <a:r>
              <a:rPr lang="ru-RU" sz="3600" dirty="0" smtClean="0"/>
              <a:t>		данным </a:t>
            </a:r>
            <a:r>
              <a:rPr lang="ru-RU" sz="3600" dirty="0"/>
              <a:t>Адамом </a:t>
            </a:r>
            <a:r>
              <a:rPr lang="ru-RU" sz="3600" dirty="0" smtClean="0"/>
              <a:t>и </a:t>
            </a:r>
            <a:r>
              <a:rPr lang="ru-RU" sz="3600" dirty="0"/>
              <a:t>Евой.</a:t>
            </a:r>
            <a:endParaRPr lang="cs-CZ" sz="3600" dirty="0"/>
          </a:p>
          <a:p>
            <a:pPr lvl="0"/>
            <a:r>
              <a:rPr lang="ru-RU" sz="3600" dirty="0"/>
              <a:t>		</a:t>
            </a:r>
            <a:r>
              <a:rPr lang="ru-RU" sz="3600" dirty="0" smtClean="0"/>
              <a:t>				Клячу </a:t>
            </a:r>
            <a:r>
              <a:rPr lang="ru-RU" sz="3600" dirty="0"/>
              <a:t>историю загоним.</a:t>
            </a:r>
            <a:endParaRPr lang="cs-CZ" sz="3600" dirty="0"/>
          </a:p>
          <a:p>
            <a:pPr marL="201168" lvl="1" indent="0">
              <a:buNone/>
            </a:pPr>
            <a:r>
              <a:rPr lang="ru-RU" sz="3600" dirty="0"/>
              <a:t>			</a:t>
            </a:r>
            <a:r>
              <a:rPr lang="ru-RU" sz="3600" dirty="0" smtClean="0"/>
              <a:t>									Левой</a:t>
            </a:r>
            <a:r>
              <a:rPr lang="ru-RU" sz="3600" dirty="0"/>
              <a:t>!</a:t>
            </a:r>
            <a:endParaRPr lang="cs-CZ" sz="3600" dirty="0"/>
          </a:p>
          <a:p>
            <a:pPr marL="384048" lvl="2" indent="0">
              <a:buNone/>
            </a:pPr>
            <a:r>
              <a:rPr lang="ru-RU" sz="3600" dirty="0"/>
              <a:t>				</a:t>
            </a:r>
            <a:r>
              <a:rPr lang="ru-RU" sz="3600" dirty="0" smtClean="0"/>
              <a:t>										Левой</a:t>
            </a:r>
            <a:r>
              <a:rPr lang="ru-RU" sz="3600" dirty="0"/>
              <a:t>!</a:t>
            </a:r>
            <a:endParaRPr lang="cs-CZ" sz="3600" dirty="0"/>
          </a:p>
          <a:p>
            <a:pPr marL="566928" lvl="3" indent="0">
              <a:buNone/>
            </a:pPr>
            <a:r>
              <a:rPr lang="ru-RU" sz="3600" dirty="0"/>
              <a:t>				</a:t>
            </a:r>
            <a:r>
              <a:rPr lang="ru-RU" sz="3600" dirty="0" smtClean="0"/>
              <a:t>											Левой</a:t>
            </a:r>
            <a:r>
              <a:rPr lang="ru-RU" sz="3600" dirty="0"/>
              <a:t>!</a:t>
            </a:r>
            <a:endParaRPr lang="cs-CZ" sz="36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787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В. Маяковского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97280" y="2011680"/>
            <a:ext cx="9473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ea typeface="Calibri" panose="020F0502020204030204" pitchFamily="34" charset="0"/>
              </a:rPr>
              <a:t>В 1918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году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Маяковский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организовал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группу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«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Комфут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» (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коммунистический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футуризм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), </a:t>
            </a:r>
            <a:endParaRPr lang="cs-CZ" sz="2800" dirty="0" smtClean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1922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году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—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издательство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МАФ (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Московская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ассоциация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футуристов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), в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котором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вышло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несколько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его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книг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. </a:t>
            </a:r>
            <a:endParaRPr lang="cs-CZ" sz="2800" dirty="0" smtClean="0">
              <a:latin typeface="+mj-lt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j-lt"/>
                <a:ea typeface="Calibri" panose="020F0502020204030204" pitchFamily="34" charset="0"/>
              </a:rPr>
              <a:t>В 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1923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году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организовал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группу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ЛЕФ (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Левый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фронт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+mj-lt"/>
                <a:ea typeface="Calibri" panose="020F0502020204030204" pitchFamily="34" charset="0"/>
              </a:rPr>
              <a:t>искусств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), </a:t>
            </a:r>
            <a:r>
              <a:rPr lang="cs-CZ" sz="2800" dirty="0" err="1" smtClean="0">
                <a:latin typeface="+mj-lt"/>
                <a:ea typeface="Calibri" panose="020F0502020204030204" pitchFamily="34" charset="0"/>
              </a:rPr>
              <a:t>журнал</a:t>
            </a:r>
            <a:r>
              <a:rPr lang="cs-CZ" sz="28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cs-CZ" sz="2800" dirty="0">
                <a:latin typeface="+mj-lt"/>
                <a:ea typeface="Calibri" panose="020F0502020204030204" pitchFamily="34" charset="0"/>
              </a:rPr>
              <a:t>«ЛЕФ</a:t>
            </a:r>
            <a:r>
              <a:rPr lang="cs-CZ" sz="2800" dirty="0" smtClean="0">
                <a:latin typeface="+mj-lt"/>
                <a:ea typeface="Calibri" panose="020F0502020204030204" pitchFamily="34" charset="0"/>
              </a:rPr>
              <a:t>»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2066</TotalTime>
  <Words>457</Words>
  <Application>Microsoft Office PowerPoint</Application>
  <PresentationFormat>Širokoúhlá obrazovka</PresentationFormat>
  <Paragraphs>91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Retrospektiva</vt:lpstr>
      <vt:lpstr>Владимир Маяковский</vt:lpstr>
      <vt:lpstr>Prezentace aplikace PowerPoint</vt:lpstr>
      <vt:lpstr>Биография В. Маяковского</vt:lpstr>
      <vt:lpstr>Творчество в тюрьме</vt:lpstr>
      <vt:lpstr>Биография В. Маяковского </vt:lpstr>
      <vt:lpstr>Биография В. Маяковского</vt:lpstr>
      <vt:lpstr>„Левый марш“</vt:lpstr>
      <vt:lpstr>„Левый марш“</vt:lpstr>
      <vt:lpstr>Биография В. Маяковского</vt:lpstr>
      <vt:lpstr>Биография В. Маяковского</vt:lpstr>
      <vt:lpstr>Биография В. Маяковского</vt:lpstr>
      <vt:lpstr>Творчество в 20 – е годы</vt:lpstr>
      <vt:lpstr>Личная жизнь В. Маяковского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Маяковский</dc:title>
  <dc:creator>JANA</dc:creator>
  <cp:lastModifiedBy>JANA</cp:lastModifiedBy>
  <cp:revision>14</cp:revision>
  <dcterms:created xsi:type="dcterms:W3CDTF">2016-10-15T07:13:46Z</dcterms:created>
  <dcterms:modified xsi:type="dcterms:W3CDTF">2016-10-16T19:54:36Z</dcterms:modified>
</cp:coreProperties>
</file>