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57" r:id="rId4"/>
    <p:sldId id="260" r:id="rId5"/>
    <p:sldId id="261" r:id="rId6"/>
    <p:sldId id="262" r:id="rId7"/>
    <p:sldId id="263" r:id="rId8"/>
    <p:sldId id="264" r:id="rId9"/>
    <p:sldId id="266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3" r:id="rId19"/>
    <p:sldId id="275" r:id="rId20"/>
    <p:sldId id="276" r:id="rId21"/>
    <p:sldId id="277" r:id="rId22"/>
    <p:sldId id="278" r:id="rId23"/>
    <p:sldId id="279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9" autoAdjust="0"/>
    <p:restoredTop sz="94660"/>
  </p:normalViewPr>
  <p:slideViewPr>
    <p:cSldViewPr snapToGrid="0">
      <p:cViewPr varScale="1">
        <p:scale>
          <a:sx n="76" d="100"/>
          <a:sy n="76" d="100"/>
        </p:scale>
        <p:origin x="-90" y="-7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pPr/>
              <a:t>10/16/2018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pPr/>
              <a:t>10/16/2018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pPr/>
              <a:t>10/16/2018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pPr/>
              <a:t>10/16/2018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pPr/>
              <a:t>10/16/2018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pPr/>
              <a:t>10/16/2018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pPr/>
              <a:t>10/16/2018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pPr/>
              <a:t>10/16/2018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pPr/>
              <a:t>10/16/2018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pPr/>
              <a:t>10/16/2018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pPr/>
              <a:t>10/16/2018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pPr/>
              <a:t>10/16/2018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pPr/>
              <a:t>10/16/2018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pPr/>
              <a:t>10/16/2018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pPr/>
              <a:t>10/16/2018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pPr/>
              <a:t>10/16/2018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pPr/>
              <a:t>10/16/2018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pPr/>
              <a:t>10/16/2018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s://www.stream.cz/cizinci-v-cesku/10019440-ruska-bana-takto-vypada-poctive-chlapske-saunovani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RUSKÉ TRADICE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947025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STUDENÉ POLÉVKY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234" y="2994091"/>
            <a:ext cx="5349765" cy="386390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249" y="2994092"/>
            <a:ext cx="6282992" cy="386390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80321" y="2222938"/>
            <a:ext cx="4806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err="1" smtClean="0"/>
              <a:t>Svekolnik</a:t>
            </a:r>
            <a:r>
              <a:rPr lang="cs-CZ" sz="4000" dirty="0" smtClean="0"/>
              <a:t> </a:t>
            </a:r>
            <a:endParaRPr lang="cs-CZ" sz="4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6842234" y="2222938"/>
            <a:ext cx="4806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err="1" smtClean="0"/>
              <a:t>Okroška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xmlns="" val="493466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HLAVNÍ JÍDLA</a:t>
            </a:r>
            <a:endParaRPr lang="cs-CZ" dirty="0"/>
          </a:p>
        </p:txBody>
      </p:sp>
      <p:pic>
        <p:nvPicPr>
          <p:cNvPr id="2052" name="Picture 4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40061" y="3115441"/>
            <a:ext cx="5651939" cy="376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90041"/>
            <a:ext cx="5690856" cy="377019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68014" y="2270234"/>
            <a:ext cx="5076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/>
              <a:t>Šašlik </a:t>
            </a:r>
            <a:endParaRPr lang="cs-CZ" sz="40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6938141" y="2270234"/>
            <a:ext cx="5076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err="1" smtClean="0"/>
              <a:t>Golubci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xmlns="" val="1582549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HLAVNÍ JÍDLA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279228"/>
            <a:ext cx="6290442" cy="357877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529254" y="2360409"/>
            <a:ext cx="3263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/>
              <a:t>Kotlety</a:t>
            </a:r>
            <a:endParaRPr lang="cs-CZ" sz="40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215" y="3279228"/>
            <a:ext cx="5623785" cy="3578772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7748376" y="2360409"/>
            <a:ext cx="3263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err="1" smtClean="0"/>
              <a:t>Tefteli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xmlns="" val="1097803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HLAVNÍ JÍDLA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41834"/>
            <a:ext cx="5829300" cy="321616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786" y="3641834"/>
            <a:ext cx="5892213" cy="321616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88731" y="2664372"/>
            <a:ext cx="4698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/>
              <a:t>Rybí </a:t>
            </a:r>
            <a:r>
              <a:rPr lang="cs-CZ" sz="4000" dirty="0" err="1" smtClean="0"/>
              <a:t>tefteli</a:t>
            </a:r>
            <a:endParaRPr lang="cs-CZ" sz="4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6621517" y="2664372"/>
            <a:ext cx="55704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/>
              <a:t>Nadívaná ryba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xmlns="" val="3468807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Jídla z těsta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048001"/>
            <a:ext cx="5907143" cy="381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441" y="3048000"/>
            <a:ext cx="5901559" cy="38100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04952" y="2238703"/>
            <a:ext cx="52183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/>
              <a:t>Piroh se zelím</a:t>
            </a:r>
            <a:endParaRPr lang="cs-CZ" sz="40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6632027" y="2238703"/>
            <a:ext cx="52183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err="1" smtClean="0"/>
              <a:t>Kulebjaka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xmlns="" val="597986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Jídla z těsta</a:t>
            </a:r>
            <a:endParaRPr lang="cs-CZ" dirty="0"/>
          </a:p>
        </p:txBody>
      </p:sp>
      <p:pic>
        <p:nvPicPr>
          <p:cNvPr id="3074" name="Picture 2" descr="Výsledek obrázku pro пирож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517270"/>
            <a:ext cx="5971555" cy="334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ýsledek obrázku pro ватруш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1062" y="3517269"/>
            <a:ext cx="5270938" cy="334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857432" y="2680137"/>
            <a:ext cx="425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/>
              <a:t>Pirožky</a:t>
            </a:r>
            <a:endParaRPr lang="cs-CZ" sz="40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7428186" y="2564523"/>
            <a:ext cx="425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err="1" smtClean="0"/>
              <a:t>Vatrušky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xmlns="" val="6419789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Jídla z těsta</a:t>
            </a:r>
            <a:endParaRPr lang="cs-CZ" dirty="0"/>
          </a:p>
        </p:txBody>
      </p:sp>
      <p:pic>
        <p:nvPicPr>
          <p:cNvPr id="4098" name="Picture 2" descr="Výsledek obrázku pro пельмен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452648"/>
            <a:ext cx="6053958" cy="340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862" y="3452648"/>
            <a:ext cx="5728138" cy="340535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835572" y="2396359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/>
              <a:t>Pelmeně</a:t>
            </a:r>
            <a:endParaRPr lang="cs-CZ" sz="4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7041931" y="2398261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err="1" smtClean="0"/>
              <a:t>Vareniki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xmlns="" val="3316227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PŘÍLOHY </a:t>
            </a:r>
            <a:endParaRPr lang="cs-CZ" dirty="0"/>
          </a:p>
        </p:txBody>
      </p:sp>
      <p:pic>
        <p:nvPicPr>
          <p:cNvPr id="6146" name="Picture 2" descr="Výsledek obrázku pro гречневая каш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421116"/>
            <a:ext cx="5905027" cy="3436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6674" y="3421115"/>
            <a:ext cx="5155325" cy="3436883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89186" y="2475186"/>
            <a:ext cx="5533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/>
              <a:t>Pohanka </a:t>
            </a:r>
            <a:endParaRPr lang="cs-CZ" sz="40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6847488" y="2475185"/>
            <a:ext cx="5533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err="1" smtClean="0"/>
              <a:t>Jáhly</a:t>
            </a:r>
            <a:r>
              <a:rPr lang="cs-CZ" sz="4000" dirty="0" smtClean="0"/>
              <a:t> 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xmlns="" val="2625435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Sladká jídla</a:t>
            </a:r>
            <a:endParaRPr lang="cs-CZ" dirty="0"/>
          </a:p>
        </p:txBody>
      </p:sp>
      <p:pic>
        <p:nvPicPr>
          <p:cNvPr id="5122" name="Picture 2" descr="Výsledek obrázku pro сырни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73821"/>
            <a:ext cx="5990897" cy="348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855" y="3373821"/>
            <a:ext cx="5569145" cy="3484179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60877" y="2380594"/>
            <a:ext cx="4869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err="1" smtClean="0"/>
              <a:t>Syrniki</a:t>
            </a:r>
            <a:endParaRPr lang="cs-CZ" sz="4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6972856" y="2380594"/>
            <a:ext cx="4869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err="1" smtClean="0"/>
              <a:t>Blinčiki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xmlns="" val="515270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 smtClean="0"/>
              <a:t>Varenje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138" y="3048000"/>
            <a:ext cx="5715000" cy="381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938" y="3048000"/>
            <a:ext cx="5097517" cy="377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8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RODINNÉ TRADICE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753721" y="2463873"/>
            <a:ext cx="5072779" cy="359931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cs-CZ" dirty="0" smtClean="0"/>
              <a:t>Tradice rodinného čtení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„Převlékání se“ k obědu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Rodinná specialita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Tradice „rodinné porady“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Tradice „rodinné ekonomie“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„Rodinný archiv“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6608712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„ČAJEPITIJE“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198" y="2081047"/>
            <a:ext cx="7582465" cy="477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3976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89" y="2341542"/>
            <a:ext cx="1715271" cy="220535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2089843" y="2907191"/>
            <a:ext cx="66447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/>
              <a:t>– </a:t>
            </a:r>
            <a:r>
              <a:rPr lang="cs-CZ" sz="3200" dirty="0" err="1" smtClean="0"/>
              <a:t>Dobryj</a:t>
            </a:r>
            <a:r>
              <a:rPr lang="cs-CZ" sz="3200" dirty="0" smtClean="0"/>
              <a:t> </a:t>
            </a:r>
            <a:r>
              <a:rPr lang="cs-CZ" sz="3200" dirty="0" err="1" smtClean="0"/>
              <a:t>děň</a:t>
            </a:r>
            <a:r>
              <a:rPr lang="cs-CZ" sz="3200" dirty="0" smtClean="0"/>
              <a:t>, </a:t>
            </a:r>
            <a:r>
              <a:rPr lang="cs-CZ" sz="3200" dirty="0" err="1" smtClean="0"/>
              <a:t>Natalija</a:t>
            </a:r>
            <a:r>
              <a:rPr lang="cs-CZ" sz="3200" dirty="0" smtClean="0"/>
              <a:t> </a:t>
            </a:r>
            <a:r>
              <a:rPr lang="cs-CZ" sz="3200" dirty="0" err="1" smtClean="0"/>
              <a:t>Nikolajevna</a:t>
            </a:r>
            <a:r>
              <a:rPr lang="ru-RU" sz="3200" dirty="0" smtClean="0"/>
              <a:t>!</a:t>
            </a:r>
            <a:endParaRPr lang="ru-RU" sz="3200" dirty="0"/>
          </a:p>
        </p:txBody>
      </p:sp>
      <p:sp>
        <p:nvSpPr>
          <p:cNvPr id="6" name="Obdélník 5"/>
          <p:cNvSpPr/>
          <p:nvPr/>
        </p:nvSpPr>
        <p:spPr>
          <a:xfrm>
            <a:off x="1461763" y="4546892"/>
            <a:ext cx="92779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/>
          </a:p>
          <a:p>
            <a:r>
              <a:rPr lang="ru-RU" sz="3200" dirty="0"/>
              <a:t>– </a:t>
            </a:r>
            <a:r>
              <a:rPr lang="cs-CZ" sz="3200" dirty="0" err="1" smtClean="0"/>
              <a:t>Dobryj</a:t>
            </a:r>
            <a:r>
              <a:rPr lang="cs-CZ" sz="3200" dirty="0" smtClean="0"/>
              <a:t> </a:t>
            </a:r>
            <a:r>
              <a:rPr lang="cs-CZ" sz="3200" dirty="0" err="1" smtClean="0"/>
              <a:t>děň</a:t>
            </a:r>
            <a:r>
              <a:rPr lang="cs-CZ" sz="3200" dirty="0" smtClean="0"/>
              <a:t>, Alexandr </a:t>
            </a:r>
            <a:r>
              <a:rPr lang="cs-CZ" sz="3200" dirty="0" err="1" smtClean="0"/>
              <a:t>Sergejevič</a:t>
            </a:r>
            <a:r>
              <a:rPr lang="ru-RU" sz="3200" dirty="0" smtClean="0"/>
              <a:t>!</a:t>
            </a:r>
            <a:endParaRPr lang="cs-CZ" sz="32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6507" y="4165902"/>
            <a:ext cx="1926336" cy="2396362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1196424" y="911965"/>
            <a:ext cx="8061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/>
              <a:t>Oslovení jménem a otčestvem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xmlns="" val="344598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DAČA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850" y="2071687"/>
            <a:ext cx="6381750" cy="478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45790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dirty="0" smtClean="0"/>
              <a:t>Ruská baňa</a:t>
            </a:r>
            <a:endParaRPr lang="cs-CZ" sz="4000" dirty="0"/>
          </a:p>
        </p:txBody>
      </p:sp>
      <p:pic>
        <p:nvPicPr>
          <p:cNvPr id="1026" name="Picture 2" descr="VÃ½sledek obrÃ¡zku pro ÑÑÑÑÐºÐ°Ñ Ð±Ð°Ð½Ñ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9424" y="1992454"/>
            <a:ext cx="7262007" cy="48655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„ZASTOLJE“ A RUSKÁ KUCHYNĚ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656" y="0"/>
            <a:ext cx="4657344" cy="3092768"/>
          </a:xfrm>
          <a:prstGeom prst="rect">
            <a:avLst/>
          </a:prstGeom>
        </p:spPr>
      </p:pic>
      <p:pic>
        <p:nvPicPr>
          <p:cNvPr id="6" name="Picture 2" descr="Související obr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6192" y="1969008"/>
            <a:ext cx="4888992" cy="488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070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PŘEDKRMY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8414"/>
            <a:ext cx="5360276" cy="338958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3766" y="3396593"/>
            <a:ext cx="5318235" cy="3461407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299227" y="2627152"/>
            <a:ext cx="36038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Salát „</a:t>
            </a:r>
            <a:r>
              <a:rPr lang="cs-CZ" sz="4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Olivje</a:t>
            </a:r>
            <a:r>
              <a:rPr lang="cs-CZ" sz="4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endParaRPr lang="cs-CZ" sz="4400" dirty="0"/>
          </a:p>
        </p:txBody>
      </p:sp>
      <p:sp>
        <p:nvSpPr>
          <p:cNvPr id="8" name="Obdélník 7"/>
          <p:cNvSpPr/>
          <p:nvPr/>
        </p:nvSpPr>
        <p:spPr>
          <a:xfrm>
            <a:off x="6749485" y="2021864"/>
            <a:ext cx="454323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400" dirty="0" smtClean="0"/>
              <a:t>„</a:t>
            </a:r>
            <a:r>
              <a:rPr lang="cs-CZ" sz="4400" dirty="0" err="1" smtClean="0"/>
              <a:t>Selď</a:t>
            </a:r>
            <a:r>
              <a:rPr lang="cs-CZ" sz="4400" dirty="0" smtClean="0"/>
              <a:t> pod </a:t>
            </a:r>
            <a:r>
              <a:rPr lang="cs-CZ" sz="4400" dirty="0" err="1" smtClean="0"/>
              <a:t>šuboj</a:t>
            </a:r>
            <a:r>
              <a:rPr lang="cs-CZ" sz="4400" dirty="0" smtClean="0"/>
              <a:t>“</a:t>
            </a:r>
            <a:endParaRPr lang="ru-RU" sz="4400" dirty="0" smtClean="0"/>
          </a:p>
          <a:p>
            <a:r>
              <a:rPr lang="cs-CZ" sz="4400" dirty="0" smtClean="0"/>
              <a:t>“Šuba“</a:t>
            </a:r>
            <a:endParaRPr lang="cs-CZ" sz="4400" dirty="0"/>
          </a:p>
        </p:txBody>
      </p:sp>
    </p:spTree>
    <p:extLst>
      <p:ext uri="{BB962C8B-B14F-4D97-AF65-F5344CB8AC3E}">
        <p14:creationId xmlns:p14="http://schemas.microsoft.com/office/powerpoint/2010/main" xmlns="" val="2428507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PŘEDKRMY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94538"/>
            <a:ext cx="5525438" cy="326346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6829" y="3556131"/>
            <a:ext cx="5255172" cy="3301869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1008024" y="2649994"/>
            <a:ext cx="29107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400" dirty="0" smtClean="0"/>
              <a:t>„</a:t>
            </a:r>
            <a:r>
              <a:rPr lang="cs-CZ" sz="4400" dirty="0" err="1" smtClean="0"/>
              <a:t>Vinegret</a:t>
            </a:r>
            <a:r>
              <a:rPr lang="cs-CZ" sz="4400" dirty="0" smtClean="0"/>
              <a:t>“</a:t>
            </a:r>
            <a:endParaRPr lang="cs-CZ" sz="4400" dirty="0"/>
          </a:p>
        </p:txBody>
      </p:sp>
      <p:sp>
        <p:nvSpPr>
          <p:cNvPr id="8" name="Obdélník 7"/>
          <p:cNvSpPr/>
          <p:nvPr/>
        </p:nvSpPr>
        <p:spPr>
          <a:xfrm>
            <a:off x="6941909" y="2649994"/>
            <a:ext cx="50940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„Studeň“/“</a:t>
            </a:r>
            <a:r>
              <a:rPr lang="cs-CZ" sz="4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Cholodec</a:t>
            </a:r>
            <a:r>
              <a:rPr lang="cs-CZ" sz="4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endParaRPr lang="cs-CZ" sz="4400" dirty="0"/>
          </a:p>
        </p:txBody>
      </p:sp>
    </p:spTree>
    <p:extLst>
      <p:ext uri="{BB962C8B-B14F-4D97-AF65-F5344CB8AC3E}">
        <p14:creationId xmlns:p14="http://schemas.microsoft.com/office/powerpoint/2010/main" xmlns="" val="726037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PŘEDKRMY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74560"/>
            <a:ext cx="5155324" cy="388344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91662" y="2142753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Chlebíčky se </a:t>
            </a:r>
            <a:r>
              <a:rPr lang="cs-CZ" sz="2800" dirty="0" err="1" smtClean="0"/>
              <a:t>šproty</a:t>
            </a:r>
            <a:endParaRPr lang="cs-CZ" sz="28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5035" y="2986689"/>
            <a:ext cx="5806966" cy="3871311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7278414" y="2172927"/>
            <a:ext cx="4020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Chlebíčky s kaviárem 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xmlns="" val="64120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POLÉVKY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2123" y="3076862"/>
            <a:ext cx="5975131" cy="378113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84" y="3079593"/>
            <a:ext cx="5964621" cy="3778407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8516005" y="2368976"/>
            <a:ext cx="1387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/>
              <a:t>Šči</a:t>
            </a:r>
            <a:endParaRPr lang="cs-CZ" sz="4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2000906" y="2368976"/>
            <a:ext cx="1954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/>
              <a:t>Boršč 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xmlns="" val="4207799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POLÉVKY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913755"/>
            <a:ext cx="5849007" cy="394424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690" y="2916622"/>
            <a:ext cx="5649311" cy="3941379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41434" y="2222938"/>
            <a:ext cx="4808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err="1" smtClean="0"/>
              <a:t>Rassolnik</a:t>
            </a:r>
            <a:endParaRPr lang="cs-CZ" sz="4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6963103" y="2205869"/>
            <a:ext cx="4808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/>
              <a:t>Ucha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xmlns="" val="2306944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POLÉVKY</a:t>
            </a:r>
            <a:endParaRPr lang="cs-CZ" dirty="0"/>
          </a:p>
        </p:txBody>
      </p:sp>
      <p:pic>
        <p:nvPicPr>
          <p:cNvPr id="1026" name="Picture 2" descr="Výsledek obrázku pro солян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36120" y="3087414"/>
            <a:ext cx="5655880" cy="377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087415"/>
            <a:ext cx="5594598" cy="377058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31076" y="2112579"/>
            <a:ext cx="4981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/>
              <a:t>Pohanková polévka</a:t>
            </a:r>
            <a:endParaRPr lang="cs-CZ" sz="4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6873108" y="2106847"/>
            <a:ext cx="4981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/>
              <a:t>Soljanka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xmlns="" val="1995772009"/>
      </p:ext>
    </p:extLst>
  </p:cSld>
  <p:clrMapOvr>
    <a:masterClrMapping/>
  </p:clrMapOvr>
</p:sld>
</file>

<file path=ppt/theme/theme1.xml><?xml version="1.0" encoding="utf-8"?>
<a:theme xmlns:a="http://schemas.openxmlformats.org/drawingml/2006/main" name="Berlí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Berlín</Template>
  <TotalTime>172</TotalTime>
  <Words>141</Words>
  <Application>Microsoft Office PowerPoint</Application>
  <PresentationFormat>Vlastní</PresentationFormat>
  <Paragraphs>63</Paragraphs>
  <Slides>23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4" baseType="lpstr">
      <vt:lpstr>Berlín</vt:lpstr>
      <vt:lpstr>RUSKÉ TRADICE</vt:lpstr>
      <vt:lpstr>RODINNÉ TRADICE</vt:lpstr>
      <vt:lpstr>„ZASTOLJE“ A RUSKÁ KUCHYNĚ</vt:lpstr>
      <vt:lpstr>PŘEDKRMY</vt:lpstr>
      <vt:lpstr>PŘEDKRMY</vt:lpstr>
      <vt:lpstr>PŘEDKRMY</vt:lpstr>
      <vt:lpstr>POLÉVKY</vt:lpstr>
      <vt:lpstr>POLÉVKY</vt:lpstr>
      <vt:lpstr>POLÉVKY</vt:lpstr>
      <vt:lpstr>STUDENÉ POLÉVKY</vt:lpstr>
      <vt:lpstr>HLAVNÍ JÍDLA</vt:lpstr>
      <vt:lpstr>HLAVNÍ JÍDLA</vt:lpstr>
      <vt:lpstr>HLAVNÍ JÍDLA</vt:lpstr>
      <vt:lpstr>Jídla z těsta</vt:lpstr>
      <vt:lpstr>Jídla z těsta</vt:lpstr>
      <vt:lpstr>Jídla z těsta</vt:lpstr>
      <vt:lpstr>PŘÍLOHY </vt:lpstr>
      <vt:lpstr>Sladká jídla</vt:lpstr>
      <vt:lpstr>Varenje</vt:lpstr>
      <vt:lpstr>„ČAJEPITIJE“</vt:lpstr>
      <vt:lpstr>Snímek 21</vt:lpstr>
      <vt:lpstr>DAČA</vt:lpstr>
      <vt:lpstr>Ruská baňa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Русские традиции</dc:title>
  <dc:creator>JANA</dc:creator>
  <cp:lastModifiedBy>lektor</cp:lastModifiedBy>
  <cp:revision>23</cp:revision>
  <dcterms:created xsi:type="dcterms:W3CDTF">2017-11-19T17:47:26Z</dcterms:created>
  <dcterms:modified xsi:type="dcterms:W3CDTF">2018-10-16T15:38:17Z</dcterms:modified>
</cp:coreProperties>
</file>