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6" r:id="rId5"/>
    <p:sldId id="264" r:id="rId6"/>
    <p:sldId id="265" r:id="rId7"/>
    <p:sldId id="263" r:id="rId8"/>
    <p:sldId id="258" r:id="rId9"/>
    <p:sldId id="260" r:id="rId10"/>
    <p:sldId id="257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Vp7oOkpF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EBtjze_EFo" TargetMode="External"/><Relationship Id="rId2" Type="http://schemas.openxmlformats.org/officeDocument/2006/relationships/hyperlink" Target="https://www.youtube.com/watch?v=T4V527PF2Z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c602ruRzpA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Humanistická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91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potřebujeme znát osobnost člověka?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– srovnání přístupů z pohledu kvalit investora: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www.youtube.com/watch?v=uRVp7oOkpF8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214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1150" y="300702"/>
            <a:ext cx="8229600" cy="1472115"/>
          </a:xfrm>
        </p:spPr>
        <p:txBody>
          <a:bodyPr/>
          <a:lstStyle/>
          <a:p>
            <a:r>
              <a:rPr lang="cs-CZ" sz="3200" dirty="0"/>
              <a:t>Úkol pro skupiny:</a:t>
            </a:r>
            <a:br>
              <a:rPr lang="cs-CZ" sz="3200" dirty="0"/>
            </a:br>
            <a:r>
              <a:rPr lang="cs-CZ" sz="3200" dirty="0"/>
              <a:t>Sehrajte nebo popište interakci klient a terapeut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1772817"/>
            <a:ext cx="4443984" cy="568047"/>
          </a:xfrm>
        </p:spPr>
        <p:txBody>
          <a:bodyPr/>
          <a:lstStyle/>
          <a:p>
            <a:r>
              <a:rPr lang="cs-CZ" dirty="0" smtClean="0"/>
              <a:t>Problém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981200" y="2864498"/>
            <a:ext cx="4040188" cy="3261665"/>
          </a:xfrm>
        </p:spPr>
        <p:txBody>
          <a:bodyPr/>
          <a:lstStyle/>
          <a:p>
            <a:r>
              <a:rPr lang="cs-CZ" dirty="0" smtClean="0"/>
              <a:t>Fobie z myší</a:t>
            </a:r>
          </a:p>
          <a:p>
            <a:r>
              <a:rPr lang="cs-CZ" dirty="0" smtClean="0"/>
              <a:t>Deprese</a:t>
            </a:r>
          </a:p>
          <a:p>
            <a:r>
              <a:rPr lang="cs-CZ" dirty="0" smtClean="0"/>
              <a:t>Alkoholismus</a:t>
            </a:r>
          </a:p>
          <a:p>
            <a:r>
              <a:rPr lang="cs-CZ" dirty="0" smtClean="0"/>
              <a:t>Nevěra- partnerská terapie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82418" y="1516952"/>
            <a:ext cx="4443984" cy="823912"/>
          </a:xfrm>
        </p:spPr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69026" y="2864497"/>
            <a:ext cx="4041775" cy="3261665"/>
          </a:xfrm>
        </p:spPr>
        <p:txBody>
          <a:bodyPr/>
          <a:lstStyle/>
          <a:p>
            <a:r>
              <a:rPr lang="cs-CZ" dirty="0" smtClean="0"/>
              <a:t>Behaviorismus a přidružené přístupy</a:t>
            </a:r>
          </a:p>
          <a:p>
            <a:r>
              <a:rPr lang="cs-CZ" dirty="0" smtClean="0"/>
              <a:t>Psychoanalýza, různé druhy</a:t>
            </a:r>
          </a:p>
          <a:p>
            <a:r>
              <a:rPr lang="cs-CZ" dirty="0" smtClean="0"/>
              <a:t>Humanistický přístup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254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55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a opakování: Psychoanalýza včera a dnes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Co nejdůležitějšího přinesl do teorie osobnosti Sigmund Freud?</a:t>
            </a:r>
          </a:p>
          <a:p>
            <a:r>
              <a:rPr lang="cs-CZ" dirty="0" smtClean="0"/>
              <a:t>Jak „frčela“ psychoanalýza v </a:t>
            </a:r>
            <a:r>
              <a:rPr lang="cs-CZ" dirty="0" err="1" smtClean="0"/>
              <a:t>Českoskoslovensku</a:t>
            </a:r>
            <a:r>
              <a:rPr lang="cs-CZ" dirty="0"/>
              <a:t> </a:t>
            </a:r>
            <a:r>
              <a:rPr lang="cs-CZ" dirty="0" smtClean="0"/>
              <a:t>před rokem 1989?</a:t>
            </a:r>
          </a:p>
          <a:p>
            <a:r>
              <a:rPr lang="cs-CZ" dirty="0" smtClean="0"/>
              <a:t>Jak léčí klienty psychoanalytik? Jak léčil dnes a jak v současnosti?</a:t>
            </a:r>
          </a:p>
          <a:p>
            <a:r>
              <a:rPr lang="cs-CZ" dirty="0" smtClean="0"/>
              <a:t>Kdy byste šli k psychoanalytikovi?</a:t>
            </a:r>
            <a:endParaRPr lang="cs-CZ" dirty="0"/>
          </a:p>
        </p:txBody>
      </p:sp>
      <p:pic>
        <p:nvPicPr>
          <p:cNvPr id="5" name="Picture 2" descr="VÃ½sledek obrÃ¡zku pro psychoanalÃ½za terapi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502" y="2472612"/>
            <a:ext cx="3732245" cy="324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22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potřeb II.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473" y="2397512"/>
            <a:ext cx="3836020" cy="3311912"/>
          </a:xfrm>
        </p:spPr>
      </p:pic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255" y="2285999"/>
            <a:ext cx="4538546" cy="3245006"/>
          </a:xfrm>
        </p:spPr>
      </p:pic>
    </p:spTree>
    <p:extLst>
      <p:ext uri="{BB962C8B-B14F-4D97-AF65-F5344CB8AC3E}">
        <p14:creationId xmlns:p14="http://schemas.microsoft.com/office/powerpoint/2010/main" val="119702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</a:t>
            </a:r>
            <a:r>
              <a:rPr lang="cs-CZ" dirty="0" smtClean="0"/>
              <a:t>potřeb: Abraham </a:t>
            </a:r>
            <a:r>
              <a:rPr lang="cs-CZ" dirty="0" err="1" smtClean="0"/>
              <a:t>Maslow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2498" y="2171700"/>
            <a:ext cx="4549697" cy="401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129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potřeb III.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6673" y="2171701"/>
            <a:ext cx="4125951" cy="376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6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E. </a:t>
            </a:r>
            <a:r>
              <a:rPr lang="cs-CZ" dirty="0" err="1" smtClean="0"/>
              <a:t>Frankl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855" y="1929161"/>
            <a:ext cx="5809784" cy="3791415"/>
          </a:xfrm>
        </p:spPr>
      </p:pic>
    </p:spTree>
    <p:extLst>
      <p:ext uri="{BB962C8B-B14F-4D97-AF65-F5344CB8AC3E}">
        <p14:creationId xmlns:p14="http://schemas.microsoft.com/office/powerpoint/2010/main" val="3710312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Carl </a:t>
            </a:r>
            <a:r>
              <a:rPr lang="cs-CZ" dirty="0" err="1" smtClean="0"/>
              <a:t>Rogers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Kreslená věda: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www.youtube.com/watch?v=T4V527PF2Zk</a:t>
            </a:r>
            <a:endParaRPr lang="cs-CZ" dirty="0" smtClean="0"/>
          </a:p>
          <a:p>
            <a:r>
              <a:rPr lang="cs-CZ" dirty="0" smtClean="0"/>
              <a:t>O sobě:</a:t>
            </a:r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www.youtube.com/watch?v=QEBtjze_EFo</a:t>
            </a:r>
            <a:endParaRPr lang="cs-CZ" dirty="0" smtClean="0"/>
          </a:p>
          <a:p>
            <a:r>
              <a:rPr lang="cs-CZ" dirty="0" smtClean="0"/>
              <a:t>Seriál Terapie:</a:t>
            </a:r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www.youtube.com/watch?v=zc602ruRzpA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4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Humanistická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zájemce, kteří umí dobře anglicky:</a:t>
            </a:r>
          </a:p>
          <a:p>
            <a:r>
              <a:rPr lang="cs-CZ" dirty="0" smtClean="0"/>
              <a:t>https</a:t>
            </a:r>
            <a:r>
              <a:rPr lang="cs-CZ" dirty="0"/>
              <a:t>://www.youtube.com/watch?v=QEBtjze_EFo</a:t>
            </a:r>
          </a:p>
        </p:txBody>
      </p:sp>
    </p:spTree>
    <p:extLst>
      <p:ext uri="{BB962C8B-B14F-4D97-AF65-F5344CB8AC3E}">
        <p14:creationId xmlns:p14="http://schemas.microsoft.com/office/powerpoint/2010/main" val="137906977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55</TotalTime>
  <Words>142</Words>
  <Application>Microsoft Office PowerPoint</Application>
  <PresentationFormat>Širokoúhlá obrazovka</PresentationFormat>
  <Paragraphs>34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Franklin Gothic Book</vt:lpstr>
      <vt:lpstr>Crop</vt:lpstr>
      <vt:lpstr>Humanistická psychologie</vt:lpstr>
      <vt:lpstr>Prezentace aplikace PowerPoint</vt:lpstr>
      <vt:lpstr>Shrnutí a opakování: Psychoanalýza včera a dnes</vt:lpstr>
      <vt:lpstr>Pyramida potřeb II.</vt:lpstr>
      <vt:lpstr>Pyramida potřeb: Abraham Maslow</vt:lpstr>
      <vt:lpstr>Pyramida potřeb III.</vt:lpstr>
      <vt:lpstr>Viktor E. Frankl</vt:lpstr>
      <vt:lpstr>Carl Rogers</vt:lpstr>
      <vt:lpstr>Humanistická psychologie</vt:lpstr>
      <vt:lpstr>Proč potřebujeme znát osobnost člověka?</vt:lpstr>
      <vt:lpstr>Úkol pro skupiny: Sehrajte nebo popište interakci klient a terapeut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Humanistická psychologie</dc:title>
  <dc:creator>Denglerova</dc:creator>
  <cp:lastModifiedBy>Denglerova</cp:lastModifiedBy>
  <cp:revision>5</cp:revision>
  <dcterms:created xsi:type="dcterms:W3CDTF">2018-11-19T08:14:44Z</dcterms:created>
  <dcterms:modified xsi:type="dcterms:W3CDTF">2018-11-19T09:17:25Z</dcterms:modified>
</cp:coreProperties>
</file>