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2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0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2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5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8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7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8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87B96-9CB2-404F-87A9-595540C94212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A17B-2BBC-4CAF-84D6-AEF8F2BA5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0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Paměť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Zapamatujte si tato slova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2671354" cy="472322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Prase</a:t>
            </a:r>
          </a:p>
          <a:p>
            <a:r>
              <a:rPr lang="cs-CZ" dirty="0" smtClean="0"/>
              <a:t>Telefon</a:t>
            </a:r>
          </a:p>
          <a:p>
            <a:r>
              <a:rPr lang="cs-CZ" dirty="0" smtClean="0"/>
              <a:t>Postel</a:t>
            </a:r>
          </a:p>
          <a:p>
            <a:r>
              <a:rPr lang="cs-CZ" dirty="0" smtClean="0"/>
              <a:t>Kreslit</a:t>
            </a:r>
          </a:p>
          <a:p>
            <a:r>
              <a:rPr lang="cs-CZ" dirty="0" smtClean="0"/>
              <a:t>Váza</a:t>
            </a:r>
          </a:p>
          <a:p>
            <a:r>
              <a:rPr lang="cs-CZ" dirty="0" smtClean="0"/>
              <a:t>Raketa</a:t>
            </a:r>
          </a:p>
          <a:p>
            <a:r>
              <a:rPr lang="cs-CZ" dirty="0" smtClean="0"/>
              <a:t>Naděje</a:t>
            </a:r>
          </a:p>
          <a:p>
            <a:r>
              <a:rPr lang="cs-CZ" dirty="0" smtClean="0"/>
              <a:t>Běžet</a:t>
            </a:r>
          </a:p>
          <a:p>
            <a:r>
              <a:rPr lang="cs-CZ" dirty="0" smtClean="0"/>
              <a:t>Pravidla</a:t>
            </a:r>
          </a:p>
          <a:p>
            <a:r>
              <a:rPr lang="cs-CZ" dirty="0" smtClean="0"/>
              <a:t>Kojenec</a:t>
            </a:r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386943" y="1825624"/>
            <a:ext cx="2671354" cy="472322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Přátelství</a:t>
            </a:r>
          </a:p>
          <a:p>
            <a:r>
              <a:rPr lang="cs-CZ" dirty="0"/>
              <a:t>P</a:t>
            </a:r>
            <a:r>
              <a:rPr lang="cs-CZ" dirty="0" smtClean="0"/>
              <a:t>otrava</a:t>
            </a:r>
          </a:p>
          <a:p>
            <a:r>
              <a:rPr lang="cs-CZ" dirty="0"/>
              <a:t>P</a:t>
            </a:r>
            <a:r>
              <a:rPr lang="cs-CZ" dirty="0" smtClean="0"/>
              <a:t>řemýšlet</a:t>
            </a:r>
          </a:p>
          <a:p>
            <a:r>
              <a:rPr lang="cs-CZ" dirty="0"/>
              <a:t>P</a:t>
            </a:r>
            <a:r>
              <a:rPr lang="cs-CZ" dirty="0" smtClean="0"/>
              <a:t>oslání</a:t>
            </a:r>
          </a:p>
          <a:p>
            <a:r>
              <a:rPr lang="cs-CZ" dirty="0" smtClean="0"/>
              <a:t>Potřeba</a:t>
            </a:r>
          </a:p>
          <a:p>
            <a:r>
              <a:rPr lang="cs-CZ" dirty="0" smtClean="0"/>
              <a:t>Kaleidoskop</a:t>
            </a:r>
          </a:p>
          <a:p>
            <a:r>
              <a:rPr lang="cs-CZ" dirty="0" smtClean="0"/>
              <a:t>Podzim</a:t>
            </a:r>
          </a:p>
          <a:p>
            <a:r>
              <a:rPr lang="cs-CZ" dirty="0" smtClean="0"/>
              <a:t>Radost</a:t>
            </a:r>
          </a:p>
          <a:p>
            <a:r>
              <a:rPr lang="cs-CZ" dirty="0" smtClean="0"/>
              <a:t>Plakat</a:t>
            </a:r>
          </a:p>
          <a:p>
            <a:r>
              <a:rPr lang="cs-CZ" dirty="0" smtClean="0"/>
              <a:t>Ptát se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802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Širokoúhlá obrazovka</PresentationFormat>
  <Paragraphs>22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Paměť</vt:lpstr>
      <vt:lpstr>Zapamatujte si tato slova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Paměť</dc:title>
  <dc:creator>Hewlett-Packard Company</dc:creator>
  <cp:lastModifiedBy>Hewlett-Packard Company</cp:lastModifiedBy>
  <cp:revision>1</cp:revision>
  <dcterms:created xsi:type="dcterms:W3CDTF">2018-10-07T11:55:18Z</dcterms:created>
  <dcterms:modified xsi:type="dcterms:W3CDTF">2018-10-07T11:56:07Z</dcterms:modified>
</cp:coreProperties>
</file>