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62" r:id="rId6"/>
    <p:sldId id="268" r:id="rId7"/>
    <p:sldId id="270" r:id="rId8"/>
    <p:sldId id="265" r:id="rId9"/>
    <p:sldId id="266" r:id="rId10"/>
    <p:sldId id="267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406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8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F5A6CD-F03F-45CF-9811-4236EB0CD915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68CC488-6CBD-4DFF-97D3-C94FE0EEEF5C}">
      <dgm:prSet phldrT="[Text]"/>
      <dgm:spPr/>
      <dgm:t>
        <a:bodyPr/>
        <a:lstStyle/>
        <a:p>
          <a:r>
            <a:rPr lang="cs-CZ" dirty="0" smtClean="0"/>
            <a:t>Podpora</a:t>
          </a:r>
          <a:endParaRPr lang="en-US" dirty="0"/>
        </a:p>
      </dgm:t>
    </dgm:pt>
    <dgm:pt modelId="{3BE898A4-5D74-4B2A-9031-6D62A452FCF6}" type="parTrans" cxnId="{76CC8354-BC11-44DE-B16E-D30B0C84BB33}">
      <dgm:prSet/>
      <dgm:spPr/>
      <dgm:t>
        <a:bodyPr/>
        <a:lstStyle/>
        <a:p>
          <a:endParaRPr lang="en-US"/>
        </a:p>
      </dgm:t>
    </dgm:pt>
    <dgm:pt modelId="{E263B8E3-0152-49F9-AACC-D960A2BC6CCB}" type="sibTrans" cxnId="{76CC8354-BC11-44DE-B16E-D30B0C84BB33}">
      <dgm:prSet/>
      <dgm:spPr/>
      <dgm:t>
        <a:bodyPr/>
        <a:lstStyle/>
        <a:p>
          <a:endParaRPr lang="en-US"/>
        </a:p>
      </dgm:t>
    </dgm:pt>
    <dgm:pt modelId="{BCE25E62-851C-4741-9882-726D48DEEAB4}">
      <dgm:prSet phldrT="[Text]"/>
      <dgm:spPr/>
      <dgm:t>
        <a:bodyPr/>
        <a:lstStyle/>
        <a:p>
          <a:r>
            <a:rPr lang="cs-CZ" dirty="0" smtClean="0"/>
            <a:t>Posilování</a:t>
          </a:r>
          <a:endParaRPr lang="en-US" dirty="0"/>
        </a:p>
      </dgm:t>
    </dgm:pt>
    <dgm:pt modelId="{53640CB0-BB7D-41D8-92B8-EB2EEEB259C3}" type="parTrans" cxnId="{BBA3D51A-8546-4A8F-B4A0-9CBC041D132E}">
      <dgm:prSet/>
      <dgm:spPr/>
      <dgm:t>
        <a:bodyPr/>
        <a:lstStyle/>
        <a:p>
          <a:endParaRPr lang="en-US"/>
        </a:p>
      </dgm:t>
    </dgm:pt>
    <dgm:pt modelId="{B37D4AC2-6B7F-44E6-AB37-5C37C9C475EB}" type="sibTrans" cxnId="{BBA3D51A-8546-4A8F-B4A0-9CBC041D132E}">
      <dgm:prSet/>
      <dgm:spPr/>
      <dgm:t>
        <a:bodyPr/>
        <a:lstStyle/>
        <a:p>
          <a:endParaRPr lang="en-US"/>
        </a:p>
      </dgm:t>
    </dgm:pt>
    <dgm:pt modelId="{A6D5ACC4-C565-4B4C-8BC4-9171D7AB8A4F}">
      <dgm:prSet phldrT="[Text]"/>
      <dgm:spPr/>
      <dgm:t>
        <a:bodyPr/>
        <a:lstStyle/>
        <a:p>
          <a:r>
            <a:rPr lang="cs-CZ" dirty="0" smtClean="0"/>
            <a:t>Provázení</a:t>
          </a:r>
          <a:endParaRPr lang="en-US" dirty="0"/>
        </a:p>
      </dgm:t>
    </dgm:pt>
    <dgm:pt modelId="{D66066E1-E61C-4C29-95E0-FE371BB61FD8}" type="parTrans" cxnId="{BF485738-8E35-4D17-907E-0FF9DCB6C42F}">
      <dgm:prSet/>
      <dgm:spPr/>
      <dgm:t>
        <a:bodyPr/>
        <a:lstStyle/>
        <a:p>
          <a:endParaRPr lang="en-US"/>
        </a:p>
      </dgm:t>
    </dgm:pt>
    <dgm:pt modelId="{7A921E64-8C24-4051-BB8C-6FD4C858F9A3}" type="sibTrans" cxnId="{BF485738-8E35-4D17-907E-0FF9DCB6C42F}">
      <dgm:prSet/>
      <dgm:spPr/>
      <dgm:t>
        <a:bodyPr/>
        <a:lstStyle/>
        <a:p>
          <a:endParaRPr lang="en-US"/>
        </a:p>
      </dgm:t>
    </dgm:pt>
    <dgm:pt modelId="{DB63AC60-2A8D-43FC-98CB-F523F3A7758B}" type="pres">
      <dgm:prSet presAssocID="{F2F5A6CD-F03F-45CF-9811-4236EB0CD915}" presName="CompostProcess" presStyleCnt="0">
        <dgm:presLayoutVars>
          <dgm:dir/>
          <dgm:resizeHandles val="exact"/>
        </dgm:presLayoutVars>
      </dgm:prSet>
      <dgm:spPr/>
    </dgm:pt>
    <dgm:pt modelId="{3552A51B-2888-4A60-B718-B5F24E742CAD}" type="pres">
      <dgm:prSet presAssocID="{F2F5A6CD-F03F-45CF-9811-4236EB0CD915}" presName="arrow" presStyleLbl="bgShp" presStyleIdx="0" presStyleCnt="1" custLinFactNeighborX="0" custLinFactNeighborY="26745"/>
      <dgm:spPr/>
    </dgm:pt>
    <dgm:pt modelId="{8F4250E7-3FD0-42A3-A434-B50657A400ED}" type="pres">
      <dgm:prSet presAssocID="{F2F5A6CD-F03F-45CF-9811-4236EB0CD915}" presName="linearProcess" presStyleCnt="0"/>
      <dgm:spPr/>
    </dgm:pt>
    <dgm:pt modelId="{98892358-BA6C-4951-BDCE-6B1A7955D40C}" type="pres">
      <dgm:prSet presAssocID="{C68CC488-6CBD-4DFF-97D3-C94FE0EEEF5C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7057E1-5453-440F-AADC-A3F60ED82D86}" type="pres">
      <dgm:prSet presAssocID="{E263B8E3-0152-49F9-AACC-D960A2BC6CCB}" presName="sibTrans" presStyleCnt="0"/>
      <dgm:spPr/>
    </dgm:pt>
    <dgm:pt modelId="{422352DF-0C46-4C41-A7C1-6A691F30DBEC}" type="pres">
      <dgm:prSet presAssocID="{BCE25E62-851C-4741-9882-726D48DEEAB4}" presName="textNode" presStyleLbl="node1" presStyleIdx="1" presStyleCnt="3" custLinFactNeighborX="-2055" custLinFactNeighborY="-256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CAE0D7-D06B-4C19-9EDE-BBFBB5ABF9F9}" type="pres">
      <dgm:prSet presAssocID="{B37D4AC2-6B7F-44E6-AB37-5C37C9C475EB}" presName="sibTrans" presStyleCnt="0"/>
      <dgm:spPr/>
    </dgm:pt>
    <dgm:pt modelId="{FAE0D3BA-6556-4F88-95AC-106B9EA82DD9}" type="pres">
      <dgm:prSet presAssocID="{A6D5ACC4-C565-4B4C-8BC4-9171D7AB8A4F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BA3D51A-8546-4A8F-B4A0-9CBC041D132E}" srcId="{F2F5A6CD-F03F-45CF-9811-4236EB0CD915}" destId="{BCE25E62-851C-4741-9882-726D48DEEAB4}" srcOrd="1" destOrd="0" parTransId="{53640CB0-BB7D-41D8-92B8-EB2EEEB259C3}" sibTransId="{B37D4AC2-6B7F-44E6-AB37-5C37C9C475EB}"/>
    <dgm:cxn modelId="{9A963C51-7F60-4AC0-B4F9-B5963097E547}" type="presOf" srcId="{F2F5A6CD-F03F-45CF-9811-4236EB0CD915}" destId="{DB63AC60-2A8D-43FC-98CB-F523F3A7758B}" srcOrd="0" destOrd="0" presId="urn:microsoft.com/office/officeart/2005/8/layout/hProcess9"/>
    <dgm:cxn modelId="{BF485738-8E35-4D17-907E-0FF9DCB6C42F}" srcId="{F2F5A6CD-F03F-45CF-9811-4236EB0CD915}" destId="{A6D5ACC4-C565-4B4C-8BC4-9171D7AB8A4F}" srcOrd="2" destOrd="0" parTransId="{D66066E1-E61C-4C29-95E0-FE371BB61FD8}" sibTransId="{7A921E64-8C24-4051-BB8C-6FD4C858F9A3}"/>
    <dgm:cxn modelId="{6966181A-D85F-4738-916C-F1834F608D5F}" type="presOf" srcId="{C68CC488-6CBD-4DFF-97D3-C94FE0EEEF5C}" destId="{98892358-BA6C-4951-BDCE-6B1A7955D40C}" srcOrd="0" destOrd="0" presId="urn:microsoft.com/office/officeart/2005/8/layout/hProcess9"/>
    <dgm:cxn modelId="{733174D8-C3CE-4769-9BF5-98C06FCEF7A2}" type="presOf" srcId="{A6D5ACC4-C565-4B4C-8BC4-9171D7AB8A4F}" destId="{FAE0D3BA-6556-4F88-95AC-106B9EA82DD9}" srcOrd="0" destOrd="0" presId="urn:microsoft.com/office/officeart/2005/8/layout/hProcess9"/>
    <dgm:cxn modelId="{76CC8354-BC11-44DE-B16E-D30B0C84BB33}" srcId="{F2F5A6CD-F03F-45CF-9811-4236EB0CD915}" destId="{C68CC488-6CBD-4DFF-97D3-C94FE0EEEF5C}" srcOrd="0" destOrd="0" parTransId="{3BE898A4-5D74-4B2A-9031-6D62A452FCF6}" sibTransId="{E263B8E3-0152-49F9-AACC-D960A2BC6CCB}"/>
    <dgm:cxn modelId="{402C9011-3C4B-4464-B8CB-22B2632A81EA}" type="presOf" srcId="{BCE25E62-851C-4741-9882-726D48DEEAB4}" destId="{422352DF-0C46-4C41-A7C1-6A691F30DBEC}" srcOrd="0" destOrd="0" presId="urn:microsoft.com/office/officeart/2005/8/layout/hProcess9"/>
    <dgm:cxn modelId="{9CAE6871-D0ED-4461-9F46-9D999F39B5F1}" type="presParOf" srcId="{DB63AC60-2A8D-43FC-98CB-F523F3A7758B}" destId="{3552A51B-2888-4A60-B718-B5F24E742CAD}" srcOrd="0" destOrd="0" presId="urn:microsoft.com/office/officeart/2005/8/layout/hProcess9"/>
    <dgm:cxn modelId="{CF1185A4-1E3D-4699-92DF-A9E255A10889}" type="presParOf" srcId="{DB63AC60-2A8D-43FC-98CB-F523F3A7758B}" destId="{8F4250E7-3FD0-42A3-A434-B50657A400ED}" srcOrd="1" destOrd="0" presId="urn:microsoft.com/office/officeart/2005/8/layout/hProcess9"/>
    <dgm:cxn modelId="{DB84A21F-C9FB-4B31-92AE-C87D4FAF1AFC}" type="presParOf" srcId="{8F4250E7-3FD0-42A3-A434-B50657A400ED}" destId="{98892358-BA6C-4951-BDCE-6B1A7955D40C}" srcOrd="0" destOrd="0" presId="urn:microsoft.com/office/officeart/2005/8/layout/hProcess9"/>
    <dgm:cxn modelId="{E592FEF8-6FCE-46FA-AD69-5FDB17AC0A0C}" type="presParOf" srcId="{8F4250E7-3FD0-42A3-A434-B50657A400ED}" destId="{2A7057E1-5453-440F-AADC-A3F60ED82D86}" srcOrd="1" destOrd="0" presId="urn:microsoft.com/office/officeart/2005/8/layout/hProcess9"/>
    <dgm:cxn modelId="{EB42E810-50F1-4727-BD3E-976F7AD93F9E}" type="presParOf" srcId="{8F4250E7-3FD0-42A3-A434-B50657A400ED}" destId="{422352DF-0C46-4C41-A7C1-6A691F30DBEC}" srcOrd="2" destOrd="0" presId="urn:microsoft.com/office/officeart/2005/8/layout/hProcess9"/>
    <dgm:cxn modelId="{AE0D165A-590C-44C9-8F41-34BD11EACB91}" type="presParOf" srcId="{8F4250E7-3FD0-42A3-A434-B50657A400ED}" destId="{5BCAE0D7-D06B-4C19-9EDE-BBFBB5ABF9F9}" srcOrd="3" destOrd="0" presId="urn:microsoft.com/office/officeart/2005/8/layout/hProcess9"/>
    <dgm:cxn modelId="{B304FC17-A63F-4B8B-9EBD-DE3984C7D2EE}" type="presParOf" srcId="{8F4250E7-3FD0-42A3-A434-B50657A400ED}" destId="{FAE0D3BA-6556-4F88-95AC-106B9EA82DD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22428F4-2FA0-4B7D-8A76-AD8D384A95C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E4FB53-BA39-43A5-A11E-E53E312F9DC7}">
      <dgm:prSet phldrT="[Text]"/>
      <dgm:spPr/>
      <dgm:t>
        <a:bodyPr/>
        <a:lstStyle/>
        <a:p>
          <a:r>
            <a:rPr lang="cs-CZ" dirty="0" smtClean="0"/>
            <a:t>Neúspěch</a:t>
          </a:r>
          <a:endParaRPr lang="en-US" dirty="0"/>
        </a:p>
      </dgm:t>
    </dgm:pt>
    <dgm:pt modelId="{9CEE6E47-B2F3-4459-BAF0-C88452B00BE8}" type="parTrans" cxnId="{5F4B48C1-9D5D-425D-BD46-59A309F64E9A}">
      <dgm:prSet/>
      <dgm:spPr/>
      <dgm:t>
        <a:bodyPr/>
        <a:lstStyle/>
        <a:p>
          <a:endParaRPr lang="en-US"/>
        </a:p>
      </dgm:t>
    </dgm:pt>
    <dgm:pt modelId="{C85127FD-AB42-457C-A6EA-8FA0FF2D526B}" type="sibTrans" cxnId="{5F4B48C1-9D5D-425D-BD46-59A309F64E9A}">
      <dgm:prSet/>
      <dgm:spPr/>
      <dgm:t>
        <a:bodyPr/>
        <a:lstStyle/>
        <a:p>
          <a:endParaRPr lang="en-US"/>
        </a:p>
      </dgm:t>
    </dgm:pt>
    <dgm:pt modelId="{FF80B9A9-BD80-44F5-9DA7-BC0583347735}">
      <dgm:prSet phldrT="[Text]" phldr="1"/>
      <dgm:spPr/>
      <dgm:t>
        <a:bodyPr/>
        <a:lstStyle/>
        <a:p>
          <a:endParaRPr lang="en-US" dirty="0"/>
        </a:p>
      </dgm:t>
    </dgm:pt>
    <dgm:pt modelId="{4587E2FA-4080-4069-8416-73DE2506D791}" type="parTrans" cxnId="{B152B008-1CB3-4EB6-822E-E5B8E3162329}">
      <dgm:prSet/>
      <dgm:spPr/>
      <dgm:t>
        <a:bodyPr/>
        <a:lstStyle/>
        <a:p>
          <a:endParaRPr lang="en-US"/>
        </a:p>
      </dgm:t>
    </dgm:pt>
    <dgm:pt modelId="{F04E6BC4-8419-4515-9876-0FBDC234FC4D}" type="sibTrans" cxnId="{B152B008-1CB3-4EB6-822E-E5B8E3162329}">
      <dgm:prSet/>
      <dgm:spPr/>
      <dgm:t>
        <a:bodyPr/>
        <a:lstStyle/>
        <a:p>
          <a:endParaRPr lang="en-US"/>
        </a:p>
      </dgm:t>
    </dgm:pt>
    <dgm:pt modelId="{F75D1355-2C77-4602-9EB1-8FDF60DCB04F}">
      <dgm:prSet phldrT="[Text]"/>
      <dgm:spPr/>
      <dgm:t>
        <a:bodyPr/>
        <a:lstStyle/>
        <a:p>
          <a:r>
            <a:rPr lang="cs-CZ" dirty="0" smtClean="0"/>
            <a:t>Konflikt</a:t>
          </a:r>
          <a:endParaRPr lang="en-US" dirty="0"/>
        </a:p>
      </dgm:t>
    </dgm:pt>
    <dgm:pt modelId="{B9FF9EF9-CD2A-49A4-B70E-DA113F16BB72}" type="parTrans" cxnId="{AAC58EE6-F79E-47A2-9774-CD6BC67BA69B}">
      <dgm:prSet/>
      <dgm:spPr/>
      <dgm:t>
        <a:bodyPr/>
        <a:lstStyle/>
        <a:p>
          <a:endParaRPr lang="en-US"/>
        </a:p>
      </dgm:t>
    </dgm:pt>
    <dgm:pt modelId="{4B5A880B-50B0-4245-9DD6-C239DCA3573F}" type="sibTrans" cxnId="{AAC58EE6-F79E-47A2-9774-CD6BC67BA69B}">
      <dgm:prSet/>
      <dgm:spPr/>
      <dgm:t>
        <a:bodyPr/>
        <a:lstStyle/>
        <a:p>
          <a:endParaRPr lang="en-US"/>
        </a:p>
      </dgm:t>
    </dgm:pt>
    <dgm:pt modelId="{1E4F0BF2-AE72-4643-859F-7D159DD83170}">
      <dgm:prSet phldrT="[Text]" phldr="1"/>
      <dgm:spPr/>
      <dgm:t>
        <a:bodyPr/>
        <a:lstStyle/>
        <a:p>
          <a:endParaRPr lang="en-US"/>
        </a:p>
      </dgm:t>
    </dgm:pt>
    <dgm:pt modelId="{03FF403E-D5EB-4EA8-A41F-8E4158E9A78A}" type="parTrans" cxnId="{CD1EDA7B-5DD8-40F7-A6A0-57AAF6567495}">
      <dgm:prSet/>
      <dgm:spPr/>
      <dgm:t>
        <a:bodyPr/>
        <a:lstStyle/>
        <a:p>
          <a:endParaRPr lang="en-US"/>
        </a:p>
      </dgm:t>
    </dgm:pt>
    <dgm:pt modelId="{DC9F81F6-E3A5-4BE1-AA11-C04619F8C0A4}" type="sibTrans" cxnId="{CD1EDA7B-5DD8-40F7-A6A0-57AAF6567495}">
      <dgm:prSet/>
      <dgm:spPr/>
      <dgm:t>
        <a:bodyPr/>
        <a:lstStyle/>
        <a:p>
          <a:endParaRPr lang="en-US"/>
        </a:p>
      </dgm:t>
    </dgm:pt>
    <dgm:pt modelId="{84F7C245-B60C-47A5-9ED3-3C177846C4FC}">
      <dgm:prSet phldrT="[Text]"/>
      <dgm:spPr/>
      <dgm:t>
        <a:bodyPr/>
        <a:lstStyle/>
        <a:p>
          <a:r>
            <a:rPr lang="cs-CZ" dirty="0" smtClean="0"/>
            <a:t>Nepříjemné zážitky</a:t>
          </a:r>
          <a:endParaRPr lang="en-US" dirty="0"/>
        </a:p>
      </dgm:t>
    </dgm:pt>
    <dgm:pt modelId="{E04CF761-7EA9-4831-AA22-4884012F181E}" type="parTrans" cxnId="{9D767CC1-114E-46B4-8EE3-1DB45CB71092}">
      <dgm:prSet/>
      <dgm:spPr/>
      <dgm:t>
        <a:bodyPr/>
        <a:lstStyle/>
        <a:p>
          <a:endParaRPr lang="en-US"/>
        </a:p>
      </dgm:t>
    </dgm:pt>
    <dgm:pt modelId="{1A6490EE-922E-4671-8742-5C8E0C2EE23D}" type="sibTrans" cxnId="{9D767CC1-114E-46B4-8EE3-1DB45CB71092}">
      <dgm:prSet/>
      <dgm:spPr/>
      <dgm:t>
        <a:bodyPr/>
        <a:lstStyle/>
        <a:p>
          <a:endParaRPr lang="en-US"/>
        </a:p>
      </dgm:t>
    </dgm:pt>
    <dgm:pt modelId="{490A3F33-5E4F-46F8-BD09-00AE412521C5}">
      <dgm:prSet phldrT="[Text]" phldr="1"/>
      <dgm:spPr/>
      <dgm:t>
        <a:bodyPr/>
        <a:lstStyle/>
        <a:p>
          <a:endParaRPr lang="en-US"/>
        </a:p>
      </dgm:t>
    </dgm:pt>
    <dgm:pt modelId="{89A36C96-942E-4F4C-806F-799BF38EAA1F}" type="parTrans" cxnId="{F641D9C4-26C8-4029-A7CB-CDB5E1B25E70}">
      <dgm:prSet/>
      <dgm:spPr/>
      <dgm:t>
        <a:bodyPr/>
        <a:lstStyle/>
        <a:p>
          <a:endParaRPr lang="en-US"/>
        </a:p>
      </dgm:t>
    </dgm:pt>
    <dgm:pt modelId="{C63509B4-1598-480D-A724-5A9327D6039C}" type="sibTrans" cxnId="{F641D9C4-26C8-4029-A7CB-CDB5E1B25E70}">
      <dgm:prSet/>
      <dgm:spPr/>
      <dgm:t>
        <a:bodyPr/>
        <a:lstStyle/>
        <a:p>
          <a:endParaRPr lang="en-US"/>
        </a:p>
      </dgm:t>
    </dgm:pt>
    <dgm:pt modelId="{6B671FD6-4BA1-4BAA-AECB-932891A4C694}" type="pres">
      <dgm:prSet presAssocID="{322428F4-2FA0-4B7D-8A76-AD8D384A95C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B185F8AF-920B-4C7C-9492-941C2304295B}" type="pres">
      <dgm:prSet presAssocID="{8EE4FB53-BA39-43A5-A11E-E53E312F9DC7}" presName="composite" presStyleCnt="0"/>
      <dgm:spPr/>
    </dgm:pt>
    <dgm:pt modelId="{14F0816B-B276-40BF-B7FB-F03EF59298F5}" type="pres">
      <dgm:prSet presAssocID="{8EE4FB53-BA39-43A5-A11E-E53E312F9DC7}" presName="bentUpArrow1" presStyleLbl="alignImgPlace1" presStyleIdx="0" presStyleCnt="2"/>
      <dgm:spPr/>
    </dgm:pt>
    <dgm:pt modelId="{8226801F-F5DD-4D02-98E1-1061AA6E02B6}" type="pres">
      <dgm:prSet presAssocID="{8EE4FB53-BA39-43A5-A11E-E53E312F9DC7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5BF583-AF96-419E-A52F-4C1581BFA9BD}" type="pres">
      <dgm:prSet presAssocID="{8EE4FB53-BA39-43A5-A11E-E53E312F9DC7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45AB9D-6445-452A-B56A-B1AAD877FA40}" type="pres">
      <dgm:prSet presAssocID="{C85127FD-AB42-457C-A6EA-8FA0FF2D526B}" presName="sibTrans" presStyleCnt="0"/>
      <dgm:spPr/>
    </dgm:pt>
    <dgm:pt modelId="{0BB9A9EC-B574-4977-ACA9-58B46D77D591}" type="pres">
      <dgm:prSet presAssocID="{F75D1355-2C77-4602-9EB1-8FDF60DCB04F}" presName="composite" presStyleCnt="0"/>
      <dgm:spPr/>
    </dgm:pt>
    <dgm:pt modelId="{5D224E1C-0DD0-4220-8280-F52FA7864DE4}" type="pres">
      <dgm:prSet presAssocID="{F75D1355-2C77-4602-9EB1-8FDF60DCB04F}" presName="bentUpArrow1" presStyleLbl="alignImgPlace1" presStyleIdx="1" presStyleCnt="2"/>
      <dgm:spPr/>
    </dgm:pt>
    <dgm:pt modelId="{5B4E1D0B-29C5-45D5-A5C5-5D79900EB9FA}" type="pres">
      <dgm:prSet presAssocID="{F75D1355-2C77-4602-9EB1-8FDF60DCB04F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83A6EF-2939-4A9A-8805-047F3B03DC23}" type="pres">
      <dgm:prSet presAssocID="{F75D1355-2C77-4602-9EB1-8FDF60DCB04F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7D96C2-E33A-4BFA-8934-484B8E8D314E}" type="pres">
      <dgm:prSet presAssocID="{4B5A880B-50B0-4245-9DD6-C239DCA3573F}" presName="sibTrans" presStyleCnt="0"/>
      <dgm:spPr/>
    </dgm:pt>
    <dgm:pt modelId="{70D1F813-CD24-4FED-B281-DE2935ECDFFC}" type="pres">
      <dgm:prSet presAssocID="{84F7C245-B60C-47A5-9ED3-3C177846C4FC}" presName="composite" presStyleCnt="0"/>
      <dgm:spPr/>
    </dgm:pt>
    <dgm:pt modelId="{9F6C4745-9D72-4D32-9D98-2885669C85C3}" type="pres">
      <dgm:prSet presAssocID="{84F7C245-B60C-47A5-9ED3-3C177846C4FC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E5CB70-4DDC-459C-BC1D-2D0E84E3B6A2}" type="pres">
      <dgm:prSet presAssocID="{84F7C245-B60C-47A5-9ED3-3C177846C4FC}" presName="Final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3584468-C77B-4C4D-9B36-0CF8FDFF3FCD}" type="presOf" srcId="{8EE4FB53-BA39-43A5-A11E-E53E312F9DC7}" destId="{8226801F-F5DD-4D02-98E1-1061AA6E02B6}" srcOrd="0" destOrd="0" presId="urn:microsoft.com/office/officeart/2005/8/layout/StepDownProcess"/>
    <dgm:cxn modelId="{920DDAE9-A779-4188-943C-1B6918A61246}" type="presOf" srcId="{490A3F33-5E4F-46F8-BD09-00AE412521C5}" destId="{F5E5CB70-4DDC-459C-BC1D-2D0E84E3B6A2}" srcOrd="0" destOrd="0" presId="urn:microsoft.com/office/officeart/2005/8/layout/StepDownProcess"/>
    <dgm:cxn modelId="{CD1EDA7B-5DD8-40F7-A6A0-57AAF6567495}" srcId="{F75D1355-2C77-4602-9EB1-8FDF60DCB04F}" destId="{1E4F0BF2-AE72-4643-859F-7D159DD83170}" srcOrd="0" destOrd="0" parTransId="{03FF403E-D5EB-4EA8-A41F-8E4158E9A78A}" sibTransId="{DC9F81F6-E3A5-4BE1-AA11-C04619F8C0A4}"/>
    <dgm:cxn modelId="{5F4B48C1-9D5D-425D-BD46-59A309F64E9A}" srcId="{322428F4-2FA0-4B7D-8A76-AD8D384A95CE}" destId="{8EE4FB53-BA39-43A5-A11E-E53E312F9DC7}" srcOrd="0" destOrd="0" parTransId="{9CEE6E47-B2F3-4459-BAF0-C88452B00BE8}" sibTransId="{C85127FD-AB42-457C-A6EA-8FA0FF2D526B}"/>
    <dgm:cxn modelId="{AAC58EE6-F79E-47A2-9774-CD6BC67BA69B}" srcId="{322428F4-2FA0-4B7D-8A76-AD8D384A95CE}" destId="{F75D1355-2C77-4602-9EB1-8FDF60DCB04F}" srcOrd="1" destOrd="0" parTransId="{B9FF9EF9-CD2A-49A4-B70E-DA113F16BB72}" sibTransId="{4B5A880B-50B0-4245-9DD6-C239DCA3573F}"/>
    <dgm:cxn modelId="{9D767CC1-114E-46B4-8EE3-1DB45CB71092}" srcId="{322428F4-2FA0-4B7D-8A76-AD8D384A95CE}" destId="{84F7C245-B60C-47A5-9ED3-3C177846C4FC}" srcOrd="2" destOrd="0" parTransId="{E04CF761-7EA9-4831-AA22-4884012F181E}" sibTransId="{1A6490EE-922E-4671-8742-5C8E0C2EE23D}"/>
    <dgm:cxn modelId="{071BF19A-BFF7-4E2A-A06D-7E39A0125C2F}" type="presOf" srcId="{FF80B9A9-BD80-44F5-9DA7-BC0583347735}" destId="{B55BF583-AF96-419E-A52F-4C1581BFA9BD}" srcOrd="0" destOrd="0" presId="urn:microsoft.com/office/officeart/2005/8/layout/StepDownProcess"/>
    <dgm:cxn modelId="{07B45201-32E2-42B6-8623-4959217C0297}" type="presOf" srcId="{322428F4-2FA0-4B7D-8A76-AD8D384A95CE}" destId="{6B671FD6-4BA1-4BAA-AECB-932891A4C694}" srcOrd="0" destOrd="0" presId="urn:microsoft.com/office/officeart/2005/8/layout/StepDownProcess"/>
    <dgm:cxn modelId="{F4D15214-5CE4-4332-9785-950ECC65634C}" type="presOf" srcId="{1E4F0BF2-AE72-4643-859F-7D159DD83170}" destId="{4B83A6EF-2939-4A9A-8805-047F3B03DC23}" srcOrd="0" destOrd="0" presId="urn:microsoft.com/office/officeart/2005/8/layout/StepDownProcess"/>
    <dgm:cxn modelId="{B152B008-1CB3-4EB6-822E-E5B8E3162329}" srcId="{8EE4FB53-BA39-43A5-A11E-E53E312F9DC7}" destId="{FF80B9A9-BD80-44F5-9DA7-BC0583347735}" srcOrd="0" destOrd="0" parTransId="{4587E2FA-4080-4069-8416-73DE2506D791}" sibTransId="{F04E6BC4-8419-4515-9876-0FBDC234FC4D}"/>
    <dgm:cxn modelId="{F641D9C4-26C8-4029-A7CB-CDB5E1B25E70}" srcId="{84F7C245-B60C-47A5-9ED3-3C177846C4FC}" destId="{490A3F33-5E4F-46F8-BD09-00AE412521C5}" srcOrd="0" destOrd="0" parTransId="{89A36C96-942E-4F4C-806F-799BF38EAA1F}" sibTransId="{C63509B4-1598-480D-A724-5A9327D6039C}"/>
    <dgm:cxn modelId="{5CCA5688-FFBC-45E8-A44A-AE74474BAFAA}" type="presOf" srcId="{F75D1355-2C77-4602-9EB1-8FDF60DCB04F}" destId="{5B4E1D0B-29C5-45D5-A5C5-5D79900EB9FA}" srcOrd="0" destOrd="0" presId="urn:microsoft.com/office/officeart/2005/8/layout/StepDownProcess"/>
    <dgm:cxn modelId="{4F6B9674-2528-4551-9B41-203EBE07E1E5}" type="presOf" srcId="{84F7C245-B60C-47A5-9ED3-3C177846C4FC}" destId="{9F6C4745-9D72-4D32-9D98-2885669C85C3}" srcOrd="0" destOrd="0" presId="urn:microsoft.com/office/officeart/2005/8/layout/StepDownProcess"/>
    <dgm:cxn modelId="{DA0D0E76-A2AC-445F-B2D7-9EB60E411AB0}" type="presParOf" srcId="{6B671FD6-4BA1-4BAA-AECB-932891A4C694}" destId="{B185F8AF-920B-4C7C-9492-941C2304295B}" srcOrd="0" destOrd="0" presId="urn:microsoft.com/office/officeart/2005/8/layout/StepDownProcess"/>
    <dgm:cxn modelId="{132C7A4C-D027-43ED-B916-8448F20C683A}" type="presParOf" srcId="{B185F8AF-920B-4C7C-9492-941C2304295B}" destId="{14F0816B-B276-40BF-B7FB-F03EF59298F5}" srcOrd="0" destOrd="0" presId="urn:microsoft.com/office/officeart/2005/8/layout/StepDownProcess"/>
    <dgm:cxn modelId="{A0ADF37D-E7EA-451B-9263-8C9F29C7FF27}" type="presParOf" srcId="{B185F8AF-920B-4C7C-9492-941C2304295B}" destId="{8226801F-F5DD-4D02-98E1-1061AA6E02B6}" srcOrd="1" destOrd="0" presId="urn:microsoft.com/office/officeart/2005/8/layout/StepDownProcess"/>
    <dgm:cxn modelId="{9A1B43DF-C0FE-4F71-9606-748A17587A52}" type="presParOf" srcId="{B185F8AF-920B-4C7C-9492-941C2304295B}" destId="{B55BF583-AF96-419E-A52F-4C1581BFA9BD}" srcOrd="2" destOrd="0" presId="urn:microsoft.com/office/officeart/2005/8/layout/StepDownProcess"/>
    <dgm:cxn modelId="{31617A4B-7688-4946-91AF-2D07D24B2F00}" type="presParOf" srcId="{6B671FD6-4BA1-4BAA-AECB-932891A4C694}" destId="{6C45AB9D-6445-452A-B56A-B1AAD877FA40}" srcOrd="1" destOrd="0" presId="urn:microsoft.com/office/officeart/2005/8/layout/StepDownProcess"/>
    <dgm:cxn modelId="{8BE247F0-F598-4BA3-B049-3B6ADAAC3A00}" type="presParOf" srcId="{6B671FD6-4BA1-4BAA-AECB-932891A4C694}" destId="{0BB9A9EC-B574-4977-ACA9-58B46D77D591}" srcOrd="2" destOrd="0" presId="urn:microsoft.com/office/officeart/2005/8/layout/StepDownProcess"/>
    <dgm:cxn modelId="{6FFB3432-926B-419A-BE0E-FDA2ED777AAA}" type="presParOf" srcId="{0BB9A9EC-B574-4977-ACA9-58B46D77D591}" destId="{5D224E1C-0DD0-4220-8280-F52FA7864DE4}" srcOrd="0" destOrd="0" presId="urn:microsoft.com/office/officeart/2005/8/layout/StepDownProcess"/>
    <dgm:cxn modelId="{F0E3268B-082D-4A04-84FB-D1A1CFA9244E}" type="presParOf" srcId="{0BB9A9EC-B574-4977-ACA9-58B46D77D591}" destId="{5B4E1D0B-29C5-45D5-A5C5-5D79900EB9FA}" srcOrd="1" destOrd="0" presId="urn:microsoft.com/office/officeart/2005/8/layout/StepDownProcess"/>
    <dgm:cxn modelId="{FFDDAFDD-3691-42D9-84DF-4EFDBA23503A}" type="presParOf" srcId="{0BB9A9EC-B574-4977-ACA9-58B46D77D591}" destId="{4B83A6EF-2939-4A9A-8805-047F3B03DC23}" srcOrd="2" destOrd="0" presId="urn:microsoft.com/office/officeart/2005/8/layout/StepDownProcess"/>
    <dgm:cxn modelId="{C01CB73B-2AE3-4C25-9EAA-9C404756C5CD}" type="presParOf" srcId="{6B671FD6-4BA1-4BAA-AECB-932891A4C694}" destId="{C37D96C2-E33A-4BFA-8934-484B8E8D314E}" srcOrd="3" destOrd="0" presId="urn:microsoft.com/office/officeart/2005/8/layout/StepDownProcess"/>
    <dgm:cxn modelId="{46687A17-35EC-427B-A91D-84D4F9800AD9}" type="presParOf" srcId="{6B671FD6-4BA1-4BAA-AECB-932891A4C694}" destId="{70D1F813-CD24-4FED-B281-DE2935ECDFFC}" srcOrd="4" destOrd="0" presId="urn:microsoft.com/office/officeart/2005/8/layout/StepDownProcess"/>
    <dgm:cxn modelId="{8F99BFA4-4B47-4C37-8C96-D7444DFF7A7D}" type="presParOf" srcId="{70D1F813-CD24-4FED-B281-DE2935ECDFFC}" destId="{9F6C4745-9D72-4D32-9D98-2885669C85C3}" srcOrd="0" destOrd="0" presId="urn:microsoft.com/office/officeart/2005/8/layout/StepDownProcess"/>
    <dgm:cxn modelId="{E2856F0E-14DB-42CD-A777-B291BEC55E73}" type="presParOf" srcId="{70D1F813-CD24-4FED-B281-DE2935ECDFFC}" destId="{F5E5CB70-4DDC-459C-BC1D-2D0E84E3B6A2}" srcOrd="1" destOrd="0" presId="urn:microsoft.com/office/officeart/2005/8/layout/StepDownProcess"/>
  </dgm:cxnLst>
  <dgm:bg>
    <a:solidFill>
      <a:schemeClr val="bg2">
        <a:lumMod val="9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CB783EC-0ABE-4CB7-871A-0C6D31CF3E06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5EA985-8975-4A83-ABC8-84E1B9C08252}">
      <dgm:prSet phldrT="[Text]" custT="1"/>
      <dgm:spPr/>
      <dgm:t>
        <a:bodyPr/>
        <a:lstStyle/>
        <a:p>
          <a:r>
            <a:rPr lang="cs-CZ" sz="2000" dirty="0" smtClean="0"/>
            <a:t>Příprava</a:t>
          </a:r>
        </a:p>
        <a:p>
          <a:r>
            <a:rPr lang="cs-CZ" sz="2000" dirty="0" smtClean="0"/>
            <a:t>diskuze</a:t>
          </a:r>
          <a:endParaRPr lang="en-US" sz="2000" dirty="0"/>
        </a:p>
      </dgm:t>
    </dgm:pt>
    <dgm:pt modelId="{DBD89445-DD02-4F58-B788-1B5876B28C37}" type="parTrans" cxnId="{82347426-D2AC-47A8-A50B-56980C52B09B}">
      <dgm:prSet/>
      <dgm:spPr/>
      <dgm:t>
        <a:bodyPr/>
        <a:lstStyle/>
        <a:p>
          <a:endParaRPr lang="en-US"/>
        </a:p>
      </dgm:t>
    </dgm:pt>
    <dgm:pt modelId="{FB78841D-A707-45AE-8CBA-6B38D34D12AA}" type="sibTrans" cxnId="{82347426-D2AC-47A8-A50B-56980C52B09B}">
      <dgm:prSet/>
      <dgm:spPr/>
      <dgm:t>
        <a:bodyPr/>
        <a:lstStyle/>
        <a:p>
          <a:endParaRPr lang="en-US"/>
        </a:p>
      </dgm:t>
    </dgm:pt>
    <dgm:pt modelId="{6A2B182D-8A1E-4508-8070-BA9E7D321E75}">
      <dgm:prSet phldrT="[Text]" phldr="1"/>
      <dgm:spPr/>
      <dgm:t>
        <a:bodyPr/>
        <a:lstStyle/>
        <a:p>
          <a:endParaRPr lang="en-US"/>
        </a:p>
      </dgm:t>
    </dgm:pt>
    <dgm:pt modelId="{E42CDBDA-D5E4-46D8-8592-35CF9CCDFC29}" type="parTrans" cxnId="{9CC84852-FFDE-4C78-84E9-25ABBCC996D6}">
      <dgm:prSet/>
      <dgm:spPr/>
      <dgm:t>
        <a:bodyPr/>
        <a:lstStyle/>
        <a:p>
          <a:endParaRPr lang="en-US"/>
        </a:p>
      </dgm:t>
    </dgm:pt>
    <dgm:pt modelId="{00701F2B-ADD2-4095-A40F-B2DB43C039DF}" type="sibTrans" cxnId="{9CC84852-FFDE-4C78-84E9-25ABBCC996D6}">
      <dgm:prSet/>
      <dgm:spPr/>
      <dgm:t>
        <a:bodyPr/>
        <a:lstStyle/>
        <a:p>
          <a:endParaRPr lang="en-US"/>
        </a:p>
      </dgm:t>
    </dgm:pt>
    <dgm:pt modelId="{A6462E7C-7519-4179-B7D0-091E40929C32}">
      <dgm:prSet phldrT="[Text]" custT="1"/>
      <dgm:spPr/>
      <dgm:t>
        <a:bodyPr/>
        <a:lstStyle/>
        <a:p>
          <a:endParaRPr lang="cs-CZ" sz="1000" dirty="0" smtClean="0"/>
        </a:p>
        <a:p>
          <a:r>
            <a:rPr lang="cs-CZ" sz="2000" dirty="0" smtClean="0"/>
            <a:t>Orientace</a:t>
          </a:r>
        </a:p>
        <a:p>
          <a:r>
            <a:rPr lang="cs-CZ" sz="2000" dirty="0" smtClean="0"/>
            <a:t>třídění</a:t>
          </a:r>
        </a:p>
        <a:p>
          <a:endParaRPr lang="en-US" sz="1000" dirty="0"/>
        </a:p>
      </dgm:t>
    </dgm:pt>
    <dgm:pt modelId="{75E7CB57-A9E4-4EEB-B1E7-417F4A177B2F}" type="parTrans" cxnId="{9FFE0029-81DF-4EA5-915A-A1A463B3AFA1}">
      <dgm:prSet/>
      <dgm:spPr/>
      <dgm:t>
        <a:bodyPr/>
        <a:lstStyle/>
        <a:p>
          <a:endParaRPr lang="en-US"/>
        </a:p>
      </dgm:t>
    </dgm:pt>
    <dgm:pt modelId="{C7EC8A23-D436-4408-BAF8-A83D580146D9}" type="sibTrans" cxnId="{9FFE0029-81DF-4EA5-915A-A1A463B3AFA1}">
      <dgm:prSet/>
      <dgm:spPr/>
      <dgm:t>
        <a:bodyPr/>
        <a:lstStyle/>
        <a:p>
          <a:endParaRPr lang="en-US"/>
        </a:p>
      </dgm:t>
    </dgm:pt>
    <dgm:pt modelId="{AF6520B0-E0F6-4370-A345-38D7F236414A}">
      <dgm:prSet phldrT="[Text]" phldr="1"/>
      <dgm:spPr/>
      <dgm:t>
        <a:bodyPr/>
        <a:lstStyle/>
        <a:p>
          <a:endParaRPr lang="en-US"/>
        </a:p>
      </dgm:t>
    </dgm:pt>
    <dgm:pt modelId="{636ED827-AF90-4AE6-AED1-DCB921611F58}" type="parTrans" cxnId="{8FEF6AC4-4463-4941-ACC3-0775A54AFF1A}">
      <dgm:prSet/>
      <dgm:spPr/>
      <dgm:t>
        <a:bodyPr/>
        <a:lstStyle/>
        <a:p>
          <a:endParaRPr lang="en-US"/>
        </a:p>
      </dgm:t>
    </dgm:pt>
    <dgm:pt modelId="{04387EAA-42E9-435B-A40E-8BDB7841A1AF}" type="sibTrans" cxnId="{8FEF6AC4-4463-4941-ACC3-0775A54AFF1A}">
      <dgm:prSet/>
      <dgm:spPr/>
      <dgm:t>
        <a:bodyPr/>
        <a:lstStyle/>
        <a:p>
          <a:endParaRPr lang="en-US"/>
        </a:p>
      </dgm:t>
    </dgm:pt>
    <dgm:pt modelId="{2CF1A01D-65CC-4ADD-A209-54E1458EDCF2}">
      <dgm:prSet phldrT="[Text]"/>
      <dgm:spPr/>
      <dgm:t>
        <a:bodyPr/>
        <a:lstStyle/>
        <a:p>
          <a:r>
            <a:rPr lang="cs-CZ" dirty="0" smtClean="0"/>
            <a:t>Nácvik</a:t>
          </a:r>
        </a:p>
        <a:p>
          <a:r>
            <a:rPr lang="cs-CZ" dirty="0" smtClean="0"/>
            <a:t>Knoflík</a:t>
          </a:r>
          <a:endParaRPr lang="en-US" dirty="0"/>
        </a:p>
      </dgm:t>
    </dgm:pt>
    <dgm:pt modelId="{3725A0F5-D419-4718-A9B6-B81787E2C10A}" type="parTrans" cxnId="{397186E5-1B68-4052-BBEC-535FBB3D772B}">
      <dgm:prSet/>
      <dgm:spPr/>
      <dgm:t>
        <a:bodyPr/>
        <a:lstStyle/>
        <a:p>
          <a:endParaRPr lang="en-US"/>
        </a:p>
      </dgm:t>
    </dgm:pt>
    <dgm:pt modelId="{94068383-C684-420D-8332-56ACEBDDC91E}" type="sibTrans" cxnId="{397186E5-1B68-4052-BBEC-535FBB3D772B}">
      <dgm:prSet/>
      <dgm:spPr/>
      <dgm:t>
        <a:bodyPr/>
        <a:lstStyle/>
        <a:p>
          <a:endParaRPr lang="en-US"/>
        </a:p>
      </dgm:t>
    </dgm:pt>
    <dgm:pt modelId="{B5DA3EDA-3759-421D-8F3D-41D63F74E4F3}">
      <dgm:prSet phldrT="[Text]" phldr="1"/>
      <dgm:spPr/>
      <dgm:t>
        <a:bodyPr/>
        <a:lstStyle/>
        <a:p>
          <a:endParaRPr lang="en-US"/>
        </a:p>
      </dgm:t>
    </dgm:pt>
    <dgm:pt modelId="{5C20A581-2819-49FD-836B-8746E96B52BC}" type="parTrans" cxnId="{B00E9484-8B74-40F5-9B67-04E7DD057AFC}">
      <dgm:prSet/>
      <dgm:spPr/>
      <dgm:t>
        <a:bodyPr/>
        <a:lstStyle/>
        <a:p>
          <a:endParaRPr lang="en-US"/>
        </a:p>
      </dgm:t>
    </dgm:pt>
    <dgm:pt modelId="{2476A876-DF43-43DA-8B2E-025A9C0A866C}" type="sibTrans" cxnId="{B00E9484-8B74-40F5-9B67-04E7DD057AFC}">
      <dgm:prSet/>
      <dgm:spPr/>
      <dgm:t>
        <a:bodyPr/>
        <a:lstStyle/>
        <a:p>
          <a:endParaRPr lang="en-US"/>
        </a:p>
      </dgm:t>
    </dgm:pt>
    <dgm:pt modelId="{D8D735C9-B4C6-4144-9543-A39456EBBF75}">
      <dgm:prSet/>
      <dgm:spPr/>
      <dgm:t>
        <a:bodyPr/>
        <a:lstStyle/>
        <a:p>
          <a:r>
            <a:rPr lang="cs-CZ" dirty="0" smtClean="0"/>
            <a:t>Zdroje</a:t>
          </a:r>
        </a:p>
        <a:p>
          <a:r>
            <a:rPr lang="cs-CZ" dirty="0" smtClean="0"/>
            <a:t>opory</a:t>
          </a:r>
          <a:endParaRPr lang="en-US" dirty="0"/>
        </a:p>
      </dgm:t>
    </dgm:pt>
    <dgm:pt modelId="{DCA4A26B-3F7C-4C72-93D9-43D1C19F1AD9}" type="parTrans" cxnId="{384329D0-1D7B-4DD9-AEA8-10F2DE2FA9B8}">
      <dgm:prSet/>
      <dgm:spPr/>
      <dgm:t>
        <a:bodyPr/>
        <a:lstStyle/>
        <a:p>
          <a:endParaRPr lang="en-US"/>
        </a:p>
      </dgm:t>
    </dgm:pt>
    <dgm:pt modelId="{2CDF5A53-4DDC-47FB-BE12-285347E7F8DC}" type="sibTrans" cxnId="{384329D0-1D7B-4DD9-AEA8-10F2DE2FA9B8}">
      <dgm:prSet/>
      <dgm:spPr/>
      <dgm:t>
        <a:bodyPr/>
        <a:lstStyle/>
        <a:p>
          <a:endParaRPr lang="en-US"/>
        </a:p>
      </dgm:t>
    </dgm:pt>
    <dgm:pt modelId="{CF8CB373-8C76-4E07-8689-2A6A99052FC0}" type="pres">
      <dgm:prSet presAssocID="{CCB783EC-0ABE-4CB7-871A-0C6D31CF3E0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0A95610-B6CD-4B05-985D-F096283B8F89}" type="pres">
      <dgm:prSet presAssocID="{635EA985-8975-4A83-ABC8-84E1B9C08252}" presName="composite" presStyleCnt="0"/>
      <dgm:spPr/>
    </dgm:pt>
    <dgm:pt modelId="{E9F514E8-F761-4B0F-B8C3-5EC1703CAA72}" type="pres">
      <dgm:prSet presAssocID="{635EA985-8975-4A83-ABC8-84E1B9C08252}" presName="bentUpArrow1" presStyleLbl="alignImgPlace1" presStyleIdx="0" presStyleCnt="3"/>
      <dgm:spPr/>
    </dgm:pt>
    <dgm:pt modelId="{25D20E06-513A-4776-991D-6B15A81302C8}" type="pres">
      <dgm:prSet presAssocID="{635EA985-8975-4A83-ABC8-84E1B9C08252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0912CC-9547-4986-80BC-A6B5C8141191}" type="pres">
      <dgm:prSet presAssocID="{635EA985-8975-4A83-ABC8-84E1B9C08252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F2F0E4-872A-4379-A1BC-78984E639179}" type="pres">
      <dgm:prSet presAssocID="{FB78841D-A707-45AE-8CBA-6B38D34D12AA}" presName="sibTrans" presStyleCnt="0"/>
      <dgm:spPr/>
    </dgm:pt>
    <dgm:pt modelId="{962A5885-638F-4AE6-A59C-32BC4CFB9D9C}" type="pres">
      <dgm:prSet presAssocID="{A6462E7C-7519-4179-B7D0-091E40929C32}" presName="composite" presStyleCnt="0"/>
      <dgm:spPr/>
    </dgm:pt>
    <dgm:pt modelId="{06167312-068F-4319-852F-66051DE71503}" type="pres">
      <dgm:prSet presAssocID="{A6462E7C-7519-4179-B7D0-091E40929C32}" presName="bentUpArrow1" presStyleLbl="alignImgPlace1" presStyleIdx="1" presStyleCnt="3"/>
      <dgm:spPr/>
    </dgm:pt>
    <dgm:pt modelId="{33433182-9575-4B21-AF19-5AF315C0A2AC}" type="pres">
      <dgm:prSet presAssocID="{A6462E7C-7519-4179-B7D0-091E40929C32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CBD6B-5767-44DB-8DE1-AA136B0B6CD4}" type="pres">
      <dgm:prSet presAssocID="{A6462E7C-7519-4179-B7D0-091E40929C32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489C3A-0C6A-4F81-B7A1-C35C54FAED55}" type="pres">
      <dgm:prSet presAssocID="{C7EC8A23-D436-4408-BAF8-A83D580146D9}" presName="sibTrans" presStyleCnt="0"/>
      <dgm:spPr/>
    </dgm:pt>
    <dgm:pt modelId="{CE9A5A72-F3CE-46E2-90CB-8B3F64C5B4FB}" type="pres">
      <dgm:prSet presAssocID="{2CF1A01D-65CC-4ADD-A209-54E1458EDCF2}" presName="composite" presStyleCnt="0"/>
      <dgm:spPr/>
    </dgm:pt>
    <dgm:pt modelId="{42F74727-801A-480D-B1A7-21C088CFE091}" type="pres">
      <dgm:prSet presAssocID="{2CF1A01D-65CC-4ADD-A209-54E1458EDCF2}" presName="bentUpArrow1" presStyleLbl="alignImgPlace1" presStyleIdx="2" presStyleCnt="3"/>
      <dgm:spPr/>
    </dgm:pt>
    <dgm:pt modelId="{E5B54424-3494-412F-998C-93FC0D7F4B80}" type="pres">
      <dgm:prSet presAssocID="{2CF1A01D-65CC-4ADD-A209-54E1458EDCF2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1542F-7509-44B6-9034-6EEB0E842CE3}" type="pres">
      <dgm:prSet presAssocID="{2CF1A01D-65CC-4ADD-A209-54E1458EDCF2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FFED3-0BFD-4894-8C29-2EFC0469D24C}" type="pres">
      <dgm:prSet presAssocID="{94068383-C684-420D-8332-56ACEBDDC91E}" presName="sibTrans" presStyleCnt="0"/>
      <dgm:spPr/>
    </dgm:pt>
    <dgm:pt modelId="{7999E9A2-3962-47F2-8F03-01E6A895E92D}" type="pres">
      <dgm:prSet presAssocID="{D8D735C9-B4C6-4144-9543-A39456EBBF75}" presName="composite" presStyleCnt="0"/>
      <dgm:spPr/>
    </dgm:pt>
    <dgm:pt modelId="{FC215EB7-3A5E-41EB-A2E0-45D328CE1611}" type="pres">
      <dgm:prSet presAssocID="{D8D735C9-B4C6-4144-9543-A39456EBBF75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FFE0029-81DF-4EA5-915A-A1A463B3AFA1}" srcId="{CCB783EC-0ABE-4CB7-871A-0C6D31CF3E06}" destId="{A6462E7C-7519-4179-B7D0-091E40929C32}" srcOrd="1" destOrd="0" parTransId="{75E7CB57-A9E4-4EEB-B1E7-417F4A177B2F}" sibTransId="{C7EC8A23-D436-4408-BAF8-A83D580146D9}"/>
    <dgm:cxn modelId="{397186E5-1B68-4052-BBEC-535FBB3D772B}" srcId="{CCB783EC-0ABE-4CB7-871A-0C6D31CF3E06}" destId="{2CF1A01D-65CC-4ADD-A209-54E1458EDCF2}" srcOrd="2" destOrd="0" parTransId="{3725A0F5-D419-4718-A9B6-B81787E2C10A}" sibTransId="{94068383-C684-420D-8332-56ACEBDDC91E}"/>
    <dgm:cxn modelId="{70C8C945-B9D4-476C-8205-17D1F98962DA}" type="presOf" srcId="{B5DA3EDA-3759-421D-8F3D-41D63F74E4F3}" destId="{8431542F-7509-44B6-9034-6EEB0E842CE3}" srcOrd="0" destOrd="0" presId="urn:microsoft.com/office/officeart/2005/8/layout/StepDownProcess"/>
    <dgm:cxn modelId="{DAB5A741-5683-446F-AFD3-C7090B11417E}" type="presOf" srcId="{CCB783EC-0ABE-4CB7-871A-0C6D31CF3E06}" destId="{CF8CB373-8C76-4E07-8689-2A6A99052FC0}" srcOrd="0" destOrd="0" presId="urn:microsoft.com/office/officeart/2005/8/layout/StepDownProcess"/>
    <dgm:cxn modelId="{9CC84852-FFDE-4C78-84E9-25ABBCC996D6}" srcId="{635EA985-8975-4A83-ABC8-84E1B9C08252}" destId="{6A2B182D-8A1E-4508-8070-BA9E7D321E75}" srcOrd="0" destOrd="0" parTransId="{E42CDBDA-D5E4-46D8-8592-35CF9CCDFC29}" sibTransId="{00701F2B-ADD2-4095-A40F-B2DB43C039DF}"/>
    <dgm:cxn modelId="{82347426-D2AC-47A8-A50B-56980C52B09B}" srcId="{CCB783EC-0ABE-4CB7-871A-0C6D31CF3E06}" destId="{635EA985-8975-4A83-ABC8-84E1B9C08252}" srcOrd="0" destOrd="0" parTransId="{DBD89445-DD02-4F58-B788-1B5876B28C37}" sibTransId="{FB78841D-A707-45AE-8CBA-6B38D34D12AA}"/>
    <dgm:cxn modelId="{BED29450-AEE2-4EE8-BACA-D22B2F1A8D25}" type="presOf" srcId="{A6462E7C-7519-4179-B7D0-091E40929C32}" destId="{33433182-9575-4B21-AF19-5AF315C0A2AC}" srcOrd="0" destOrd="0" presId="urn:microsoft.com/office/officeart/2005/8/layout/StepDownProcess"/>
    <dgm:cxn modelId="{A9FE0B96-76BD-4EC1-B1C3-FEE36E6FD378}" type="presOf" srcId="{D8D735C9-B4C6-4144-9543-A39456EBBF75}" destId="{FC215EB7-3A5E-41EB-A2E0-45D328CE1611}" srcOrd="0" destOrd="0" presId="urn:microsoft.com/office/officeart/2005/8/layout/StepDownProcess"/>
    <dgm:cxn modelId="{8FEF6AC4-4463-4941-ACC3-0775A54AFF1A}" srcId="{A6462E7C-7519-4179-B7D0-091E40929C32}" destId="{AF6520B0-E0F6-4370-A345-38D7F236414A}" srcOrd="0" destOrd="0" parTransId="{636ED827-AF90-4AE6-AED1-DCB921611F58}" sibTransId="{04387EAA-42E9-435B-A40E-8BDB7841A1AF}"/>
    <dgm:cxn modelId="{A77F54EC-D689-4B3F-BA7E-18CEF3233227}" type="presOf" srcId="{2CF1A01D-65CC-4ADD-A209-54E1458EDCF2}" destId="{E5B54424-3494-412F-998C-93FC0D7F4B80}" srcOrd="0" destOrd="0" presId="urn:microsoft.com/office/officeart/2005/8/layout/StepDownProcess"/>
    <dgm:cxn modelId="{357BAA80-85EE-4FCC-B719-096D39BA8623}" type="presOf" srcId="{6A2B182D-8A1E-4508-8070-BA9E7D321E75}" destId="{090912CC-9547-4986-80BC-A6B5C8141191}" srcOrd="0" destOrd="0" presId="urn:microsoft.com/office/officeart/2005/8/layout/StepDownProcess"/>
    <dgm:cxn modelId="{B00E9484-8B74-40F5-9B67-04E7DD057AFC}" srcId="{2CF1A01D-65CC-4ADD-A209-54E1458EDCF2}" destId="{B5DA3EDA-3759-421D-8F3D-41D63F74E4F3}" srcOrd="0" destOrd="0" parTransId="{5C20A581-2819-49FD-836B-8746E96B52BC}" sibTransId="{2476A876-DF43-43DA-8B2E-025A9C0A866C}"/>
    <dgm:cxn modelId="{384329D0-1D7B-4DD9-AEA8-10F2DE2FA9B8}" srcId="{CCB783EC-0ABE-4CB7-871A-0C6D31CF3E06}" destId="{D8D735C9-B4C6-4144-9543-A39456EBBF75}" srcOrd="3" destOrd="0" parTransId="{DCA4A26B-3F7C-4C72-93D9-43D1C19F1AD9}" sibTransId="{2CDF5A53-4DDC-47FB-BE12-285347E7F8DC}"/>
    <dgm:cxn modelId="{26431D2A-E6C7-4103-8988-1FB382B626F5}" type="presOf" srcId="{635EA985-8975-4A83-ABC8-84E1B9C08252}" destId="{25D20E06-513A-4776-991D-6B15A81302C8}" srcOrd="0" destOrd="0" presId="urn:microsoft.com/office/officeart/2005/8/layout/StepDownProcess"/>
    <dgm:cxn modelId="{C4E13A31-AF2F-4160-AE2D-E9722534282D}" type="presOf" srcId="{AF6520B0-E0F6-4370-A345-38D7F236414A}" destId="{55DCBD6B-5767-44DB-8DE1-AA136B0B6CD4}" srcOrd="0" destOrd="0" presId="urn:microsoft.com/office/officeart/2005/8/layout/StepDownProcess"/>
    <dgm:cxn modelId="{71CEF123-CED0-42D1-B614-38E8E807B873}" type="presParOf" srcId="{CF8CB373-8C76-4E07-8689-2A6A99052FC0}" destId="{C0A95610-B6CD-4B05-985D-F096283B8F89}" srcOrd="0" destOrd="0" presId="urn:microsoft.com/office/officeart/2005/8/layout/StepDownProcess"/>
    <dgm:cxn modelId="{DA22172F-4393-4D95-B0F3-8203A177DE5E}" type="presParOf" srcId="{C0A95610-B6CD-4B05-985D-F096283B8F89}" destId="{E9F514E8-F761-4B0F-B8C3-5EC1703CAA72}" srcOrd="0" destOrd="0" presId="urn:microsoft.com/office/officeart/2005/8/layout/StepDownProcess"/>
    <dgm:cxn modelId="{AA6859FB-A3E2-4F6C-BED0-351E13731375}" type="presParOf" srcId="{C0A95610-B6CD-4B05-985D-F096283B8F89}" destId="{25D20E06-513A-4776-991D-6B15A81302C8}" srcOrd="1" destOrd="0" presId="urn:microsoft.com/office/officeart/2005/8/layout/StepDownProcess"/>
    <dgm:cxn modelId="{5634A98F-92C4-4BF0-89C1-3A9F9E8CB2DF}" type="presParOf" srcId="{C0A95610-B6CD-4B05-985D-F096283B8F89}" destId="{090912CC-9547-4986-80BC-A6B5C8141191}" srcOrd="2" destOrd="0" presId="urn:microsoft.com/office/officeart/2005/8/layout/StepDownProcess"/>
    <dgm:cxn modelId="{ABB00470-6AF6-4DBF-A587-B434856132FF}" type="presParOf" srcId="{CF8CB373-8C76-4E07-8689-2A6A99052FC0}" destId="{3BF2F0E4-872A-4379-A1BC-78984E639179}" srcOrd="1" destOrd="0" presId="urn:microsoft.com/office/officeart/2005/8/layout/StepDownProcess"/>
    <dgm:cxn modelId="{09B270FA-5E7E-41F9-8C17-796CE855E938}" type="presParOf" srcId="{CF8CB373-8C76-4E07-8689-2A6A99052FC0}" destId="{962A5885-638F-4AE6-A59C-32BC4CFB9D9C}" srcOrd="2" destOrd="0" presId="urn:microsoft.com/office/officeart/2005/8/layout/StepDownProcess"/>
    <dgm:cxn modelId="{296405A3-FEF4-4E48-AA55-45EE46BC54C5}" type="presParOf" srcId="{962A5885-638F-4AE6-A59C-32BC4CFB9D9C}" destId="{06167312-068F-4319-852F-66051DE71503}" srcOrd="0" destOrd="0" presId="urn:microsoft.com/office/officeart/2005/8/layout/StepDownProcess"/>
    <dgm:cxn modelId="{E0DCD0C2-AB0C-4280-BF5E-D546F1DDD62D}" type="presParOf" srcId="{962A5885-638F-4AE6-A59C-32BC4CFB9D9C}" destId="{33433182-9575-4B21-AF19-5AF315C0A2AC}" srcOrd="1" destOrd="0" presId="urn:microsoft.com/office/officeart/2005/8/layout/StepDownProcess"/>
    <dgm:cxn modelId="{1C6E8A8D-EB4D-4DE6-B43B-BC74BC1DD1C4}" type="presParOf" srcId="{962A5885-638F-4AE6-A59C-32BC4CFB9D9C}" destId="{55DCBD6B-5767-44DB-8DE1-AA136B0B6CD4}" srcOrd="2" destOrd="0" presId="urn:microsoft.com/office/officeart/2005/8/layout/StepDownProcess"/>
    <dgm:cxn modelId="{0A545A34-C630-4093-B9FA-11ECFD66FAD2}" type="presParOf" srcId="{CF8CB373-8C76-4E07-8689-2A6A99052FC0}" destId="{BC489C3A-0C6A-4F81-B7A1-C35C54FAED55}" srcOrd="3" destOrd="0" presId="urn:microsoft.com/office/officeart/2005/8/layout/StepDownProcess"/>
    <dgm:cxn modelId="{DE249BA8-B35C-4FF2-A62A-B5EDB9C5CA90}" type="presParOf" srcId="{CF8CB373-8C76-4E07-8689-2A6A99052FC0}" destId="{CE9A5A72-F3CE-46E2-90CB-8B3F64C5B4FB}" srcOrd="4" destOrd="0" presId="urn:microsoft.com/office/officeart/2005/8/layout/StepDownProcess"/>
    <dgm:cxn modelId="{300279B9-4007-4869-8B14-78822B793B45}" type="presParOf" srcId="{CE9A5A72-F3CE-46E2-90CB-8B3F64C5B4FB}" destId="{42F74727-801A-480D-B1A7-21C088CFE091}" srcOrd="0" destOrd="0" presId="urn:microsoft.com/office/officeart/2005/8/layout/StepDownProcess"/>
    <dgm:cxn modelId="{B3AFAF18-99D4-42BA-9E2E-3CE64DFFA66D}" type="presParOf" srcId="{CE9A5A72-F3CE-46E2-90CB-8B3F64C5B4FB}" destId="{E5B54424-3494-412F-998C-93FC0D7F4B80}" srcOrd="1" destOrd="0" presId="urn:microsoft.com/office/officeart/2005/8/layout/StepDownProcess"/>
    <dgm:cxn modelId="{5F8DFCFC-7D7B-4903-93DC-153E6EB70DD8}" type="presParOf" srcId="{CE9A5A72-F3CE-46E2-90CB-8B3F64C5B4FB}" destId="{8431542F-7509-44B6-9034-6EEB0E842CE3}" srcOrd="2" destOrd="0" presId="urn:microsoft.com/office/officeart/2005/8/layout/StepDownProcess"/>
    <dgm:cxn modelId="{F168A09F-7FAC-4A5E-AF51-042DB27958F8}" type="presParOf" srcId="{CF8CB373-8C76-4E07-8689-2A6A99052FC0}" destId="{277FFED3-0BFD-4894-8C29-2EFC0469D24C}" srcOrd="5" destOrd="0" presId="urn:microsoft.com/office/officeart/2005/8/layout/StepDownProcess"/>
    <dgm:cxn modelId="{9F0F25A5-D36C-4E7A-AF6A-EF15FEE34CD1}" type="presParOf" srcId="{CF8CB373-8C76-4E07-8689-2A6A99052FC0}" destId="{7999E9A2-3962-47F2-8F03-01E6A895E92D}" srcOrd="6" destOrd="0" presId="urn:microsoft.com/office/officeart/2005/8/layout/StepDownProcess"/>
    <dgm:cxn modelId="{7604C1FC-9100-40CF-BC98-B800496C02FD}" type="presParOf" srcId="{7999E9A2-3962-47F2-8F03-01E6A895E92D}" destId="{FC215EB7-3A5E-41EB-A2E0-45D328CE1611}" srcOrd="0" destOrd="0" presId="urn:microsoft.com/office/officeart/2005/8/layout/StepDownProcess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B783EC-0ABE-4CB7-871A-0C6D31CF3E06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35EA985-8975-4A83-ABC8-84E1B9C08252}">
      <dgm:prSet phldrT="[Text]"/>
      <dgm:spPr/>
      <dgm:t>
        <a:bodyPr/>
        <a:lstStyle/>
        <a:p>
          <a:r>
            <a:rPr lang="cs-CZ" dirty="0" smtClean="0"/>
            <a:t>Co se stalo?</a:t>
          </a:r>
          <a:endParaRPr lang="en-US" dirty="0"/>
        </a:p>
      </dgm:t>
    </dgm:pt>
    <dgm:pt modelId="{DBD89445-DD02-4F58-B788-1B5876B28C37}" type="parTrans" cxnId="{82347426-D2AC-47A8-A50B-56980C52B09B}">
      <dgm:prSet/>
      <dgm:spPr/>
      <dgm:t>
        <a:bodyPr/>
        <a:lstStyle/>
        <a:p>
          <a:endParaRPr lang="en-US"/>
        </a:p>
      </dgm:t>
    </dgm:pt>
    <dgm:pt modelId="{FB78841D-A707-45AE-8CBA-6B38D34D12AA}" type="sibTrans" cxnId="{82347426-D2AC-47A8-A50B-56980C52B09B}">
      <dgm:prSet/>
      <dgm:spPr/>
      <dgm:t>
        <a:bodyPr/>
        <a:lstStyle/>
        <a:p>
          <a:endParaRPr lang="en-US"/>
        </a:p>
      </dgm:t>
    </dgm:pt>
    <dgm:pt modelId="{6A2B182D-8A1E-4508-8070-BA9E7D321E75}">
      <dgm:prSet phldrT="[Text]" phldr="1"/>
      <dgm:spPr/>
      <dgm:t>
        <a:bodyPr/>
        <a:lstStyle/>
        <a:p>
          <a:endParaRPr lang="en-US"/>
        </a:p>
      </dgm:t>
    </dgm:pt>
    <dgm:pt modelId="{E42CDBDA-D5E4-46D8-8592-35CF9CCDFC29}" type="parTrans" cxnId="{9CC84852-FFDE-4C78-84E9-25ABBCC996D6}">
      <dgm:prSet/>
      <dgm:spPr/>
      <dgm:t>
        <a:bodyPr/>
        <a:lstStyle/>
        <a:p>
          <a:endParaRPr lang="en-US"/>
        </a:p>
      </dgm:t>
    </dgm:pt>
    <dgm:pt modelId="{00701F2B-ADD2-4095-A40F-B2DB43C039DF}" type="sibTrans" cxnId="{9CC84852-FFDE-4C78-84E9-25ABBCC996D6}">
      <dgm:prSet/>
      <dgm:spPr/>
      <dgm:t>
        <a:bodyPr/>
        <a:lstStyle/>
        <a:p>
          <a:endParaRPr lang="en-US"/>
        </a:p>
      </dgm:t>
    </dgm:pt>
    <dgm:pt modelId="{A6462E7C-7519-4179-B7D0-091E40929C32}">
      <dgm:prSet phldrT="[Text]"/>
      <dgm:spPr/>
      <dgm:t>
        <a:bodyPr/>
        <a:lstStyle/>
        <a:p>
          <a:r>
            <a:rPr lang="cs-CZ" dirty="0" smtClean="0"/>
            <a:t>Kdo byl obětí?</a:t>
          </a:r>
          <a:endParaRPr lang="en-US" dirty="0"/>
        </a:p>
      </dgm:t>
    </dgm:pt>
    <dgm:pt modelId="{75E7CB57-A9E4-4EEB-B1E7-417F4A177B2F}" type="parTrans" cxnId="{9FFE0029-81DF-4EA5-915A-A1A463B3AFA1}">
      <dgm:prSet/>
      <dgm:spPr/>
      <dgm:t>
        <a:bodyPr/>
        <a:lstStyle/>
        <a:p>
          <a:endParaRPr lang="en-US"/>
        </a:p>
      </dgm:t>
    </dgm:pt>
    <dgm:pt modelId="{C7EC8A23-D436-4408-BAF8-A83D580146D9}" type="sibTrans" cxnId="{9FFE0029-81DF-4EA5-915A-A1A463B3AFA1}">
      <dgm:prSet/>
      <dgm:spPr/>
      <dgm:t>
        <a:bodyPr/>
        <a:lstStyle/>
        <a:p>
          <a:endParaRPr lang="en-US"/>
        </a:p>
      </dgm:t>
    </dgm:pt>
    <dgm:pt modelId="{AF6520B0-E0F6-4370-A345-38D7F236414A}">
      <dgm:prSet phldrT="[Text]" phldr="1"/>
      <dgm:spPr/>
      <dgm:t>
        <a:bodyPr/>
        <a:lstStyle/>
        <a:p>
          <a:endParaRPr lang="en-US"/>
        </a:p>
      </dgm:t>
    </dgm:pt>
    <dgm:pt modelId="{636ED827-AF90-4AE6-AED1-DCB921611F58}" type="parTrans" cxnId="{8FEF6AC4-4463-4941-ACC3-0775A54AFF1A}">
      <dgm:prSet/>
      <dgm:spPr/>
      <dgm:t>
        <a:bodyPr/>
        <a:lstStyle/>
        <a:p>
          <a:endParaRPr lang="en-US"/>
        </a:p>
      </dgm:t>
    </dgm:pt>
    <dgm:pt modelId="{04387EAA-42E9-435B-A40E-8BDB7841A1AF}" type="sibTrans" cxnId="{8FEF6AC4-4463-4941-ACC3-0775A54AFF1A}">
      <dgm:prSet/>
      <dgm:spPr/>
      <dgm:t>
        <a:bodyPr/>
        <a:lstStyle/>
        <a:p>
          <a:endParaRPr lang="en-US"/>
        </a:p>
      </dgm:t>
    </dgm:pt>
    <dgm:pt modelId="{2CF1A01D-65CC-4ADD-A209-54E1458EDCF2}">
      <dgm:prSet phldrT="[Text]"/>
      <dgm:spPr/>
      <dgm:t>
        <a:bodyPr/>
        <a:lstStyle/>
        <a:p>
          <a:r>
            <a:rPr lang="cs-CZ" dirty="0" smtClean="0"/>
            <a:t>Jak to jde napravit?</a:t>
          </a:r>
          <a:endParaRPr lang="en-US" dirty="0"/>
        </a:p>
      </dgm:t>
    </dgm:pt>
    <dgm:pt modelId="{3725A0F5-D419-4718-A9B6-B81787E2C10A}" type="parTrans" cxnId="{397186E5-1B68-4052-BBEC-535FBB3D772B}">
      <dgm:prSet/>
      <dgm:spPr/>
      <dgm:t>
        <a:bodyPr/>
        <a:lstStyle/>
        <a:p>
          <a:endParaRPr lang="en-US"/>
        </a:p>
      </dgm:t>
    </dgm:pt>
    <dgm:pt modelId="{94068383-C684-420D-8332-56ACEBDDC91E}" type="sibTrans" cxnId="{397186E5-1B68-4052-BBEC-535FBB3D772B}">
      <dgm:prSet/>
      <dgm:spPr/>
      <dgm:t>
        <a:bodyPr/>
        <a:lstStyle/>
        <a:p>
          <a:endParaRPr lang="en-US"/>
        </a:p>
      </dgm:t>
    </dgm:pt>
    <dgm:pt modelId="{B5DA3EDA-3759-421D-8F3D-41D63F74E4F3}">
      <dgm:prSet phldrT="[Text]" phldr="1"/>
      <dgm:spPr/>
      <dgm:t>
        <a:bodyPr/>
        <a:lstStyle/>
        <a:p>
          <a:endParaRPr lang="en-US"/>
        </a:p>
      </dgm:t>
    </dgm:pt>
    <dgm:pt modelId="{5C20A581-2819-49FD-836B-8746E96B52BC}" type="parTrans" cxnId="{B00E9484-8B74-40F5-9B67-04E7DD057AFC}">
      <dgm:prSet/>
      <dgm:spPr/>
      <dgm:t>
        <a:bodyPr/>
        <a:lstStyle/>
        <a:p>
          <a:endParaRPr lang="en-US"/>
        </a:p>
      </dgm:t>
    </dgm:pt>
    <dgm:pt modelId="{2476A876-DF43-43DA-8B2E-025A9C0A866C}" type="sibTrans" cxnId="{B00E9484-8B74-40F5-9B67-04E7DD057AFC}">
      <dgm:prSet/>
      <dgm:spPr/>
      <dgm:t>
        <a:bodyPr/>
        <a:lstStyle/>
        <a:p>
          <a:endParaRPr lang="en-US"/>
        </a:p>
      </dgm:t>
    </dgm:pt>
    <dgm:pt modelId="{D8D735C9-B4C6-4144-9543-A39456EBBF75}">
      <dgm:prSet/>
      <dgm:spPr/>
      <dgm:t>
        <a:bodyPr/>
        <a:lstStyle/>
        <a:p>
          <a:r>
            <a:rPr lang="cs-CZ" dirty="0" smtClean="0"/>
            <a:t>Co mně pomůže pro příště?</a:t>
          </a:r>
          <a:endParaRPr lang="en-US" dirty="0"/>
        </a:p>
      </dgm:t>
    </dgm:pt>
    <dgm:pt modelId="{DCA4A26B-3F7C-4C72-93D9-43D1C19F1AD9}" type="parTrans" cxnId="{384329D0-1D7B-4DD9-AEA8-10F2DE2FA9B8}">
      <dgm:prSet/>
      <dgm:spPr/>
      <dgm:t>
        <a:bodyPr/>
        <a:lstStyle/>
        <a:p>
          <a:endParaRPr lang="en-US"/>
        </a:p>
      </dgm:t>
    </dgm:pt>
    <dgm:pt modelId="{2CDF5A53-4DDC-47FB-BE12-285347E7F8DC}" type="sibTrans" cxnId="{384329D0-1D7B-4DD9-AEA8-10F2DE2FA9B8}">
      <dgm:prSet/>
      <dgm:spPr/>
      <dgm:t>
        <a:bodyPr/>
        <a:lstStyle/>
        <a:p>
          <a:endParaRPr lang="en-US"/>
        </a:p>
      </dgm:t>
    </dgm:pt>
    <dgm:pt modelId="{CF8CB373-8C76-4E07-8689-2A6A99052FC0}" type="pres">
      <dgm:prSet presAssocID="{CCB783EC-0ABE-4CB7-871A-0C6D31CF3E06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C0A95610-B6CD-4B05-985D-F096283B8F89}" type="pres">
      <dgm:prSet presAssocID="{635EA985-8975-4A83-ABC8-84E1B9C08252}" presName="composite" presStyleCnt="0"/>
      <dgm:spPr/>
    </dgm:pt>
    <dgm:pt modelId="{E9F514E8-F761-4B0F-B8C3-5EC1703CAA72}" type="pres">
      <dgm:prSet presAssocID="{635EA985-8975-4A83-ABC8-84E1B9C08252}" presName="bentUpArrow1" presStyleLbl="alignImgPlace1" presStyleIdx="0" presStyleCnt="3"/>
      <dgm:spPr/>
    </dgm:pt>
    <dgm:pt modelId="{25D20E06-513A-4776-991D-6B15A81302C8}" type="pres">
      <dgm:prSet presAssocID="{635EA985-8975-4A83-ABC8-84E1B9C08252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90912CC-9547-4986-80BC-A6B5C8141191}" type="pres">
      <dgm:prSet presAssocID="{635EA985-8975-4A83-ABC8-84E1B9C08252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F2F0E4-872A-4379-A1BC-78984E639179}" type="pres">
      <dgm:prSet presAssocID="{FB78841D-A707-45AE-8CBA-6B38D34D12AA}" presName="sibTrans" presStyleCnt="0"/>
      <dgm:spPr/>
    </dgm:pt>
    <dgm:pt modelId="{962A5885-638F-4AE6-A59C-32BC4CFB9D9C}" type="pres">
      <dgm:prSet presAssocID="{A6462E7C-7519-4179-B7D0-091E40929C32}" presName="composite" presStyleCnt="0"/>
      <dgm:spPr/>
    </dgm:pt>
    <dgm:pt modelId="{06167312-068F-4319-852F-66051DE71503}" type="pres">
      <dgm:prSet presAssocID="{A6462E7C-7519-4179-B7D0-091E40929C32}" presName="bentUpArrow1" presStyleLbl="alignImgPlace1" presStyleIdx="1" presStyleCnt="3"/>
      <dgm:spPr/>
    </dgm:pt>
    <dgm:pt modelId="{33433182-9575-4B21-AF19-5AF315C0A2AC}" type="pres">
      <dgm:prSet presAssocID="{A6462E7C-7519-4179-B7D0-091E40929C32}" presName="ParentText" presStyleLbl="node1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DCBD6B-5767-44DB-8DE1-AA136B0B6CD4}" type="pres">
      <dgm:prSet presAssocID="{A6462E7C-7519-4179-B7D0-091E40929C32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489C3A-0C6A-4F81-B7A1-C35C54FAED55}" type="pres">
      <dgm:prSet presAssocID="{C7EC8A23-D436-4408-BAF8-A83D580146D9}" presName="sibTrans" presStyleCnt="0"/>
      <dgm:spPr/>
    </dgm:pt>
    <dgm:pt modelId="{CE9A5A72-F3CE-46E2-90CB-8B3F64C5B4FB}" type="pres">
      <dgm:prSet presAssocID="{2CF1A01D-65CC-4ADD-A209-54E1458EDCF2}" presName="composite" presStyleCnt="0"/>
      <dgm:spPr/>
    </dgm:pt>
    <dgm:pt modelId="{42F74727-801A-480D-B1A7-21C088CFE091}" type="pres">
      <dgm:prSet presAssocID="{2CF1A01D-65CC-4ADD-A209-54E1458EDCF2}" presName="bentUpArrow1" presStyleLbl="alignImgPlace1" presStyleIdx="2" presStyleCnt="3"/>
      <dgm:spPr/>
    </dgm:pt>
    <dgm:pt modelId="{E5B54424-3494-412F-998C-93FC0D7F4B80}" type="pres">
      <dgm:prSet presAssocID="{2CF1A01D-65CC-4ADD-A209-54E1458EDCF2}" presName="ParentText" presStyleLbl="node1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1542F-7509-44B6-9034-6EEB0E842CE3}" type="pres">
      <dgm:prSet presAssocID="{2CF1A01D-65CC-4ADD-A209-54E1458EDCF2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7FFED3-0BFD-4894-8C29-2EFC0469D24C}" type="pres">
      <dgm:prSet presAssocID="{94068383-C684-420D-8332-56ACEBDDC91E}" presName="sibTrans" presStyleCnt="0"/>
      <dgm:spPr/>
    </dgm:pt>
    <dgm:pt modelId="{7999E9A2-3962-47F2-8F03-01E6A895E92D}" type="pres">
      <dgm:prSet presAssocID="{D8D735C9-B4C6-4144-9543-A39456EBBF75}" presName="composite" presStyleCnt="0"/>
      <dgm:spPr/>
    </dgm:pt>
    <dgm:pt modelId="{FC215EB7-3A5E-41EB-A2E0-45D328CE1611}" type="pres">
      <dgm:prSet presAssocID="{D8D735C9-B4C6-4144-9543-A39456EBBF75}" presName="ParentText" presStyleLbl="node1" presStyleIdx="3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7186E5-1B68-4052-BBEC-535FBB3D772B}" srcId="{CCB783EC-0ABE-4CB7-871A-0C6D31CF3E06}" destId="{2CF1A01D-65CC-4ADD-A209-54E1458EDCF2}" srcOrd="2" destOrd="0" parTransId="{3725A0F5-D419-4718-A9B6-B81787E2C10A}" sibTransId="{94068383-C684-420D-8332-56ACEBDDC91E}"/>
    <dgm:cxn modelId="{9FFE0029-81DF-4EA5-915A-A1A463B3AFA1}" srcId="{CCB783EC-0ABE-4CB7-871A-0C6D31CF3E06}" destId="{A6462E7C-7519-4179-B7D0-091E40929C32}" srcOrd="1" destOrd="0" parTransId="{75E7CB57-A9E4-4EEB-B1E7-417F4A177B2F}" sibTransId="{C7EC8A23-D436-4408-BAF8-A83D580146D9}"/>
    <dgm:cxn modelId="{8D0AB018-04DC-4A5C-9324-D5B90FD3EFF5}" type="presOf" srcId="{2CF1A01D-65CC-4ADD-A209-54E1458EDCF2}" destId="{E5B54424-3494-412F-998C-93FC0D7F4B80}" srcOrd="0" destOrd="0" presId="urn:microsoft.com/office/officeart/2005/8/layout/StepDownProcess"/>
    <dgm:cxn modelId="{9CC84852-FFDE-4C78-84E9-25ABBCC996D6}" srcId="{635EA985-8975-4A83-ABC8-84E1B9C08252}" destId="{6A2B182D-8A1E-4508-8070-BA9E7D321E75}" srcOrd="0" destOrd="0" parTransId="{E42CDBDA-D5E4-46D8-8592-35CF9CCDFC29}" sibTransId="{00701F2B-ADD2-4095-A40F-B2DB43C039DF}"/>
    <dgm:cxn modelId="{82347426-D2AC-47A8-A50B-56980C52B09B}" srcId="{CCB783EC-0ABE-4CB7-871A-0C6D31CF3E06}" destId="{635EA985-8975-4A83-ABC8-84E1B9C08252}" srcOrd="0" destOrd="0" parTransId="{DBD89445-DD02-4F58-B788-1B5876B28C37}" sibTransId="{FB78841D-A707-45AE-8CBA-6B38D34D12AA}"/>
    <dgm:cxn modelId="{C585E6B3-C702-4638-A800-757FE52E0CF5}" type="presOf" srcId="{AF6520B0-E0F6-4370-A345-38D7F236414A}" destId="{55DCBD6B-5767-44DB-8DE1-AA136B0B6CD4}" srcOrd="0" destOrd="0" presId="urn:microsoft.com/office/officeart/2005/8/layout/StepDownProcess"/>
    <dgm:cxn modelId="{8B7BE02D-8181-41B0-B9D4-778445BC9781}" type="presOf" srcId="{635EA985-8975-4A83-ABC8-84E1B9C08252}" destId="{25D20E06-513A-4776-991D-6B15A81302C8}" srcOrd="0" destOrd="0" presId="urn:microsoft.com/office/officeart/2005/8/layout/StepDownProcess"/>
    <dgm:cxn modelId="{8FEF6AC4-4463-4941-ACC3-0775A54AFF1A}" srcId="{A6462E7C-7519-4179-B7D0-091E40929C32}" destId="{AF6520B0-E0F6-4370-A345-38D7F236414A}" srcOrd="0" destOrd="0" parTransId="{636ED827-AF90-4AE6-AED1-DCB921611F58}" sibTransId="{04387EAA-42E9-435B-A40E-8BDB7841A1AF}"/>
    <dgm:cxn modelId="{3B9F3EBD-6352-4BE1-A8F1-69F33D7F1AE2}" type="presOf" srcId="{6A2B182D-8A1E-4508-8070-BA9E7D321E75}" destId="{090912CC-9547-4986-80BC-A6B5C8141191}" srcOrd="0" destOrd="0" presId="urn:microsoft.com/office/officeart/2005/8/layout/StepDownProcess"/>
    <dgm:cxn modelId="{22270C46-42A8-4955-96F9-53F8A20A5DB4}" type="presOf" srcId="{B5DA3EDA-3759-421D-8F3D-41D63F74E4F3}" destId="{8431542F-7509-44B6-9034-6EEB0E842CE3}" srcOrd="0" destOrd="0" presId="urn:microsoft.com/office/officeart/2005/8/layout/StepDownProcess"/>
    <dgm:cxn modelId="{384329D0-1D7B-4DD9-AEA8-10F2DE2FA9B8}" srcId="{CCB783EC-0ABE-4CB7-871A-0C6D31CF3E06}" destId="{D8D735C9-B4C6-4144-9543-A39456EBBF75}" srcOrd="3" destOrd="0" parTransId="{DCA4A26B-3F7C-4C72-93D9-43D1C19F1AD9}" sibTransId="{2CDF5A53-4DDC-47FB-BE12-285347E7F8DC}"/>
    <dgm:cxn modelId="{B00E9484-8B74-40F5-9B67-04E7DD057AFC}" srcId="{2CF1A01D-65CC-4ADD-A209-54E1458EDCF2}" destId="{B5DA3EDA-3759-421D-8F3D-41D63F74E4F3}" srcOrd="0" destOrd="0" parTransId="{5C20A581-2819-49FD-836B-8746E96B52BC}" sibTransId="{2476A876-DF43-43DA-8B2E-025A9C0A866C}"/>
    <dgm:cxn modelId="{445198D5-CA6E-4A6F-B939-24206E0D9CAE}" type="presOf" srcId="{D8D735C9-B4C6-4144-9543-A39456EBBF75}" destId="{FC215EB7-3A5E-41EB-A2E0-45D328CE1611}" srcOrd="0" destOrd="0" presId="urn:microsoft.com/office/officeart/2005/8/layout/StepDownProcess"/>
    <dgm:cxn modelId="{C48F52FD-0FB8-4344-B071-391D217C1D0E}" type="presOf" srcId="{CCB783EC-0ABE-4CB7-871A-0C6D31CF3E06}" destId="{CF8CB373-8C76-4E07-8689-2A6A99052FC0}" srcOrd="0" destOrd="0" presId="urn:microsoft.com/office/officeart/2005/8/layout/StepDownProcess"/>
    <dgm:cxn modelId="{37CAB19A-BD16-4432-AC90-AB0F834072C7}" type="presOf" srcId="{A6462E7C-7519-4179-B7D0-091E40929C32}" destId="{33433182-9575-4B21-AF19-5AF315C0A2AC}" srcOrd="0" destOrd="0" presId="urn:microsoft.com/office/officeart/2005/8/layout/StepDownProcess"/>
    <dgm:cxn modelId="{462A47DA-2C95-4A0D-A53D-BEDB20CDB64C}" type="presParOf" srcId="{CF8CB373-8C76-4E07-8689-2A6A99052FC0}" destId="{C0A95610-B6CD-4B05-985D-F096283B8F89}" srcOrd="0" destOrd="0" presId="urn:microsoft.com/office/officeart/2005/8/layout/StepDownProcess"/>
    <dgm:cxn modelId="{C07C00A5-526D-4059-A3C8-449A5F66A871}" type="presParOf" srcId="{C0A95610-B6CD-4B05-985D-F096283B8F89}" destId="{E9F514E8-F761-4B0F-B8C3-5EC1703CAA72}" srcOrd="0" destOrd="0" presId="urn:microsoft.com/office/officeart/2005/8/layout/StepDownProcess"/>
    <dgm:cxn modelId="{4B77EFC2-C043-4F76-8DB6-BCB8694639B3}" type="presParOf" srcId="{C0A95610-B6CD-4B05-985D-F096283B8F89}" destId="{25D20E06-513A-4776-991D-6B15A81302C8}" srcOrd="1" destOrd="0" presId="urn:microsoft.com/office/officeart/2005/8/layout/StepDownProcess"/>
    <dgm:cxn modelId="{5E9CE56B-6554-4BB1-8CEF-FED665CA9250}" type="presParOf" srcId="{C0A95610-B6CD-4B05-985D-F096283B8F89}" destId="{090912CC-9547-4986-80BC-A6B5C8141191}" srcOrd="2" destOrd="0" presId="urn:microsoft.com/office/officeart/2005/8/layout/StepDownProcess"/>
    <dgm:cxn modelId="{21D04F55-70CA-4ED1-8844-1CB15F3D438B}" type="presParOf" srcId="{CF8CB373-8C76-4E07-8689-2A6A99052FC0}" destId="{3BF2F0E4-872A-4379-A1BC-78984E639179}" srcOrd="1" destOrd="0" presId="urn:microsoft.com/office/officeart/2005/8/layout/StepDownProcess"/>
    <dgm:cxn modelId="{2F09DAFF-5763-4D14-8833-76CB4EBF8A55}" type="presParOf" srcId="{CF8CB373-8C76-4E07-8689-2A6A99052FC0}" destId="{962A5885-638F-4AE6-A59C-32BC4CFB9D9C}" srcOrd="2" destOrd="0" presId="urn:microsoft.com/office/officeart/2005/8/layout/StepDownProcess"/>
    <dgm:cxn modelId="{EBEC6650-030F-45E3-ABB4-79857696AD3F}" type="presParOf" srcId="{962A5885-638F-4AE6-A59C-32BC4CFB9D9C}" destId="{06167312-068F-4319-852F-66051DE71503}" srcOrd="0" destOrd="0" presId="urn:microsoft.com/office/officeart/2005/8/layout/StepDownProcess"/>
    <dgm:cxn modelId="{F02476A0-AF39-4F7B-AE86-DACBF64D5197}" type="presParOf" srcId="{962A5885-638F-4AE6-A59C-32BC4CFB9D9C}" destId="{33433182-9575-4B21-AF19-5AF315C0A2AC}" srcOrd="1" destOrd="0" presId="urn:microsoft.com/office/officeart/2005/8/layout/StepDownProcess"/>
    <dgm:cxn modelId="{391337F2-465B-484A-BFFB-A91DA5C0575A}" type="presParOf" srcId="{962A5885-638F-4AE6-A59C-32BC4CFB9D9C}" destId="{55DCBD6B-5767-44DB-8DE1-AA136B0B6CD4}" srcOrd="2" destOrd="0" presId="urn:microsoft.com/office/officeart/2005/8/layout/StepDownProcess"/>
    <dgm:cxn modelId="{A9DE31E0-F6A2-4B43-9566-1F6E75299FAD}" type="presParOf" srcId="{CF8CB373-8C76-4E07-8689-2A6A99052FC0}" destId="{BC489C3A-0C6A-4F81-B7A1-C35C54FAED55}" srcOrd="3" destOrd="0" presId="urn:microsoft.com/office/officeart/2005/8/layout/StepDownProcess"/>
    <dgm:cxn modelId="{482CB404-8082-489E-A6F8-36157E4752C4}" type="presParOf" srcId="{CF8CB373-8C76-4E07-8689-2A6A99052FC0}" destId="{CE9A5A72-F3CE-46E2-90CB-8B3F64C5B4FB}" srcOrd="4" destOrd="0" presId="urn:microsoft.com/office/officeart/2005/8/layout/StepDownProcess"/>
    <dgm:cxn modelId="{2A59708E-1CE8-485B-8EF2-E0CF164DB123}" type="presParOf" srcId="{CE9A5A72-F3CE-46E2-90CB-8B3F64C5B4FB}" destId="{42F74727-801A-480D-B1A7-21C088CFE091}" srcOrd="0" destOrd="0" presId="urn:microsoft.com/office/officeart/2005/8/layout/StepDownProcess"/>
    <dgm:cxn modelId="{E3EF96C2-A8B7-41D9-A5CF-A368B614A325}" type="presParOf" srcId="{CE9A5A72-F3CE-46E2-90CB-8B3F64C5B4FB}" destId="{E5B54424-3494-412F-998C-93FC0D7F4B80}" srcOrd="1" destOrd="0" presId="urn:microsoft.com/office/officeart/2005/8/layout/StepDownProcess"/>
    <dgm:cxn modelId="{DCDEDD96-3583-46B6-BDFD-4E55217DEF32}" type="presParOf" srcId="{CE9A5A72-F3CE-46E2-90CB-8B3F64C5B4FB}" destId="{8431542F-7509-44B6-9034-6EEB0E842CE3}" srcOrd="2" destOrd="0" presId="urn:microsoft.com/office/officeart/2005/8/layout/StepDownProcess"/>
    <dgm:cxn modelId="{E55D1B95-F41C-4F6E-B79D-29099820DE3D}" type="presParOf" srcId="{CF8CB373-8C76-4E07-8689-2A6A99052FC0}" destId="{277FFED3-0BFD-4894-8C29-2EFC0469D24C}" srcOrd="5" destOrd="0" presId="urn:microsoft.com/office/officeart/2005/8/layout/StepDownProcess"/>
    <dgm:cxn modelId="{27DEE2D6-0034-4E7A-AEC3-385E34508C97}" type="presParOf" srcId="{CF8CB373-8C76-4E07-8689-2A6A99052FC0}" destId="{7999E9A2-3962-47F2-8F03-01E6A895E92D}" srcOrd="6" destOrd="0" presId="urn:microsoft.com/office/officeart/2005/8/layout/StepDownProcess"/>
    <dgm:cxn modelId="{555F9617-58BD-4DF1-93BE-F480B330EBCD}" type="presParOf" srcId="{7999E9A2-3962-47F2-8F03-01E6A895E92D}" destId="{FC215EB7-3A5E-41EB-A2E0-45D328CE1611}" srcOrd="0" destOrd="0" presId="urn:microsoft.com/office/officeart/2005/8/layout/StepDownProcess"/>
  </dgm:cxnLst>
  <dgm:bg>
    <a:solidFill>
      <a:schemeClr val="accent2">
        <a:lumMod val="40000"/>
        <a:lumOff val="60000"/>
      </a:schemeClr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2A51B-2888-4A60-B718-B5F24E742CAD}">
      <dsp:nvSpPr>
        <dsp:cNvPr id="0" name=""/>
        <dsp:cNvSpPr/>
      </dsp:nvSpPr>
      <dsp:spPr>
        <a:xfrm>
          <a:off x="754020" y="0"/>
          <a:ext cx="8545567" cy="2290952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892358-BA6C-4951-BDCE-6B1A7955D40C}">
      <dsp:nvSpPr>
        <dsp:cNvPr id="0" name=""/>
        <dsp:cNvSpPr/>
      </dsp:nvSpPr>
      <dsp:spPr>
        <a:xfrm>
          <a:off x="58416" y="687285"/>
          <a:ext cx="3016082" cy="916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kern="1200" dirty="0" smtClean="0"/>
            <a:t>Podpora</a:t>
          </a:r>
          <a:endParaRPr lang="en-US" sz="3800" kern="1200" dirty="0"/>
        </a:p>
      </dsp:txBody>
      <dsp:txXfrm>
        <a:off x="103150" y="732019"/>
        <a:ext cx="2926614" cy="826912"/>
      </dsp:txXfrm>
    </dsp:sp>
    <dsp:sp modelId="{422352DF-0C46-4C41-A7C1-6A691F30DBEC}">
      <dsp:nvSpPr>
        <dsp:cNvPr id="0" name=""/>
        <dsp:cNvSpPr/>
      </dsp:nvSpPr>
      <dsp:spPr>
        <a:xfrm>
          <a:off x="3509633" y="663752"/>
          <a:ext cx="3016082" cy="916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kern="1200" dirty="0" smtClean="0"/>
            <a:t>Posilování</a:t>
          </a:r>
          <a:endParaRPr lang="en-US" sz="3800" kern="1200" dirty="0"/>
        </a:p>
      </dsp:txBody>
      <dsp:txXfrm>
        <a:off x="3554367" y="708486"/>
        <a:ext cx="2926614" cy="826912"/>
      </dsp:txXfrm>
    </dsp:sp>
    <dsp:sp modelId="{FAE0D3BA-6556-4F88-95AC-106B9EA82DD9}">
      <dsp:nvSpPr>
        <dsp:cNvPr id="0" name=""/>
        <dsp:cNvSpPr/>
      </dsp:nvSpPr>
      <dsp:spPr>
        <a:xfrm>
          <a:off x="6979109" y="687285"/>
          <a:ext cx="3016082" cy="9163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3800" kern="1200" dirty="0" smtClean="0"/>
            <a:t>Provázení</a:t>
          </a:r>
          <a:endParaRPr lang="en-US" sz="3800" kern="1200" dirty="0"/>
        </a:p>
      </dsp:txBody>
      <dsp:txXfrm>
        <a:off x="7023843" y="732019"/>
        <a:ext cx="2926614" cy="8269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F0816B-B276-40BF-B7FB-F03EF59298F5}">
      <dsp:nvSpPr>
        <dsp:cNvPr id="0" name=""/>
        <dsp:cNvSpPr/>
      </dsp:nvSpPr>
      <dsp:spPr>
        <a:xfrm rot="5400000">
          <a:off x="243045" y="1115419"/>
          <a:ext cx="903731" cy="102886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26801F-F5DD-4D02-98E1-1061AA6E02B6}">
      <dsp:nvSpPr>
        <dsp:cNvPr id="0" name=""/>
        <dsp:cNvSpPr/>
      </dsp:nvSpPr>
      <dsp:spPr>
        <a:xfrm>
          <a:off x="3611" y="113614"/>
          <a:ext cx="1521351" cy="106489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Neúspěch</a:t>
          </a:r>
          <a:endParaRPr lang="en-US" sz="2000" kern="1200" dirty="0"/>
        </a:p>
      </dsp:txBody>
      <dsp:txXfrm>
        <a:off x="55604" y="165607"/>
        <a:ext cx="1417365" cy="960911"/>
      </dsp:txXfrm>
    </dsp:sp>
    <dsp:sp modelId="{B55BF583-AF96-419E-A52F-4C1581BFA9BD}">
      <dsp:nvSpPr>
        <dsp:cNvPr id="0" name=""/>
        <dsp:cNvSpPr/>
      </dsp:nvSpPr>
      <dsp:spPr>
        <a:xfrm>
          <a:off x="1524963" y="215176"/>
          <a:ext cx="1106486" cy="860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/>
        </a:p>
      </dsp:txBody>
      <dsp:txXfrm>
        <a:off x="1524963" y="215176"/>
        <a:ext cx="1106486" cy="860696"/>
      </dsp:txXfrm>
    </dsp:sp>
    <dsp:sp modelId="{5D224E1C-0DD0-4220-8280-F52FA7864DE4}">
      <dsp:nvSpPr>
        <dsp:cNvPr id="0" name=""/>
        <dsp:cNvSpPr/>
      </dsp:nvSpPr>
      <dsp:spPr>
        <a:xfrm rot="5400000">
          <a:off x="1504408" y="2311650"/>
          <a:ext cx="903731" cy="102886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E1D0B-29C5-45D5-A5C5-5D79900EB9FA}">
      <dsp:nvSpPr>
        <dsp:cNvPr id="0" name=""/>
        <dsp:cNvSpPr/>
      </dsp:nvSpPr>
      <dsp:spPr>
        <a:xfrm>
          <a:off x="1264974" y="1309845"/>
          <a:ext cx="1521351" cy="106489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Konflikt</a:t>
          </a:r>
          <a:endParaRPr lang="en-US" sz="2000" kern="1200" dirty="0"/>
        </a:p>
      </dsp:txBody>
      <dsp:txXfrm>
        <a:off x="1316967" y="1361838"/>
        <a:ext cx="1417365" cy="960911"/>
      </dsp:txXfrm>
    </dsp:sp>
    <dsp:sp modelId="{4B83A6EF-2939-4A9A-8805-047F3B03DC23}">
      <dsp:nvSpPr>
        <dsp:cNvPr id="0" name=""/>
        <dsp:cNvSpPr/>
      </dsp:nvSpPr>
      <dsp:spPr>
        <a:xfrm>
          <a:off x="2786326" y="1411407"/>
          <a:ext cx="1106486" cy="860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/>
        </a:p>
      </dsp:txBody>
      <dsp:txXfrm>
        <a:off x="2786326" y="1411407"/>
        <a:ext cx="1106486" cy="860696"/>
      </dsp:txXfrm>
    </dsp:sp>
    <dsp:sp modelId="{9F6C4745-9D72-4D32-9D98-2885669C85C3}">
      <dsp:nvSpPr>
        <dsp:cNvPr id="0" name=""/>
        <dsp:cNvSpPr/>
      </dsp:nvSpPr>
      <dsp:spPr>
        <a:xfrm>
          <a:off x="2526336" y="2506076"/>
          <a:ext cx="1521351" cy="1064897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Nepříjemné zážitky</a:t>
          </a:r>
          <a:endParaRPr lang="en-US" sz="2000" kern="1200" dirty="0"/>
        </a:p>
      </dsp:txBody>
      <dsp:txXfrm>
        <a:off x="2578329" y="2558069"/>
        <a:ext cx="1417365" cy="960911"/>
      </dsp:txXfrm>
    </dsp:sp>
    <dsp:sp modelId="{F5E5CB70-4DDC-459C-BC1D-2D0E84E3B6A2}">
      <dsp:nvSpPr>
        <dsp:cNvPr id="0" name=""/>
        <dsp:cNvSpPr/>
      </dsp:nvSpPr>
      <dsp:spPr>
        <a:xfrm>
          <a:off x="4047688" y="2607638"/>
          <a:ext cx="1106486" cy="8606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200" kern="1200"/>
        </a:p>
      </dsp:txBody>
      <dsp:txXfrm>
        <a:off x="4047688" y="2607638"/>
        <a:ext cx="1106486" cy="86069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514E8-F761-4B0F-B8C3-5EC1703CAA72}">
      <dsp:nvSpPr>
        <dsp:cNvPr id="0" name=""/>
        <dsp:cNvSpPr/>
      </dsp:nvSpPr>
      <dsp:spPr>
        <a:xfrm rot="5400000">
          <a:off x="414882" y="910352"/>
          <a:ext cx="810382" cy="92259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20E06-513A-4776-991D-6B15A81302C8}">
      <dsp:nvSpPr>
        <dsp:cNvPr id="0" name=""/>
        <dsp:cNvSpPr/>
      </dsp:nvSpPr>
      <dsp:spPr>
        <a:xfrm>
          <a:off x="200180" y="12026"/>
          <a:ext cx="1364207" cy="95490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Příprava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diskuze</a:t>
          </a:r>
          <a:endParaRPr lang="en-US" sz="2000" kern="1200" dirty="0"/>
        </a:p>
      </dsp:txBody>
      <dsp:txXfrm>
        <a:off x="246803" y="58649"/>
        <a:ext cx="1270961" cy="861654"/>
      </dsp:txXfrm>
    </dsp:sp>
    <dsp:sp modelId="{090912CC-9547-4986-80BC-A6B5C8141191}">
      <dsp:nvSpPr>
        <dsp:cNvPr id="0" name=""/>
        <dsp:cNvSpPr/>
      </dsp:nvSpPr>
      <dsp:spPr>
        <a:xfrm>
          <a:off x="1564387" y="103098"/>
          <a:ext cx="992194" cy="771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/>
        </a:p>
      </dsp:txBody>
      <dsp:txXfrm>
        <a:off x="1564387" y="103098"/>
        <a:ext cx="992194" cy="771793"/>
      </dsp:txXfrm>
    </dsp:sp>
    <dsp:sp modelId="{06167312-068F-4319-852F-66051DE71503}">
      <dsp:nvSpPr>
        <dsp:cNvPr id="0" name=""/>
        <dsp:cNvSpPr/>
      </dsp:nvSpPr>
      <dsp:spPr>
        <a:xfrm rot="5400000">
          <a:off x="1545955" y="1983021"/>
          <a:ext cx="810382" cy="92259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33182-9575-4B21-AF19-5AF315C0A2AC}">
      <dsp:nvSpPr>
        <dsp:cNvPr id="0" name=""/>
        <dsp:cNvSpPr/>
      </dsp:nvSpPr>
      <dsp:spPr>
        <a:xfrm>
          <a:off x="1331253" y="1084695"/>
          <a:ext cx="1364207" cy="95490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1000" kern="1200" dirty="0" smtClean="0"/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Orientace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 smtClean="0"/>
            <a:t>třídění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000" kern="1200" dirty="0"/>
        </a:p>
      </dsp:txBody>
      <dsp:txXfrm>
        <a:off x="1377876" y="1131318"/>
        <a:ext cx="1270961" cy="861654"/>
      </dsp:txXfrm>
    </dsp:sp>
    <dsp:sp modelId="{55DCBD6B-5767-44DB-8DE1-AA136B0B6CD4}">
      <dsp:nvSpPr>
        <dsp:cNvPr id="0" name=""/>
        <dsp:cNvSpPr/>
      </dsp:nvSpPr>
      <dsp:spPr>
        <a:xfrm>
          <a:off x="2695460" y="1175767"/>
          <a:ext cx="992194" cy="771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/>
        </a:p>
      </dsp:txBody>
      <dsp:txXfrm>
        <a:off x="2695460" y="1175767"/>
        <a:ext cx="992194" cy="771793"/>
      </dsp:txXfrm>
    </dsp:sp>
    <dsp:sp modelId="{42F74727-801A-480D-B1A7-21C088CFE091}">
      <dsp:nvSpPr>
        <dsp:cNvPr id="0" name=""/>
        <dsp:cNvSpPr/>
      </dsp:nvSpPr>
      <dsp:spPr>
        <a:xfrm rot="5400000">
          <a:off x="2677028" y="3055689"/>
          <a:ext cx="810382" cy="92259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54424-3494-412F-998C-93FC0D7F4B80}">
      <dsp:nvSpPr>
        <dsp:cNvPr id="0" name=""/>
        <dsp:cNvSpPr/>
      </dsp:nvSpPr>
      <dsp:spPr>
        <a:xfrm>
          <a:off x="2462326" y="2157364"/>
          <a:ext cx="1364207" cy="95490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Nácvik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Knoflík</a:t>
          </a:r>
          <a:endParaRPr lang="en-US" sz="2100" kern="1200" dirty="0"/>
        </a:p>
      </dsp:txBody>
      <dsp:txXfrm>
        <a:off x="2508949" y="2203987"/>
        <a:ext cx="1270961" cy="861654"/>
      </dsp:txXfrm>
    </dsp:sp>
    <dsp:sp modelId="{8431542F-7509-44B6-9034-6EEB0E842CE3}">
      <dsp:nvSpPr>
        <dsp:cNvPr id="0" name=""/>
        <dsp:cNvSpPr/>
      </dsp:nvSpPr>
      <dsp:spPr>
        <a:xfrm>
          <a:off x="3826533" y="2248436"/>
          <a:ext cx="992194" cy="7717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/>
        </a:p>
      </dsp:txBody>
      <dsp:txXfrm>
        <a:off x="3826533" y="2248436"/>
        <a:ext cx="992194" cy="771793"/>
      </dsp:txXfrm>
    </dsp:sp>
    <dsp:sp modelId="{FC215EB7-3A5E-41EB-A2E0-45D328CE1611}">
      <dsp:nvSpPr>
        <dsp:cNvPr id="0" name=""/>
        <dsp:cNvSpPr/>
      </dsp:nvSpPr>
      <dsp:spPr>
        <a:xfrm>
          <a:off x="3593399" y="3230033"/>
          <a:ext cx="1364207" cy="954900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Zdroje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100" kern="1200" dirty="0" smtClean="0"/>
            <a:t>opory</a:t>
          </a:r>
          <a:endParaRPr lang="en-US" sz="2100" kern="1200" dirty="0"/>
        </a:p>
      </dsp:txBody>
      <dsp:txXfrm>
        <a:off x="3640022" y="3276656"/>
        <a:ext cx="1270961" cy="86165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F514E8-F761-4B0F-B8C3-5EC1703CAA72}">
      <dsp:nvSpPr>
        <dsp:cNvPr id="0" name=""/>
        <dsp:cNvSpPr/>
      </dsp:nvSpPr>
      <dsp:spPr>
        <a:xfrm rot="5400000">
          <a:off x="481514" y="894345"/>
          <a:ext cx="785430" cy="89418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D20E06-513A-4776-991D-6B15A81302C8}">
      <dsp:nvSpPr>
        <dsp:cNvPr id="0" name=""/>
        <dsp:cNvSpPr/>
      </dsp:nvSpPr>
      <dsp:spPr>
        <a:xfrm>
          <a:off x="273423" y="23680"/>
          <a:ext cx="1322202" cy="92549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Co se stalo?</a:t>
          </a:r>
          <a:endParaRPr lang="en-US" sz="1600" kern="1200" dirty="0"/>
        </a:p>
      </dsp:txBody>
      <dsp:txXfrm>
        <a:off x="318610" y="68867"/>
        <a:ext cx="1231828" cy="835124"/>
      </dsp:txXfrm>
    </dsp:sp>
    <dsp:sp modelId="{090912CC-9547-4986-80BC-A6B5C8141191}">
      <dsp:nvSpPr>
        <dsp:cNvPr id="0" name=""/>
        <dsp:cNvSpPr/>
      </dsp:nvSpPr>
      <dsp:spPr>
        <a:xfrm>
          <a:off x="1595625" y="111948"/>
          <a:ext cx="961643" cy="748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/>
        </a:p>
      </dsp:txBody>
      <dsp:txXfrm>
        <a:off x="1595625" y="111948"/>
        <a:ext cx="961643" cy="748028"/>
      </dsp:txXfrm>
    </dsp:sp>
    <dsp:sp modelId="{06167312-068F-4319-852F-66051DE71503}">
      <dsp:nvSpPr>
        <dsp:cNvPr id="0" name=""/>
        <dsp:cNvSpPr/>
      </dsp:nvSpPr>
      <dsp:spPr>
        <a:xfrm rot="5400000">
          <a:off x="1577760" y="1933986"/>
          <a:ext cx="785430" cy="89418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433182-9575-4B21-AF19-5AF315C0A2AC}">
      <dsp:nvSpPr>
        <dsp:cNvPr id="0" name=""/>
        <dsp:cNvSpPr/>
      </dsp:nvSpPr>
      <dsp:spPr>
        <a:xfrm>
          <a:off x="1369669" y="1063321"/>
          <a:ext cx="1322202" cy="92549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Kdo byl obětí?</a:t>
          </a:r>
          <a:endParaRPr lang="en-US" sz="1600" kern="1200" dirty="0"/>
        </a:p>
      </dsp:txBody>
      <dsp:txXfrm>
        <a:off x="1414856" y="1108508"/>
        <a:ext cx="1231828" cy="835124"/>
      </dsp:txXfrm>
    </dsp:sp>
    <dsp:sp modelId="{55DCBD6B-5767-44DB-8DE1-AA136B0B6CD4}">
      <dsp:nvSpPr>
        <dsp:cNvPr id="0" name=""/>
        <dsp:cNvSpPr/>
      </dsp:nvSpPr>
      <dsp:spPr>
        <a:xfrm>
          <a:off x="2691871" y="1151588"/>
          <a:ext cx="961643" cy="748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/>
        </a:p>
      </dsp:txBody>
      <dsp:txXfrm>
        <a:off x="2691871" y="1151588"/>
        <a:ext cx="961643" cy="748028"/>
      </dsp:txXfrm>
    </dsp:sp>
    <dsp:sp modelId="{42F74727-801A-480D-B1A7-21C088CFE091}">
      <dsp:nvSpPr>
        <dsp:cNvPr id="0" name=""/>
        <dsp:cNvSpPr/>
      </dsp:nvSpPr>
      <dsp:spPr>
        <a:xfrm rot="5400000">
          <a:off x="2674006" y="2973626"/>
          <a:ext cx="785430" cy="894184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B54424-3494-412F-998C-93FC0D7F4B80}">
      <dsp:nvSpPr>
        <dsp:cNvPr id="0" name=""/>
        <dsp:cNvSpPr/>
      </dsp:nvSpPr>
      <dsp:spPr>
        <a:xfrm>
          <a:off x="2465915" y="2102961"/>
          <a:ext cx="1322202" cy="92549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Jak to jde napravit?</a:t>
          </a:r>
          <a:endParaRPr lang="en-US" sz="1600" kern="1200" dirty="0"/>
        </a:p>
      </dsp:txBody>
      <dsp:txXfrm>
        <a:off x="2511102" y="2148148"/>
        <a:ext cx="1231828" cy="835124"/>
      </dsp:txXfrm>
    </dsp:sp>
    <dsp:sp modelId="{8431542F-7509-44B6-9034-6EEB0E842CE3}">
      <dsp:nvSpPr>
        <dsp:cNvPr id="0" name=""/>
        <dsp:cNvSpPr/>
      </dsp:nvSpPr>
      <dsp:spPr>
        <a:xfrm>
          <a:off x="3788117" y="2191228"/>
          <a:ext cx="961643" cy="7480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200" kern="1200"/>
        </a:p>
      </dsp:txBody>
      <dsp:txXfrm>
        <a:off x="3788117" y="2191228"/>
        <a:ext cx="961643" cy="748028"/>
      </dsp:txXfrm>
    </dsp:sp>
    <dsp:sp modelId="{FC215EB7-3A5E-41EB-A2E0-45D328CE1611}">
      <dsp:nvSpPr>
        <dsp:cNvPr id="0" name=""/>
        <dsp:cNvSpPr/>
      </dsp:nvSpPr>
      <dsp:spPr>
        <a:xfrm>
          <a:off x="3562161" y="3142601"/>
          <a:ext cx="1322202" cy="925498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 smtClean="0"/>
            <a:t>Co mně pomůže pro příště?</a:t>
          </a:r>
          <a:endParaRPr lang="en-US" sz="1600" kern="1200" dirty="0"/>
        </a:p>
      </dsp:txBody>
      <dsp:txXfrm>
        <a:off x="3607348" y="3187788"/>
        <a:ext cx="1231828" cy="835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B51F-7D71-4530-8FEB-32C58E59528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A8661-DA26-402C-A2B9-AB60FCB2E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57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B51F-7D71-4530-8FEB-32C58E59528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A8661-DA26-402C-A2B9-AB60FCB2E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210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B51F-7D71-4530-8FEB-32C58E59528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A8661-DA26-402C-A2B9-AB60FCB2E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93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B51F-7D71-4530-8FEB-32C58E59528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A8661-DA26-402C-A2B9-AB60FCB2E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8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B51F-7D71-4530-8FEB-32C58E59528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A8661-DA26-402C-A2B9-AB60FCB2E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429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B51F-7D71-4530-8FEB-32C58E59528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A8661-DA26-402C-A2B9-AB60FCB2E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9898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B51F-7D71-4530-8FEB-32C58E59528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A8661-DA26-402C-A2B9-AB60FCB2E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36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B51F-7D71-4530-8FEB-32C58E59528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A8661-DA26-402C-A2B9-AB60FCB2E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B51F-7D71-4530-8FEB-32C58E59528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A8661-DA26-402C-A2B9-AB60FCB2E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17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B51F-7D71-4530-8FEB-32C58E59528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A8661-DA26-402C-A2B9-AB60FCB2E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42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EB51F-7D71-4530-8FEB-32C58E59528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6A8661-DA26-402C-A2B9-AB60FCB2E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89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EB51F-7D71-4530-8FEB-32C58E59528E}" type="datetimeFigureOut">
              <a:rPr lang="en-US" smtClean="0"/>
              <a:t>2/3/2017</a:t>
            </a:fld>
            <a:endParaRPr lang="en-US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6A8661-DA26-402C-A2B9-AB60FCB2E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38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6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9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cs-CZ" b="1" dirty="0" smtClean="0"/>
              <a:t>Aktivity a techniky </a:t>
            </a:r>
            <a:br>
              <a:rPr lang="cs-CZ" b="1" dirty="0" smtClean="0"/>
            </a:br>
            <a:r>
              <a:rPr lang="cs-CZ" b="1" dirty="0" smtClean="0"/>
              <a:t>intervence 3P</a:t>
            </a:r>
            <a:endParaRPr lang="en-US" b="1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946388992"/>
              </p:ext>
            </p:extLst>
          </p:nvPr>
        </p:nvGraphicFramePr>
        <p:xfrm>
          <a:off x="1324633" y="3509963"/>
          <a:ext cx="10053609" cy="22909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4775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839788" y="250166"/>
            <a:ext cx="3932237" cy="836762"/>
          </a:xfrm>
        </p:spPr>
        <p:txBody>
          <a:bodyPr/>
          <a:lstStyle/>
          <a:p>
            <a:r>
              <a:rPr lang="cs-CZ" b="1" dirty="0" smtClean="0"/>
              <a:t>Skupinové portfolio</a:t>
            </a:r>
            <a:endParaRPr lang="en-US" b="1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21238" y="457201"/>
            <a:ext cx="5512279" cy="6038490"/>
          </a:xfrm>
          <a:prstGeom prst="rect">
            <a:avLst/>
          </a:prstGeom>
        </p:spPr>
      </p:pic>
      <p:sp>
        <p:nvSpPr>
          <p:cNvPr id="6" name="Zástupný symbol pro text 5"/>
          <p:cNvSpPr>
            <a:spLocks noGrp="1"/>
          </p:cNvSpPr>
          <p:nvPr>
            <p:ph type="body" sz="half" idx="2"/>
          </p:nvPr>
        </p:nvSpPr>
        <p:spPr>
          <a:xfrm>
            <a:off x="839788" y="1388852"/>
            <a:ext cx="4465457" cy="5296619"/>
          </a:xfrm>
        </p:spPr>
        <p:txBody>
          <a:bodyPr>
            <a:normAutofit lnSpcReduction="10000"/>
          </a:bodyPr>
          <a:lstStyle/>
          <a:p>
            <a:r>
              <a:rPr lang="en-US" sz="1800" dirty="0" err="1"/>
              <a:t>Cílem</a:t>
            </a:r>
            <a:r>
              <a:rPr lang="en-US" sz="1800" dirty="0"/>
              <a:t>: </a:t>
            </a:r>
            <a:r>
              <a:rPr lang="cs-CZ" sz="1800" dirty="0" smtClean="0"/>
              <a:t>	</a:t>
            </a:r>
            <a:r>
              <a:rPr lang="en-US" sz="1800" dirty="0" err="1" smtClean="0"/>
              <a:t>posilování</a:t>
            </a:r>
            <a:r>
              <a:rPr lang="en-US" sz="1800" dirty="0" smtClean="0"/>
              <a:t> </a:t>
            </a:r>
            <a:r>
              <a:rPr lang="en-US" sz="1800" dirty="0" err="1"/>
              <a:t>motivace</a:t>
            </a:r>
            <a:r>
              <a:rPr lang="en-US" sz="1800" dirty="0"/>
              <a:t> </a:t>
            </a:r>
            <a:r>
              <a:rPr lang="en-US" sz="1800" dirty="0" err="1"/>
              <a:t>ke</a:t>
            </a:r>
            <a:r>
              <a:rPr lang="en-US" sz="1800" dirty="0"/>
              <a:t> </a:t>
            </a:r>
            <a:r>
              <a:rPr lang="en-US" sz="1800" dirty="0" err="1" smtClean="0"/>
              <a:t>změně</a:t>
            </a:r>
            <a:endParaRPr lang="cs-CZ" sz="1800" dirty="0"/>
          </a:p>
          <a:p>
            <a:r>
              <a:rPr lang="cs-CZ" sz="1800" dirty="0" smtClean="0"/>
              <a:t>	posilování </a:t>
            </a:r>
            <a:r>
              <a:rPr lang="cs-CZ" sz="1800" dirty="0" err="1" smtClean="0"/>
              <a:t>resilience</a:t>
            </a:r>
            <a:r>
              <a:rPr lang="cs-CZ" sz="1800" dirty="0" smtClean="0"/>
              <a:t> skupiny</a:t>
            </a:r>
          </a:p>
          <a:p>
            <a:r>
              <a:rPr lang="cs-CZ" sz="1800" dirty="0"/>
              <a:t>	orientace v situaci</a:t>
            </a:r>
          </a:p>
          <a:p>
            <a:r>
              <a:rPr lang="cs-CZ" sz="1800" dirty="0" smtClean="0"/>
              <a:t>	učení se novým strategiím</a:t>
            </a:r>
          </a:p>
          <a:p>
            <a:r>
              <a:rPr lang="cs-CZ" sz="1800" dirty="0"/>
              <a:t>	</a:t>
            </a:r>
            <a:r>
              <a:rPr lang="cs-CZ" sz="1800" dirty="0" smtClean="0"/>
              <a:t>učení se rozhodovat</a:t>
            </a:r>
          </a:p>
          <a:p>
            <a:r>
              <a:rPr lang="cs-CZ" sz="1800" dirty="0"/>
              <a:t>	</a:t>
            </a:r>
            <a:r>
              <a:rPr lang="cs-CZ" sz="1800" dirty="0" smtClean="0"/>
              <a:t>využívání resilienčních zdrojů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Žádost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cs-CZ" sz="1600" dirty="0" smtClean="0"/>
              <a:t>poskytování</a:t>
            </a:r>
            <a:r>
              <a:rPr lang="cs-CZ" sz="1800" dirty="0"/>
              <a:t>	</a:t>
            </a:r>
            <a:endParaRPr lang="en-US" sz="1800" dirty="0"/>
          </a:p>
          <a:p>
            <a:r>
              <a:rPr lang="en-US" sz="1800" dirty="0" err="1" smtClean="0"/>
              <a:t>Principy</a:t>
            </a:r>
            <a:r>
              <a:rPr lang="en-US" sz="1800" dirty="0"/>
              <a:t>: </a:t>
            </a:r>
          </a:p>
          <a:p>
            <a:r>
              <a:rPr lang="cs-CZ" sz="1800" dirty="0" smtClean="0"/>
              <a:t>Posilování funkčních strategií </a:t>
            </a:r>
            <a:r>
              <a:rPr lang="en-US" sz="1800" dirty="0" smtClean="0"/>
              <a:t>– </a:t>
            </a:r>
            <a:r>
              <a:rPr lang="cs-CZ" sz="1800" dirty="0" smtClean="0"/>
              <a:t>scénáře, </a:t>
            </a:r>
            <a:r>
              <a:rPr lang="en-US" sz="1800" dirty="0" err="1" smtClean="0"/>
              <a:t>foto</a:t>
            </a:r>
            <a:r>
              <a:rPr lang="en-US" sz="1800" dirty="0"/>
              <a:t>, </a:t>
            </a:r>
            <a:r>
              <a:rPr lang="en-US" sz="1800" dirty="0" err="1"/>
              <a:t>kresby</a:t>
            </a:r>
            <a:r>
              <a:rPr lang="en-US" sz="1800" dirty="0"/>
              <a:t>, </a:t>
            </a:r>
            <a:r>
              <a:rPr lang="en-US" sz="1800" dirty="0" err="1" smtClean="0"/>
              <a:t>práce</a:t>
            </a:r>
            <a:r>
              <a:rPr lang="en-US" sz="1800" dirty="0" smtClean="0"/>
              <a:t> </a:t>
            </a:r>
            <a:endParaRPr lang="cs-CZ" sz="1800" dirty="0" smtClean="0"/>
          </a:p>
          <a:p>
            <a:r>
              <a:rPr lang="cs-CZ" sz="1800" dirty="0" smtClean="0"/>
              <a:t>Dokumentační účel</a:t>
            </a:r>
            <a:r>
              <a:rPr lang="en-US" sz="1800" dirty="0" smtClean="0"/>
              <a:t> – </a:t>
            </a:r>
            <a:r>
              <a:rPr lang="en-US" sz="1800" dirty="0" err="1" smtClean="0"/>
              <a:t>po</a:t>
            </a:r>
            <a:r>
              <a:rPr lang="cs-CZ" sz="1800" dirty="0" err="1" smtClean="0"/>
              <a:t>siluje</a:t>
            </a:r>
            <a:r>
              <a:rPr lang="cs-CZ" sz="1800" dirty="0" smtClean="0"/>
              <a:t> vazby ve skupině</a:t>
            </a:r>
          </a:p>
          <a:p>
            <a:r>
              <a:rPr lang="en-US" sz="1800" dirty="0" err="1"/>
              <a:t>Přiměřenost</a:t>
            </a:r>
            <a:r>
              <a:rPr lang="en-US" sz="1800" dirty="0"/>
              <a:t>/</a:t>
            </a:r>
            <a:r>
              <a:rPr lang="en-US" sz="1800" dirty="0" err="1"/>
              <a:t>srozumitelnost</a:t>
            </a:r>
            <a:r>
              <a:rPr lang="en-US" sz="1800" dirty="0"/>
              <a:t> pro </a:t>
            </a:r>
            <a:r>
              <a:rPr lang="en-US" sz="1800" dirty="0" err="1"/>
              <a:t>všechny</a:t>
            </a:r>
            <a:r>
              <a:rPr lang="en-US" sz="1800" dirty="0"/>
              <a:t> </a:t>
            </a:r>
            <a:r>
              <a:rPr lang="en-US" sz="1800" dirty="0" err="1" smtClean="0"/>
              <a:t>účastníky</a:t>
            </a:r>
            <a:endParaRPr lang="en-US" sz="1800" dirty="0"/>
          </a:p>
          <a:p>
            <a:r>
              <a:rPr lang="en-US" sz="1800" dirty="0" err="1" smtClean="0"/>
              <a:t>Reflexe</a:t>
            </a:r>
            <a:r>
              <a:rPr lang="en-US" sz="1800" dirty="0" smtClean="0"/>
              <a:t> </a:t>
            </a:r>
            <a:r>
              <a:rPr lang="en-US" sz="1800" dirty="0"/>
              <a:t>a </a:t>
            </a:r>
            <a:r>
              <a:rPr lang="en-US" sz="1800" dirty="0" err="1"/>
              <a:t>sebereflexe</a:t>
            </a:r>
            <a:r>
              <a:rPr lang="en-US" sz="1800" dirty="0"/>
              <a:t> – </a:t>
            </a:r>
            <a:r>
              <a:rPr lang="en-US" sz="1800" dirty="0" err="1"/>
              <a:t>motivuje</a:t>
            </a:r>
            <a:r>
              <a:rPr lang="en-US" sz="1800" dirty="0"/>
              <a:t>, </a:t>
            </a:r>
            <a:r>
              <a:rPr lang="en-US" sz="1800" dirty="0" err="1"/>
              <a:t>nastavuje</a:t>
            </a:r>
            <a:r>
              <a:rPr lang="en-US" sz="1800" dirty="0"/>
              <a:t> </a:t>
            </a:r>
            <a:r>
              <a:rPr lang="en-US" sz="1800" dirty="0" err="1" smtClean="0"/>
              <a:t>změny</a:t>
            </a:r>
            <a:endParaRPr lang="cs-CZ" sz="1800" dirty="0" smtClean="0"/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005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Komiks – situační rámec pro intervenci</a:t>
            </a:r>
            <a:endParaRPr lang="en-US" dirty="0"/>
          </a:p>
        </p:txBody>
      </p:sp>
      <p:pic>
        <p:nvPicPr>
          <p:cNvPr id="4" name="obrázek 1"/>
          <p:cNvPicPr>
            <a:picLocks noGrp="1"/>
          </p:cNvPicPr>
          <p:nvPr>
            <p:ph idx="1"/>
          </p:nvPr>
        </p:nvPicPr>
        <p:blipFill>
          <a:blip r:embed="rId2" cstate="print"/>
          <a:srcRect l="10019" t="15166" r="4315" b="13263"/>
          <a:stretch>
            <a:fillRect/>
          </a:stretch>
        </p:blipFill>
        <p:spPr bwMode="auto">
          <a:xfrm>
            <a:off x="6681879" y="1400432"/>
            <a:ext cx="4257969" cy="494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943" y="2956211"/>
            <a:ext cx="3566777" cy="352425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426" y="1690688"/>
            <a:ext cx="2795518" cy="280816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426" y="4962677"/>
            <a:ext cx="2853175" cy="160338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7143" y="1430308"/>
            <a:ext cx="2548349" cy="178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2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Foto – situační rámec pro intervenci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080" y="2123916"/>
            <a:ext cx="4480560" cy="436832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2012" y="2304288"/>
            <a:ext cx="2847975" cy="192481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2884" y="2304288"/>
            <a:ext cx="2619375" cy="174307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7167" y="4648587"/>
            <a:ext cx="2736405" cy="184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80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Foto – situační rámec pro intervenci</a:t>
            </a:r>
            <a:endParaRPr lang="en-US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1908" y="1454689"/>
            <a:ext cx="2444451" cy="24444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829" y="1714799"/>
            <a:ext cx="2722967" cy="19242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5688" y="1809750"/>
            <a:ext cx="2830992" cy="183340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8724" y="4035005"/>
            <a:ext cx="2843842" cy="213288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619" y="4284932"/>
            <a:ext cx="3223404" cy="214893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2064" y="4093233"/>
            <a:ext cx="3913517" cy="247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1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OPTIMISMUS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Trénink</a:t>
            </a:r>
            <a:r>
              <a:rPr lang="en-US" dirty="0" smtClean="0"/>
              <a:t> </a:t>
            </a:r>
            <a:r>
              <a:rPr lang="en-US" dirty="0" err="1" smtClean="0"/>
              <a:t>pozitivn</a:t>
            </a:r>
            <a:r>
              <a:rPr lang="cs-CZ" dirty="0" err="1" smtClean="0"/>
              <a:t>ího</a:t>
            </a:r>
            <a:r>
              <a:rPr lang="cs-CZ" dirty="0" smtClean="0"/>
              <a:t> myšlení a přerámování</a:t>
            </a:r>
            <a:r>
              <a:rPr lang="en-US" dirty="0" smtClean="0"/>
              <a:t> </a:t>
            </a:r>
            <a:r>
              <a:rPr lang="en-US" dirty="0" err="1" smtClean="0"/>
              <a:t>situace</a:t>
            </a:r>
            <a:r>
              <a:rPr lang="en-US" dirty="0" smtClean="0"/>
              <a:t>. 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solidFill>
            <a:schemeClr val="accent1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dirty="0" smtClean="0"/>
              <a:t>Negativní myšlenkové rámce orientují člověka na</a:t>
            </a:r>
            <a:endParaRPr lang="en-US" dirty="0"/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37671943"/>
              </p:ext>
            </p:extLst>
          </p:nvPr>
        </p:nvGraphicFramePr>
        <p:xfrm>
          <a:off x="839788" y="2505075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15260"/>
            <a:ext cx="5594230" cy="411248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prstClr val="black"/>
                </a:solidFill>
              </a:rPr>
              <a:t>Intervenční </a:t>
            </a:r>
            <a:r>
              <a:rPr lang="cs-CZ" dirty="0" err="1" smtClean="0">
                <a:solidFill>
                  <a:prstClr val="black"/>
                </a:solidFill>
              </a:rPr>
              <a:t>porfolio</a:t>
            </a:r>
            <a:endParaRPr lang="cs-CZ" dirty="0" smtClean="0">
              <a:solidFill>
                <a:prstClr val="black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026507"/>
            <a:ext cx="5594230" cy="4684843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cs-CZ" sz="2200" dirty="0" smtClean="0">
                <a:solidFill>
                  <a:prstClr val="black"/>
                </a:solidFill>
              </a:rPr>
              <a:t>T</a:t>
            </a:r>
            <a:r>
              <a:rPr lang="en-US" sz="2200" dirty="0" err="1">
                <a:solidFill>
                  <a:prstClr val="black"/>
                </a:solidFill>
              </a:rPr>
              <a:t>ěším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na.</a:t>
            </a:r>
            <a:r>
              <a:rPr lang="en-US" sz="2200" dirty="0">
                <a:solidFill>
                  <a:prstClr val="black"/>
                </a:solidFill>
              </a:rPr>
              <a:t>.</a:t>
            </a:r>
          </a:p>
          <a:p>
            <a:pPr marL="0" indent="0">
              <a:buNone/>
            </a:pPr>
            <a:r>
              <a:rPr lang="en-US" sz="2200" dirty="0" err="1">
                <a:solidFill>
                  <a:prstClr val="black"/>
                </a:solidFill>
              </a:rPr>
              <a:t>Vím</a:t>
            </a:r>
            <a:r>
              <a:rPr lang="en-US" sz="2200" dirty="0">
                <a:solidFill>
                  <a:prstClr val="black"/>
                </a:solidFill>
              </a:rPr>
              <a:t>, </a:t>
            </a:r>
            <a:r>
              <a:rPr lang="en-US" sz="2200" dirty="0" err="1">
                <a:solidFill>
                  <a:prstClr val="black"/>
                </a:solidFill>
              </a:rPr>
              <a:t>že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umím</a:t>
            </a:r>
            <a:r>
              <a:rPr lang="en-US" sz="2200" dirty="0">
                <a:solidFill>
                  <a:prstClr val="black"/>
                </a:solidFill>
              </a:rPr>
              <a:t>…</a:t>
            </a:r>
          </a:p>
          <a:p>
            <a:pPr marL="0" lvl="0" indent="0">
              <a:buNone/>
            </a:pPr>
            <a:r>
              <a:rPr lang="en-US" sz="2200" dirty="0" err="1">
                <a:solidFill>
                  <a:prstClr val="black"/>
                </a:solidFill>
              </a:rPr>
              <a:t>Kdybych</a:t>
            </a:r>
            <a:r>
              <a:rPr lang="en-US" sz="2200" dirty="0">
                <a:solidFill>
                  <a:prstClr val="black"/>
                </a:solidFill>
              </a:rPr>
              <a:t>  o </a:t>
            </a:r>
            <a:r>
              <a:rPr lang="en-US" sz="2200" dirty="0" err="1">
                <a:solidFill>
                  <a:prstClr val="black"/>
                </a:solidFill>
              </a:rPr>
              <a:t>sobě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měl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říct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jednu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dobrou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věc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byla</a:t>
            </a:r>
            <a:r>
              <a:rPr lang="en-US" sz="2200" dirty="0">
                <a:solidFill>
                  <a:prstClr val="black"/>
                </a:solidFill>
              </a:rPr>
              <a:t> by to</a:t>
            </a:r>
            <a:r>
              <a:rPr lang="en-US" sz="2200" dirty="0" smtClean="0">
                <a:solidFill>
                  <a:prstClr val="black"/>
                </a:solidFill>
              </a:rPr>
              <a:t>…</a:t>
            </a:r>
            <a:endParaRPr lang="cs-CZ" sz="2200" dirty="0" smtClean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200" dirty="0" err="1">
                <a:solidFill>
                  <a:prstClr val="black"/>
                </a:solidFill>
              </a:rPr>
              <a:t>Lidem</a:t>
            </a:r>
            <a:r>
              <a:rPr lang="cs-CZ" sz="2200" dirty="0">
                <a:solidFill>
                  <a:prstClr val="black"/>
                </a:solidFill>
              </a:rPr>
              <a:t> se na mně </a:t>
            </a:r>
            <a:r>
              <a:rPr lang="en-US" sz="2200" dirty="0" err="1">
                <a:solidFill>
                  <a:prstClr val="black"/>
                </a:solidFill>
              </a:rPr>
              <a:t>líbí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když</a:t>
            </a:r>
            <a:r>
              <a:rPr lang="en-US" sz="2200" dirty="0">
                <a:solidFill>
                  <a:prstClr val="black"/>
                </a:solidFill>
              </a:rPr>
              <a:t> (</a:t>
            </a:r>
            <a:r>
              <a:rPr lang="en-US" sz="2200" dirty="0" err="1">
                <a:solidFill>
                  <a:prstClr val="black"/>
                </a:solidFill>
              </a:rPr>
              <a:t>já</a:t>
            </a:r>
            <a:r>
              <a:rPr lang="en-US" sz="2200" dirty="0">
                <a:solidFill>
                  <a:prstClr val="black"/>
                </a:solidFill>
              </a:rPr>
              <a:t>)</a:t>
            </a:r>
          </a:p>
          <a:p>
            <a:pPr marL="0" indent="0">
              <a:buNone/>
            </a:pPr>
            <a:r>
              <a:rPr lang="en-US" sz="2200" dirty="0" err="1">
                <a:solidFill>
                  <a:prstClr val="black"/>
                </a:solidFill>
              </a:rPr>
              <a:t>Jsem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nejlepší</a:t>
            </a:r>
            <a:r>
              <a:rPr lang="en-US" sz="2200" dirty="0">
                <a:solidFill>
                  <a:prstClr val="black"/>
                </a:solidFill>
              </a:rPr>
              <a:t> v..</a:t>
            </a:r>
          </a:p>
          <a:p>
            <a:pPr marL="0" indent="0">
              <a:buNone/>
            </a:pPr>
            <a:r>
              <a:rPr lang="en-US" sz="2200" dirty="0" err="1">
                <a:solidFill>
                  <a:prstClr val="black"/>
                </a:solidFill>
              </a:rPr>
              <a:t>Moje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nejlepší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kvalita</a:t>
            </a:r>
            <a:r>
              <a:rPr lang="en-US" sz="2200" dirty="0">
                <a:solidFill>
                  <a:prstClr val="black"/>
                </a:solidFill>
              </a:rPr>
              <a:t> je…</a:t>
            </a:r>
          </a:p>
          <a:p>
            <a:pPr marL="0" indent="0">
              <a:buNone/>
            </a:pPr>
            <a:r>
              <a:rPr lang="en-US" sz="2200" dirty="0" err="1" smtClean="0">
                <a:solidFill>
                  <a:prstClr val="black"/>
                </a:solidFill>
              </a:rPr>
              <a:t>Přátelé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se </a:t>
            </a:r>
            <a:r>
              <a:rPr lang="en-US" sz="2200" dirty="0" err="1">
                <a:solidFill>
                  <a:prstClr val="black"/>
                </a:solidFill>
              </a:rPr>
              <a:t>na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mě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mohou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spolehnout</a:t>
            </a:r>
            <a:r>
              <a:rPr lang="en-US" sz="2200" dirty="0">
                <a:solidFill>
                  <a:prstClr val="black"/>
                </a:solidFill>
              </a:rPr>
              <a:t> v..</a:t>
            </a:r>
          </a:p>
          <a:p>
            <a:pPr marL="0" indent="0">
              <a:buNone/>
            </a:pPr>
            <a:r>
              <a:rPr lang="cs-CZ" sz="2200" dirty="0" smtClean="0">
                <a:solidFill>
                  <a:prstClr val="black"/>
                </a:solidFill>
              </a:rPr>
              <a:t>Hezká </a:t>
            </a:r>
            <a:r>
              <a:rPr lang="en-US" sz="2200" dirty="0" err="1">
                <a:solidFill>
                  <a:prstClr val="black"/>
                </a:solidFill>
              </a:rPr>
              <a:t>vzpomínka</a:t>
            </a:r>
            <a:r>
              <a:rPr lang="en-US" sz="2200" dirty="0">
                <a:solidFill>
                  <a:prstClr val="black"/>
                </a:solidFill>
              </a:rPr>
              <a:t> je..</a:t>
            </a:r>
            <a:endParaRPr lang="cs-CZ" sz="2200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200" dirty="0" err="1" smtClean="0">
                <a:solidFill>
                  <a:prstClr val="black"/>
                </a:solidFill>
              </a:rPr>
              <a:t>Když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jsem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ve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škole</a:t>
            </a:r>
            <a:r>
              <a:rPr lang="en-US" sz="2200" dirty="0">
                <a:solidFill>
                  <a:prstClr val="black"/>
                </a:solidFill>
              </a:rPr>
              <a:t>, </a:t>
            </a:r>
            <a:r>
              <a:rPr lang="en-US" sz="2200" dirty="0" err="1">
                <a:solidFill>
                  <a:prstClr val="black"/>
                </a:solidFill>
              </a:rPr>
              <a:t>cítím</a:t>
            </a:r>
            <a:r>
              <a:rPr lang="en-US" sz="2200" dirty="0">
                <a:solidFill>
                  <a:prstClr val="black"/>
                </a:solidFill>
              </a:rPr>
              <a:t> se </a:t>
            </a:r>
            <a:r>
              <a:rPr lang="en-US" sz="2200" dirty="0" err="1">
                <a:solidFill>
                  <a:prstClr val="black"/>
                </a:solidFill>
              </a:rPr>
              <a:t>dobře</a:t>
            </a:r>
            <a:r>
              <a:rPr lang="en-US" sz="2200" dirty="0">
                <a:solidFill>
                  <a:prstClr val="black"/>
                </a:solidFill>
              </a:rPr>
              <a:t> v..</a:t>
            </a:r>
          </a:p>
          <a:p>
            <a:pPr marL="0" lvl="0" indent="0">
              <a:buNone/>
            </a:pPr>
            <a:r>
              <a:rPr lang="en-US" sz="2200" dirty="0" err="1" smtClean="0">
                <a:solidFill>
                  <a:prstClr val="black"/>
                </a:solidFill>
              </a:rPr>
              <a:t>Něco</a:t>
            </a:r>
            <a:r>
              <a:rPr lang="en-US" sz="2200" dirty="0">
                <a:solidFill>
                  <a:prstClr val="black"/>
                </a:solidFill>
              </a:rPr>
              <a:t>, co mi </a:t>
            </a:r>
            <a:r>
              <a:rPr lang="en-US" sz="2200" dirty="0" err="1">
                <a:solidFill>
                  <a:prstClr val="black"/>
                </a:solidFill>
              </a:rPr>
              <a:t>ve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škole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jde</a:t>
            </a:r>
            <a:r>
              <a:rPr lang="en-US" sz="2200" dirty="0">
                <a:solidFill>
                  <a:prstClr val="black"/>
                </a:solidFill>
              </a:rPr>
              <a:t>, je…</a:t>
            </a:r>
          </a:p>
          <a:p>
            <a:pPr marL="0" lvl="0" indent="0">
              <a:buNone/>
            </a:pPr>
            <a:r>
              <a:rPr lang="en-US" sz="2200" dirty="0" err="1" smtClean="0">
                <a:solidFill>
                  <a:prstClr val="black"/>
                </a:solidFill>
              </a:rPr>
              <a:t>Nedávný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úspěch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ve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škole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byl</a:t>
            </a:r>
            <a:r>
              <a:rPr lang="en-US" sz="2200" dirty="0">
                <a:solidFill>
                  <a:prstClr val="black"/>
                </a:solidFill>
              </a:rPr>
              <a:t>…</a:t>
            </a:r>
          </a:p>
          <a:p>
            <a:pPr marL="0" lvl="0" indent="0">
              <a:buNone/>
            </a:pPr>
            <a:r>
              <a:rPr lang="en-US" sz="2200" dirty="0" err="1" smtClean="0">
                <a:solidFill>
                  <a:prstClr val="black"/>
                </a:solidFill>
              </a:rPr>
              <a:t>Můj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</a:rPr>
              <a:t>nej</a:t>
            </a:r>
            <a:r>
              <a:rPr lang="cs-CZ" sz="2200" dirty="0" smtClean="0">
                <a:solidFill>
                  <a:prstClr val="black"/>
                </a:solidFill>
              </a:rPr>
              <a:t>hezčí </a:t>
            </a:r>
            <a:r>
              <a:rPr lang="en-US" sz="2200" dirty="0" err="1" smtClean="0">
                <a:solidFill>
                  <a:prstClr val="black"/>
                </a:solidFill>
              </a:rPr>
              <a:t>výlet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byl</a:t>
            </a:r>
            <a:r>
              <a:rPr lang="en-US" sz="2200" dirty="0">
                <a:solidFill>
                  <a:prstClr val="black"/>
                </a:solidFill>
              </a:rPr>
              <a:t>…</a:t>
            </a:r>
          </a:p>
          <a:p>
            <a:pPr marL="0" lvl="0" indent="0">
              <a:buNone/>
            </a:pPr>
            <a:r>
              <a:rPr lang="en-US" sz="2200" dirty="0" err="1" smtClean="0">
                <a:solidFill>
                  <a:prstClr val="black"/>
                </a:solidFill>
              </a:rPr>
              <a:t>Nedávný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problém</a:t>
            </a:r>
            <a:r>
              <a:rPr lang="en-US" sz="2200" dirty="0">
                <a:solidFill>
                  <a:prstClr val="black"/>
                </a:solidFill>
              </a:rPr>
              <a:t>, </a:t>
            </a:r>
            <a:r>
              <a:rPr lang="en-US" sz="2200" dirty="0" err="1">
                <a:solidFill>
                  <a:prstClr val="black"/>
                </a:solidFill>
              </a:rPr>
              <a:t>který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jsem</a:t>
            </a:r>
            <a:r>
              <a:rPr lang="en-US" sz="2200" dirty="0">
                <a:solidFill>
                  <a:prstClr val="black"/>
                </a:solidFill>
              </a:rPr>
              <a:t> </a:t>
            </a:r>
            <a:r>
              <a:rPr lang="en-US" sz="2200" dirty="0" err="1">
                <a:solidFill>
                  <a:prstClr val="black"/>
                </a:solidFill>
              </a:rPr>
              <a:t>řešil</a:t>
            </a:r>
            <a:r>
              <a:rPr lang="en-US" sz="2200" dirty="0">
                <a:solidFill>
                  <a:prstClr val="black"/>
                </a:solidFill>
              </a:rPr>
              <a:t>, </a:t>
            </a:r>
            <a:r>
              <a:rPr lang="en-US" sz="2200" dirty="0" err="1">
                <a:solidFill>
                  <a:prstClr val="black"/>
                </a:solidFill>
              </a:rPr>
              <a:t>byl</a:t>
            </a:r>
            <a:r>
              <a:rPr lang="en-US" sz="2200" dirty="0">
                <a:solidFill>
                  <a:prstClr val="black"/>
                </a:solidFill>
              </a:rPr>
              <a:t>..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78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978401" cy="1325563"/>
          </a:xfrm>
        </p:spPr>
        <p:txBody>
          <a:bodyPr>
            <a:noAutofit/>
          </a:bodyPr>
          <a:lstStyle/>
          <a:p>
            <a:r>
              <a:rPr lang="en-US" sz="3200" dirty="0" smtClean="0"/>
              <a:t>OPTIMISMUS</a:t>
            </a:r>
            <a:br>
              <a:rPr lang="en-US" sz="3200" dirty="0" smtClean="0"/>
            </a:br>
            <a:r>
              <a:rPr lang="en-US" sz="3200" dirty="0" err="1" smtClean="0"/>
              <a:t>Trénink</a:t>
            </a:r>
            <a:r>
              <a:rPr lang="cs-CZ" sz="3200" dirty="0" smtClean="0"/>
              <a:t> – přerámování negativních postojů – </a:t>
            </a:r>
            <a:r>
              <a:rPr lang="cs-CZ" sz="2400" dirty="0" smtClean="0"/>
              <a:t>viz OPNP2</a:t>
            </a:r>
            <a:endParaRPr lang="en-US" sz="240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587261"/>
            <a:ext cx="5157787" cy="405442"/>
          </a:xfrm>
        </p:spPr>
        <p:txBody>
          <a:bodyPr>
            <a:normAutofit lnSpcReduction="10000"/>
          </a:bodyPr>
          <a:lstStyle/>
          <a:p>
            <a:r>
              <a:rPr lang="cs-CZ" dirty="0" smtClean="0"/>
              <a:t>Fáze intervence</a:t>
            </a:r>
            <a:endParaRPr lang="en-US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432309"/>
          </a:xfrm>
        </p:spPr>
        <p:txBody>
          <a:bodyPr/>
          <a:lstStyle/>
          <a:p>
            <a:r>
              <a:rPr lang="cs-CZ" dirty="0" smtClean="0"/>
              <a:t>Techniky</a:t>
            </a:r>
            <a:endParaRPr lang="en-US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113472"/>
            <a:ext cx="5183188" cy="4076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dirty="0" smtClean="0"/>
              <a:t>Příběhy</a:t>
            </a:r>
          </a:p>
          <a:p>
            <a:pPr marL="0" indent="0">
              <a:buNone/>
            </a:pPr>
            <a:r>
              <a:rPr lang="cs-CZ" dirty="0" smtClean="0"/>
              <a:t>Nedokončené věty</a:t>
            </a:r>
          </a:p>
          <a:p>
            <a:pPr marL="0" indent="0">
              <a:buNone/>
            </a:pPr>
            <a:r>
              <a:rPr lang="cs-CZ" dirty="0" smtClean="0"/>
              <a:t>Situace ze života</a:t>
            </a:r>
          </a:p>
          <a:p>
            <a:pPr marL="0" indent="0">
              <a:buNone/>
            </a:pPr>
            <a:r>
              <a:rPr lang="cs-CZ" dirty="0" smtClean="0"/>
              <a:t>Filmy   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10" name="Zástupný symbol pro obsah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493510962"/>
              </p:ext>
            </p:extLst>
          </p:nvPr>
        </p:nvGraphicFramePr>
        <p:xfrm>
          <a:off x="839788" y="1992702"/>
          <a:ext cx="5157787" cy="4196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Související obráze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799" y="193691"/>
            <a:ext cx="2122644" cy="2713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01563" y="5264510"/>
            <a:ext cx="3248025" cy="809625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8571" y="4835287"/>
            <a:ext cx="2572992" cy="123884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08101" y="3699924"/>
            <a:ext cx="1387396" cy="144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1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9775"/>
          </a:xfrm>
        </p:spPr>
        <p:txBody>
          <a:bodyPr/>
          <a:lstStyle/>
          <a:p>
            <a:endParaRPr lang="en-US"/>
          </a:p>
        </p:txBody>
      </p:sp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2424030"/>
              </p:ext>
            </p:extLst>
          </p:nvPr>
        </p:nvGraphicFramePr>
        <p:xfrm>
          <a:off x="0" y="1"/>
          <a:ext cx="12192000" cy="7328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9648"/>
                <a:gridCol w="10172352"/>
              </a:tblGrid>
              <a:tr h="1230598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 smtClean="0">
                          <a:effectLst/>
                        </a:rPr>
                        <a:t>Cíl </a:t>
                      </a:r>
                      <a:r>
                        <a:rPr lang="cs-CZ" sz="2800" dirty="0">
                          <a:effectLst/>
                        </a:rPr>
                        <a:t>je naučit se pomocí myšlenek změnit </a:t>
                      </a:r>
                      <a:r>
                        <a:rPr lang="cs-CZ" sz="2800" dirty="0" smtClean="0">
                          <a:effectLst/>
                        </a:rPr>
                        <a:t>pocity a postoje,</a:t>
                      </a:r>
                      <a:r>
                        <a:rPr lang="cs-CZ" sz="2800" baseline="0" dirty="0" smtClean="0">
                          <a:effectLst/>
                        </a:rPr>
                        <a:t> </a:t>
                      </a:r>
                      <a:r>
                        <a:rPr lang="cs-CZ" sz="2800" dirty="0" smtClean="0">
                          <a:effectLst/>
                        </a:rPr>
                        <a:t>kontrolovat je.  OPNP_2</a:t>
                      </a:r>
                      <a:endParaRPr lang="en-US" sz="28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dirty="0">
                          <a:effectLst/>
                        </a:rPr>
                        <a:t> </a:t>
                      </a:r>
                      <a:r>
                        <a:rPr lang="cs-CZ" sz="2800" dirty="0" smtClean="0">
                          <a:effectLst/>
                        </a:rPr>
                        <a:t>Trénink</a:t>
                      </a:r>
                      <a:r>
                        <a:rPr lang="cs-CZ" sz="2800" baseline="0" dirty="0" smtClean="0">
                          <a:effectLst/>
                        </a:rPr>
                        <a:t> změny – knoflík jako spouštěč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12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PŘÍPRAVA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Nejdříve si povídejte o negativních pocitech, a jestli je správné, když lidé chtějí povzbudit toho, kdo má špatnou náladu tím, že mu říkají „Vzchop se!“ „Dostaň se z toho!“ Někdy, když má </a:t>
                      </a:r>
                      <a:r>
                        <a:rPr lang="cs-CZ" sz="1600" dirty="0" smtClean="0">
                          <a:effectLst/>
                        </a:rPr>
                        <a:t>člověk </a:t>
                      </a:r>
                      <a:r>
                        <a:rPr lang="cs-CZ" sz="1600" dirty="0">
                          <a:effectLst/>
                        </a:rPr>
                        <a:t>špatnou náladu, je v pořádku tuto skutečnost respektovat a mít špatnou náladu. ALE pokud jedinec chce tuto náladu změnit, pak je to možné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</a:tr>
              <a:tr h="12122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KROK 1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Umožněte dítěti rozpoznat jeho negativní pocity např. smutek, vztek, deprese.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Dále s dítětem probereme, jak je možné tyto negativní pocity bezpečně vyjádřit (např. bouchnutí do polštáře, křikem, pláčem, malováním, nakopnutím balonu, napsáním dopisu, grimasami atp.)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</a:tr>
              <a:tr h="2135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KROK 2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Myšlení může být dítěti vysvětleno jako tlačítko, kdy můžeme po jeho zmáčknutí špatný pocit změnit na pocit příjemný. Umožněte dítěti zjistit, co ho rozesmává, co mu připadá legrační. </a:t>
                      </a:r>
                      <a:endParaRPr lang="cs-CZ" sz="16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</a:rPr>
                        <a:t>Diskutujte </a:t>
                      </a:r>
                      <a:r>
                        <a:rPr lang="cs-CZ" sz="1600" dirty="0">
                          <a:effectLst/>
                        </a:rPr>
                        <a:t>se studentem, jak přemýšlet o těchto humorných situacích příště, až se zase bude cítit smutný, nebo v depresi, tak aby nové, pozitivní pocity mohly nahradit ty negativní. 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Jedinec má nyní rychlou techniku, pomocí které může kdykoliv a kdekoliv cvičit změnu svého stavu pocitů. </a:t>
                      </a:r>
                      <a:endParaRPr lang="cs-CZ" sz="1600" dirty="0" smtClean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</a:rPr>
                        <a:t>Pokud </a:t>
                      </a:r>
                      <a:r>
                        <a:rPr lang="cs-CZ" sz="1600" dirty="0">
                          <a:effectLst/>
                        </a:rPr>
                        <a:t>je </a:t>
                      </a:r>
                      <a:r>
                        <a:rPr lang="cs-CZ" sz="1600" dirty="0" smtClean="0">
                          <a:effectLst/>
                        </a:rPr>
                        <a:t>schopný </a:t>
                      </a:r>
                      <a:r>
                        <a:rPr lang="cs-CZ" sz="1600" dirty="0">
                          <a:effectLst/>
                        </a:rPr>
                        <a:t>to snadno provádět, pak zjistí, že tyto myšlenky můžou taky vést k řízení pocitů smutku a zlosti. 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</a:tr>
              <a:tr h="15382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KROK 3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Pokud je to možné, můžeme také vysvětlit princip nákazy, tendence chytit od ostatních lidí dobré pocity. Pokud mají děti dobrou náladu, pravděpodobně tím ovlivní i svoje přátelé. Ověřte, jestli mladí lidé vědí, jak dostat do dobré nálady svoje rodiče a jestli tahle technika funguje také na specifické učitele. Podporuje to znalosti mladých lidí o pocitech a o tom, jak mít pod kontrolou ne jen svoje pocity ale i pocity ostatních lidí.  </a:t>
                      </a:r>
                      <a:endParaRPr lang="en-US" sz="16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6906" marR="46906" marT="0" marB="0"/>
                </a:tc>
              </a:tr>
            </a:tbl>
          </a:graphicData>
        </a:graphic>
      </p:graphicFrame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070" y="1820174"/>
            <a:ext cx="907930" cy="90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3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087" y="203994"/>
            <a:ext cx="10515600" cy="1325563"/>
          </a:xfrm>
        </p:spPr>
        <p:txBody>
          <a:bodyPr/>
          <a:lstStyle/>
          <a:p>
            <a:r>
              <a:rPr lang="en-US" dirty="0" smtClean="0"/>
              <a:t>ŘEŠENÍ PROBLÉMŮ </a:t>
            </a:r>
            <a:endParaRPr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839787" y="1690688"/>
            <a:ext cx="5157787" cy="407194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/>
          <a:p>
            <a:r>
              <a:rPr lang="cs-CZ" dirty="0" smtClean="0"/>
              <a:t>Postupy</a:t>
            </a:r>
            <a:endParaRPr lang="en-US" dirty="0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965783668"/>
              </p:ext>
            </p:extLst>
          </p:nvPr>
        </p:nvGraphicFramePr>
        <p:xfrm>
          <a:off x="839788" y="2097882"/>
          <a:ext cx="5157787" cy="4091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Zástupný symbol pro text 5"/>
          <p:cNvSpPr>
            <a:spLocks noGrp="1"/>
          </p:cNvSpPr>
          <p:nvPr>
            <p:ph type="body" sz="quarter" idx="3"/>
          </p:nvPr>
        </p:nvSpPr>
        <p:spPr>
          <a:xfrm>
            <a:off x="6159499" y="615950"/>
            <a:ext cx="5183188" cy="823912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r>
              <a:rPr lang="cs-CZ" dirty="0" smtClean="0"/>
              <a:t>Intervenční portfolio</a:t>
            </a:r>
            <a:endParaRPr lang="en-US" dirty="0"/>
          </a:p>
        </p:txBody>
      </p:sp>
      <p:sp>
        <p:nvSpPr>
          <p:cNvPr id="7" name="Zástupný symbol pro obsah 6"/>
          <p:cNvSpPr>
            <a:spLocks noGrp="1"/>
          </p:cNvSpPr>
          <p:nvPr>
            <p:ph sz="quarter" idx="4"/>
          </p:nvPr>
        </p:nvSpPr>
        <p:spPr>
          <a:xfrm>
            <a:off x="6172200" y="1439862"/>
            <a:ext cx="5183188" cy="4749801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Datum </a:t>
            </a:r>
            <a:r>
              <a:rPr lang="en-US" dirty="0" err="1" smtClean="0"/>
              <a:t>incidentu</a:t>
            </a:r>
            <a:r>
              <a:rPr lang="cs-CZ" dirty="0"/>
              <a:t>: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Co se </a:t>
            </a:r>
            <a:r>
              <a:rPr lang="en-US" dirty="0" err="1" smtClean="0"/>
              <a:t>stalo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en-US" dirty="0" err="1" smtClean="0"/>
              <a:t>Kdy</a:t>
            </a:r>
            <a:r>
              <a:rPr lang="en-US" dirty="0" smtClean="0"/>
              <a:t> se to </a:t>
            </a:r>
            <a:r>
              <a:rPr lang="en-US" dirty="0" err="1" smtClean="0"/>
              <a:t>stalo</a:t>
            </a:r>
            <a:r>
              <a:rPr lang="en-US" dirty="0" smtClean="0"/>
              <a:t>? </a:t>
            </a:r>
          </a:p>
          <a:p>
            <a:pPr marL="0" indent="0">
              <a:buNone/>
            </a:pPr>
            <a:r>
              <a:rPr lang="en-US" dirty="0" err="1" smtClean="0"/>
              <a:t>Kdo</a:t>
            </a:r>
            <a:r>
              <a:rPr lang="en-US" dirty="0" smtClean="0"/>
              <a:t> </a:t>
            </a:r>
            <a:r>
              <a:rPr lang="en-US" dirty="0" err="1" smtClean="0"/>
              <a:t>byl</a:t>
            </a:r>
            <a:r>
              <a:rPr lang="en-US" dirty="0" smtClean="0"/>
              <a:t> </a:t>
            </a:r>
            <a:r>
              <a:rPr lang="en-US" dirty="0" err="1" smtClean="0"/>
              <a:t>zasažen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r>
              <a:rPr lang="cs-CZ" dirty="0" smtClean="0"/>
              <a:t>Jaká byla moje role?</a:t>
            </a:r>
          </a:p>
          <a:p>
            <a:pPr marL="0" indent="0">
              <a:buNone/>
            </a:pPr>
            <a:r>
              <a:rPr lang="en-US" dirty="0" err="1" smtClean="0"/>
              <a:t>Myslím</a:t>
            </a:r>
            <a:r>
              <a:rPr lang="en-US" dirty="0" smtClean="0"/>
              <a:t>, </a:t>
            </a:r>
            <a:r>
              <a:rPr lang="en-US" dirty="0" err="1" smtClean="0"/>
              <a:t>že</a:t>
            </a:r>
            <a:r>
              <a:rPr lang="en-US" dirty="0" smtClean="0"/>
              <a:t> to </a:t>
            </a:r>
            <a:r>
              <a:rPr lang="en-US" dirty="0" err="1" smtClean="0"/>
              <a:t>souvisí</a:t>
            </a:r>
            <a:r>
              <a:rPr lang="en-US" dirty="0" smtClean="0"/>
              <a:t> </a:t>
            </a:r>
            <a:r>
              <a:rPr lang="cs-CZ" dirty="0" smtClean="0"/>
              <a:t>……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Nestalo</a:t>
            </a:r>
            <a:r>
              <a:rPr lang="en-US" dirty="0" smtClean="0"/>
              <a:t> by se to, </a:t>
            </a:r>
            <a:r>
              <a:rPr lang="en-US" dirty="0" err="1" smtClean="0"/>
              <a:t>kdybych</a:t>
            </a:r>
            <a:r>
              <a:rPr lang="cs-CZ" dirty="0" smtClean="0"/>
              <a:t>…..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Když</a:t>
            </a:r>
            <a:r>
              <a:rPr lang="en-US" dirty="0" smtClean="0"/>
              <a:t> </a:t>
            </a:r>
            <a:r>
              <a:rPr lang="en-US" dirty="0" err="1" smtClean="0"/>
              <a:t>zpětně</a:t>
            </a:r>
            <a:r>
              <a:rPr lang="en-US" dirty="0" smtClean="0"/>
              <a:t> </a:t>
            </a:r>
            <a:r>
              <a:rPr lang="en-US" dirty="0" err="1" smtClean="0"/>
              <a:t>přemýšlím</a:t>
            </a:r>
            <a:r>
              <a:rPr lang="en-US" dirty="0" smtClean="0"/>
              <a:t> o tom, co se </a:t>
            </a:r>
            <a:r>
              <a:rPr lang="en-US" dirty="0" err="1" smtClean="0"/>
              <a:t>stalo</a:t>
            </a:r>
            <a:r>
              <a:rPr lang="en-US" dirty="0" smtClean="0"/>
              <a:t>, </a:t>
            </a:r>
            <a:r>
              <a:rPr lang="en-US" dirty="0" err="1" smtClean="0"/>
              <a:t>přeji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…</a:t>
            </a:r>
          </a:p>
          <a:p>
            <a:pPr marL="0" indent="0">
              <a:buNone/>
            </a:pPr>
            <a:r>
              <a:rPr lang="en-US" dirty="0" err="1" smtClean="0"/>
              <a:t>Příště</a:t>
            </a:r>
            <a:r>
              <a:rPr lang="en-US" dirty="0" smtClean="0"/>
              <a:t> </a:t>
            </a:r>
            <a:r>
              <a:rPr lang="en-US" dirty="0" err="1" smtClean="0"/>
              <a:t>udělám</a:t>
            </a:r>
            <a:r>
              <a:rPr lang="cs-CZ" dirty="0" smtClean="0"/>
              <a:t>…..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2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839787" y="396815"/>
            <a:ext cx="3932237" cy="819509"/>
          </a:xfrm>
        </p:spPr>
        <p:txBody>
          <a:bodyPr>
            <a:normAutofit/>
          </a:bodyPr>
          <a:lstStyle/>
          <a:p>
            <a:r>
              <a:rPr lang="cs-CZ" b="1" dirty="0" smtClean="0"/>
              <a:t>Portfolio - osobní</a:t>
            </a:r>
            <a:endParaRPr lang="en-US" b="1" dirty="0"/>
          </a:p>
        </p:txBody>
      </p:sp>
      <p:sp>
        <p:nvSpPr>
          <p:cNvPr id="9" name="Zástupný symbol pro text 8"/>
          <p:cNvSpPr>
            <a:spLocks noGrp="1"/>
          </p:cNvSpPr>
          <p:nvPr>
            <p:ph type="body" sz="half" idx="2"/>
          </p:nvPr>
        </p:nvSpPr>
        <p:spPr>
          <a:xfrm>
            <a:off x="839786" y="1285337"/>
            <a:ext cx="3932237" cy="5161622"/>
          </a:xfrm>
        </p:spPr>
        <p:txBody>
          <a:bodyPr/>
          <a:lstStyle/>
          <a:p>
            <a:r>
              <a:rPr lang="cs-CZ" sz="1800" dirty="0" smtClean="0"/>
              <a:t>Cílem: posilování motivace ke změně</a:t>
            </a:r>
          </a:p>
          <a:p>
            <a:r>
              <a:rPr lang="cs-CZ" sz="1800" dirty="0" smtClean="0"/>
              <a:t>Forma: </a:t>
            </a:r>
          </a:p>
          <a:p>
            <a:pPr marL="342900" indent="-342900">
              <a:buAutoNum type="alphaLcParenR"/>
            </a:pPr>
            <a:r>
              <a:rPr lang="cs-CZ" sz="1800" dirty="0" smtClean="0"/>
              <a:t>Pro intervenujícího</a:t>
            </a:r>
          </a:p>
          <a:p>
            <a:pPr marL="342900" indent="-342900">
              <a:buAutoNum type="alphaLcParenR"/>
            </a:pPr>
            <a:r>
              <a:rPr lang="cs-CZ" sz="1800" dirty="0" smtClean="0"/>
              <a:t>Pro dítě/cílovou osobu</a:t>
            </a:r>
          </a:p>
          <a:p>
            <a:endParaRPr lang="cs-CZ" sz="1800" dirty="0"/>
          </a:p>
          <a:p>
            <a:r>
              <a:rPr lang="cs-CZ" sz="1800" dirty="0" smtClean="0"/>
              <a:t>Principy: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/>
              <a:t>Osobní dimenze – foto, kresby, práce, smlouvy, plány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/>
              <a:t>Kontinuální vedení - povzbuzuje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/>
              <a:t>Ochrana dat a informací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/>
              <a:t>Reflexe a sebereflexe – motivuje, nastavuje změny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800" dirty="0" smtClean="0"/>
              <a:t>Přiměřenost/srozumitelnost pro všechny účastníky 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dirty="0"/>
          </a:p>
          <a:p>
            <a:endParaRPr lang="en-US" dirty="0"/>
          </a:p>
        </p:txBody>
      </p:sp>
      <p:pic>
        <p:nvPicPr>
          <p:cNvPr id="12" name="Zástupný symbol pro obsah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81691" y="163024"/>
            <a:ext cx="2936005" cy="1649986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963" y="237406"/>
            <a:ext cx="2085975" cy="21907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3996" y="4727274"/>
            <a:ext cx="1601971" cy="1426413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0223" y="2616050"/>
            <a:ext cx="256222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0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517</Words>
  <Application>Microsoft Office PowerPoint</Application>
  <PresentationFormat>Širokoúhlá obrazovka</PresentationFormat>
  <Paragraphs>102</Paragraphs>
  <Slides>10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Motiv Office</vt:lpstr>
      <vt:lpstr>Aktivity a techniky  intervence 3P</vt:lpstr>
      <vt:lpstr>Komiks – situační rámec pro intervenci</vt:lpstr>
      <vt:lpstr>Foto – situační rámec pro intervenci</vt:lpstr>
      <vt:lpstr>Foto – situační rámec pro intervenci</vt:lpstr>
      <vt:lpstr> OPTIMISMUS Trénink pozitivního myšlení a přerámování situace.  </vt:lpstr>
      <vt:lpstr>OPTIMISMUS Trénink – přerámování negativních postojů – viz OPNP2</vt:lpstr>
      <vt:lpstr>Prezentace aplikace PowerPoint</vt:lpstr>
      <vt:lpstr>ŘEŠENÍ PROBLÉMŮ </vt:lpstr>
      <vt:lpstr>Portfolio - osobní</vt:lpstr>
      <vt:lpstr>Skupinové portfolio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Vojtova</dc:creator>
  <cp:lastModifiedBy>Vojtova</cp:lastModifiedBy>
  <cp:revision>19</cp:revision>
  <dcterms:created xsi:type="dcterms:W3CDTF">2017-02-02T11:33:17Z</dcterms:created>
  <dcterms:modified xsi:type="dcterms:W3CDTF">2017-02-03T11:00:44Z</dcterms:modified>
</cp:coreProperties>
</file>