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0C71F-FC48-405A-9A7E-D1035DD13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Odměny, tresty, pochvaly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6E47F3-43F7-40FD-B2A9-911617189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seminář</a:t>
            </a:r>
          </a:p>
        </p:txBody>
      </p:sp>
    </p:spTree>
    <p:extLst>
      <p:ext uri="{BB962C8B-B14F-4D97-AF65-F5344CB8AC3E}">
        <p14:creationId xmlns:p14="http://schemas.microsoft.com/office/powerpoint/2010/main" val="423189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43FD2-A474-443F-92B4-DDEB61E6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 (15 min.)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DDBF65-ADE4-4A70-A823-D55DB2135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vžít se do toho, jaké je to být páťákem</a:t>
            </a:r>
          </a:p>
          <a:p>
            <a:r>
              <a:rPr lang="cs-CZ" dirty="0"/>
              <a:t>Vyrobit si myšlenkovou mapu, jak byste potřebovali být v roli páťáka motivování/trestáni/odměňováni, aby jste se ve škole snažili a líbilo se Vám tam (zkuste se v roli páťáka dostat k jeho vnitřním potřebám)</a:t>
            </a:r>
          </a:p>
        </p:txBody>
      </p:sp>
    </p:spTree>
    <p:extLst>
      <p:ext uri="{BB962C8B-B14F-4D97-AF65-F5344CB8AC3E}">
        <p14:creationId xmlns:p14="http://schemas.microsoft.com/office/powerpoint/2010/main" val="277246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75524-A331-4699-B55D-8D152FE9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2 (15 min. +5 min.)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AD73A3-4571-498E-993D-0FDA3CB98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Vymyslete a výtvarně ztvárněte (např. myšlenková mapa) Váš komplexní motivační systém</a:t>
            </a:r>
          </a:p>
          <a:p>
            <a:r>
              <a:rPr lang="cs-CZ" dirty="0"/>
              <a:t>V systému možno přerozdělovat body za výkony, chování, úklid, společné hry atd.</a:t>
            </a:r>
          </a:p>
          <a:p>
            <a:r>
              <a:rPr lang="cs-CZ" dirty="0"/>
              <a:t>Zkuste při tvorbě motivačního systému vstoupit do světa dítěte, přijmout jeho pravidla, jeho idoly atd.</a:t>
            </a:r>
          </a:p>
          <a:p>
            <a:r>
              <a:rPr lang="cs-CZ" dirty="0"/>
              <a:t>5 min. diskuze (argumentace a obhajoba) ve dvojicích</a:t>
            </a:r>
          </a:p>
        </p:txBody>
      </p:sp>
    </p:spTree>
    <p:extLst>
      <p:ext uri="{BB962C8B-B14F-4D97-AF65-F5344CB8AC3E}">
        <p14:creationId xmlns:p14="http://schemas.microsoft.com/office/powerpoint/2010/main" val="282721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75031-5925-40B9-839F-BF240FB0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934CC4-1DCD-4317-A418-95BDBA340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dvojicích si vyzkoušejte hru na zlobivé dítě a pedagoga- vyzkoušejte si trestat </a:t>
            </a:r>
          </a:p>
          <a:p>
            <a:r>
              <a:rPr lang="cs-CZ" dirty="0"/>
              <a:t>Role si poté proměňte</a:t>
            </a:r>
          </a:p>
          <a:p>
            <a:r>
              <a:rPr lang="cs-CZ" dirty="0"/>
              <a:t>V rámci zlobivého dítěte nebuďte krutí, zlí, agresivní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741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163</Words>
  <Application>Microsoft Office PowerPoint</Application>
  <PresentationFormat>Širokoúhlá obrazovka</PresentationFormat>
  <Paragraphs>14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Organika</vt:lpstr>
      <vt:lpstr>Odměny, tresty, pochvaly</vt:lpstr>
      <vt:lpstr>Cvičení 1 (15 min.)</vt:lpstr>
      <vt:lpstr>Cvičení 2 (15 min. +5 min.)</vt:lpstr>
      <vt:lpstr>Cvičení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Odměny, tresty, pochvaly</dc:title>
  <dc:creator>veronika</dc:creator>
  <cp:lastModifiedBy>veronika</cp:lastModifiedBy>
  <cp:revision>2</cp:revision>
  <dcterms:created xsi:type="dcterms:W3CDTF">2018-11-07T07:08:31Z</dcterms:created>
  <dcterms:modified xsi:type="dcterms:W3CDTF">2018-11-07T07:24:00Z</dcterms:modified>
</cp:coreProperties>
</file>