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0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8004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815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7395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838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243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550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826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165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656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093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2115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1BEF0D-F0BB-DE4B-95CE-6DB70DBA9567}" type="datetimeFigureOut">
              <a:rPr lang="en-US" smtClean="0"/>
              <a:pPr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722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D0C71F-FC48-405A-9A7E-D1035DD13B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Odměny, tresty, pochvaly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76E47F3-43F7-40FD-B2A9-911617189D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seminář</a:t>
            </a:r>
          </a:p>
        </p:txBody>
      </p:sp>
    </p:spTree>
    <p:extLst>
      <p:ext uri="{BB962C8B-B14F-4D97-AF65-F5344CB8AC3E}">
        <p14:creationId xmlns:p14="http://schemas.microsoft.com/office/powerpoint/2010/main" val="4231898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343FD2-A474-443F-92B4-DDEB61E67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 1 (15 min.)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DDBF65-ADE4-4A70-A823-D55DB2135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Cíl: vžít se do toho, jaké je to být </a:t>
            </a:r>
            <a:r>
              <a:rPr lang="cs-CZ" dirty="0" smtClean="0"/>
              <a:t>šesťákem</a:t>
            </a:r>
            <a:endParaRPr lang="cs-CZ" dirty="0"/>
          </a:p>
          <a:p>
            <a:r>
              <a:rPr lang="cs-CZ" dirty="0"/>
              <a:t>Vyrobit si myšlenkovou mapu, jak byste potřebovali být v roli </a:t>
            </a:r>
            <a:r>
              <a:rPr lang="cs-CZ" dirty="0" smtClean="0"/>
              <a:t>šesťáka </a:t>
            </a:r>
            <a:r>
              <a:rPr lang="cs-CZ" dirty="0"/>
              <a:t>motivování/trestáni/odměňováni, aby jste se ve škole snažili a líbilo se Vám tam (zkuste se v roli </a:t>
            </a:r>
            <a:r>
              <a:rPr lang="cs-CZ" dirty="0" smtClean="0"/>
              <a:t>šesťáka </a:t>
            </a:r>
            <a:r>
              <a:rPr lang="cs-CZ" dirty="0"/>
              <a:t>dostat k jeho vnitřním potřebám)</a:t>
            </a:r>
          </a:p>
        </p:txBody>
      </p:sp>
    </p:spTree>
    <p:extLst>
      <p:ext uri="{BB962C8B-B14F-4D97-AF65-F5344CB8AC3E}">
        <p14:creationId xmlns:p14="http://schemas.microsoft.com/office/powerpoint/2010/main" val="2772461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575524-A331-4699-B55D-8D152FE97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 2 (15 min. +5 min.)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AD73A3-4571-498E-993D-0FDA3CB98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Vymyslete a výtvarně ztvárněte (např. myšlenková mapa) Váš komplexní motivační systém</a:t>
            </a:r>
          </a:p>
          <a:p>
            <a:r>
              <a:rPr lang="cs-CZ" dirty="0"/>
              <a:t>V systému možno přerozdělovat body za výkony, chování, úklid, společné hry atd.</a:t>
            </a:r>
          </a:p>
          <a:p>
            <a:r>
              <a:rPr lang="cs-CZ" dirty="0"/>
              <a:t>Zkuste při tvorbě motivačního systému vstoupit do světa dítěte, přijmout jeho pravidla, jeho idoly atd.</a:t>
            </a:r>
          </a:p>
          <a:p>
            <a:r>
              <a:rPr lang="cs-CZ" dirty="0"/>
              <a:t>5 min. diskuze (argumentace a obhajoba) ve dvojicích</a:t>
            </a:r>
          </a:p>
        </p:txBody>
      </p:sp>
    </p:spTree>
    <p:extLst>
      <p:ext uri="{BB962C8B-B14F-4D97-AF65-F5344CB8AC3E}">
        <p14:creationId xmlns:p14="http://schemas.microsoft.com/office/powerpoint/2010/main" val="2827210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A75031-5925-40B9-839F-BF240FB07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 3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934CC4-1DCD-4317-A418-95BDBA340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 dvojicích si vyzkoušejte hru na zlobivé dítě a pedagoga- vyzkoušejte si trestat </a:t>
            </a:r>
          </a:p>
          <a:p>
            <a:r>
              <a:rPr lang="cs-CZ" dirty="0"/>
              <a:t>Role si poté proměňte</a:t>
            </a:r>
          </a:p>
          <a:p>
            <a:r>
              <a:rPr lang="cs-CZ" dirty="0"/>
              <a:t>V rámci zlobivého dítěte nebuďte krutí, zlí, agresivní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27416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</TotalTime>
  <Words>159</Words>
  <Application>Microsoft Office PowerPoint</Application>
  <PresentationFormat>Širokoúhlá obrazovka</PresentationFormat>
  <Paragraphs>14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Tw Cen MT</vt:lpstr>
      <vt:lpstr>Tw Cen MT Condensed</vt:lpstr>
      <vt:lpstr>Wingdings 3</vt:lpstr>
      <vt:lpstr>Integrál</vt:lpstr>
      <vt:lpstr>Odměny, tresty, pochvaly</vt:lpstr>
      <vt:lpstr>Cvičení 1 (15 min.)</vt:lpstr>
      <vt:lpstr>Cvičení 2 (15 min. +5 min.)</vt:lpstr>
      <vt:lpstr>Cvičení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Odměny, tresty, pochvaly</dc:title>
  <dc:creator>veronika</dc:creator>
  <cp:lastModifiedBy>Jan Mareš</cp:lastModifiedBy>
  <cp:revision>4</cp:revision>
  <dcterms:created xsi:type="dcterms:W3CDTF">2018-11-07T07:08:31Z</dcterms:created>
  <dcterms:modified xsi:type="dcterms:W3CDTF">2018-11-28T14:57:32Z</dcterms:modified>
</cp:coreProperties>
</file>