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295" r:id="rId3"/>
    <p:sldId id="312" r:id="rId4"/>
    <p:sldId id="296" r:id="rId5"/>
    <p:sldId id="264" r:id="rId6"/>
    <p:sldId id="259" r:id="rId7"/>
    <p:sldId id="300" r:id="rId8"/>
    <p:sldId id="302" r:id="rId9"/>
    <p:sldId id="303" r:id="rId10"/>
    <p:sldId id="313" r:id="rId11"/>
    <p:sldId id="304" r:id="rId12"/>
    <p:sldId id="301" r:id="rId13"/>
    <p:sldId id="298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299" r:id="rId22"/>
    <p:sldId id="281" r:id="rId23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55" autoAdjust="0"/>
    <p:restoredTop sz="94660"/>
  </p:normalViewPr>
  <p:slideViewPr>
    <p:cSldViewPr>
      <p:cViewPr varScale="1">
        <p:scale>
          <a:sx n="71" d="100"/>
          <a:sy n="71" d="100"/>
        </p:scale>
        <p:origin x="8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explosion val="25"/>
          <c:cat>
            <c:strRef>
              <c:f>List1!$A$2:$A$5</c:f>
              <c:strCache>
                <c:ptCount val="4"/>
                <c:pt idx="0">
                  <c:v>poslouchání 45 %</c:v>
                </c:pt>
                <c:pt idx="1">
                  <c:v>mluvení 30 %</c:v>
                </c:pt>
                <c:pt idx="2">
                  <c:v>čtení 16 %</c:v>
                </c:pt>
                <c:pt idx="3">
                  <c:v>psaní 9 %</c:v>
                </c:pt>
              </c:strCache>
            </c:strRef>
          </c:cat>
          <c:val>
            <c:numRef>
              <c:f>List1!$B$2:$B$5</c:f>
              <c:numCache>
                <c:formatCode>0%</c:formatCode>
                <c:ptCount val="4"/>
                <c:pt idx="0">
                  <c:v>0.45</c:v>
                </c:pt>
                <c:pt idx="1">
                  <c:v>0.3</c:v>
                </c:pt>
                <c:pt idx="2">
                  <c:v>0.16</c:v>
                </c:pt>
                <c:pt idx="3">
                  <c:v>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Hodnocen&#237;%20projevu.docx" TargetMode="External"/><Relationship Id="rId1" Type="http://schemas.openxmlformats.org/officeDocument/2006/relationships/hyperlink" Target="https://www.youtube.com/watch?v=Zs6pAjUEZ94" TargetMode="Externa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WT-yYVP60Y" TargetMode="External"/><Relationship Id="rId1" Type="http://schemas.openxmlformats.org/officeDocument/2006/relationships/hyperlink" Target="https://www.youtube.com/watch?v=VEn-L9QoOEg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s6pAjUEZ94" TargetMode="External"/><Relationship Id="rId1" Type="http://schemas.openxmlformats.org/officeDocument/2006/relationships/hyperlink" Target="Hodnocen&#237;%20projevu.doc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F343D5-1B0F-4204-A242-452250D9E61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092A006-B9C9-478A-B1B3-F844F7427524}">
      <dgm:prSet phldrT="[Text]" phldr="1"/>
      <dgm:spPr/>
      <dgm:t>
        <a:bodyPr/>
        <a:lstStyle/>
        <a:p>
          <a:endParaRPr lang="cs-CZ"/>
        </a:p>
      </dgm:t>
    </dgm:pt>
    <dgm:pt modelId="{C6B78EF5-33CE-46A4-8CE8-C7776190FF91}" type="parTrans" cxnId="{3B647209-770D-4D27-BBEF-88D45D830ACB}">
      <dgm:prSet/>
      <dgm:spPr/>
      <dgm:t>
        <a:bodyPr/>
        <a:lstStyle/>
        <a:p>
          <a:endParaRPr lang="cs-CZ"/>
        </a:p>
      </dgm:t>
    </dgm:pt>
    <dgm:pt modelId="{D7E6FA54-591B-4988-A0F9-5BB9E5D307B9}" type="sibTrans" cxnId="{3B647209-770D-4D27-BBEF-88D45D830ACB}">
      <dgm:prSet/>
      <dgm:spPr/>
      <dgm:t>
        <a:bodyPr/>
        <a:lstStyle/>
        <a:p>
          <a:endParaRPr lang="cs-CZ"/>
        </a:p>
      </dgm:t>
    </dgm:pt>
    <dgm:pt modelId="{88478504-2152-4310-9985-C815EF6A8121}">
      <dgm:prSet phldrT="[Text]" phldr="1"/>
      <dgm:spPr/>
      <dgm:t>
        <a:bodyPr/>
        <a:lstStyle/>
        <a:p>
          <a:endParaRPr lang="cs-CZ"/>
        </a:p>
      </dgm:t>
    </dgm:pt>
    <dgm:pt modelId="{B20ADD2F-A22F-42F0-B4D6-A0279DF6F330}" type="parTrans" cxnId="{C89A0403-EE49-42A7-A0F2-40E161E7A98D}">
      <dgm:prSet/>
      <dgm:spPr/>
      <dgm:t>
        <a:bodyPr/>
        <a:lstStyle/>
        <a:p>
          <a:endParaRPr lang="cs-CZ"/>
        </a:p>
      </dgm:t>
    </dgm:pt>
    <dgm:pt modelId="{1704EC0B-827F-4D86-AC12-635977C83E6C}" type="sibTrans" cxnId="{C89A0403-EE49-42A7-A0F2-40E161E7A98D}">
      <dgm:prSet/>
      <dgm:spPr/>
      <dgm:t>
        <a:bodyPr/>
        <a:lstStyle/>
        <a:p>
          <a:endParaRPr lang="cs-CZ"/>
        </a:p>
      </dgm:t>
    </dgm:pt>
    <dgm:pt modelId="{17F4D652-CD1A-4B84-8C13-D6FA0D17FE9A}">
      <dgm:prSet phldrT="[Text]" custT="1"/>
      <dgm:spPr/>
      <dgm:t>
        <a:bodyPr/>
        <a:lstStyle/>
        <a:p>
          <a:r>
            <a:rPr lang="cs-CZ" sz="2800" dirty="0" smtClean="0"/>
            <a:t>Motivační video:</a:t>
          </a:r>
          <a:endParaRPr lang="cs-CZ" sz="2800" dirty="0"/>
        </a:p>
      </dgm:t>
    </dgm:pt>
    <dgm:pt modelId="{1FA97EA4-DEF1-450E-A836-7C086709E59B}" type="parTrans" cxnId="{5772DDE7-DE84-4EDD-ACFC-19E85C5ADE1B}">
      <dgm:prSet/>
      <dgm:spPr/>
      <dgm:t>
        <a:bodyPr/>
        <a:lstStyle/>
        <a:p>
          <a:endParaRPr lang="cs-CZ"/>
        </a:p>
      </dgm:t>
    </dgm:pt>
    <dgm:pt modelId="{27725164-554B-4DE8-B1E8-9328A1600D32}" type="sibTrans" cxnId="{5772DDE7-DE84-4EDD-ACFC-19E85C5ADE1B}">
      <dgm:prSet/>
      <dgm:spPr/>
      <dgm:t>
        <a:bodyPr/>
        <a:lstStyle/>
        <a:p>
          <a:endParaRPr lang="cs-CZ"/>
        </a:p>
      </dgm:t>
    </dgm:pt>
    <dgm:pt modelId="{356501E5-1603-4507-BEE4-F3D840E8E861}">
      <dgm:prSet phldrT="[Text]"/>
      <dgm:spPr/>
      <dgm:t>
        <a:bodyPr/>
        <a:lstStyle/>
        <a:p>
          <a:r>
            <a:rPr lang="en-GB" sz="1500" u="sng" dirty="0" smtClean="0">
              <a:hlinkClick xmlns:r="http://schemas.openxmlformats.org/officeDocument/2006/relationships" r:id="rId1"/>
            </a:rPr>
            <a:t>https://www.youtube.com/watch?v=Zs6pAjUEZ94</a:t>
          </a:r>
          <a:endParaRPr lang="cs-CZ" sz="1500" dirty="0"/>
        </a:p>
      </dgm:t>
    </dgm:pt>
    <dgm:pt modelId="{1BCA0FA9-DC72-4073-ADA5-F12ECDCAB0FC}" type="parTrans" cxnId="{29D6E60C-B933-4A31-B575-8EBBEE024485}">
      <dgm:prSet/>
      <dgm:spPr/>
      <dgm:t>
        <a:bodyPr/>
        <a:lstStyle/>
        <a:p>
          <a:endParaRPr lang="cs-CZ"/>
        </a:p>
      </dgm:t>
    </dgm:pt>
    <dgm:pt modelId="{920AC70E-0541-4FB2-BD68-78ABF97C4C81}" type="sibTrans" cxnId="{29D6E60C-B933-4A31-B575-8EBBEE024485}">
      <dgm:prSet/>
      <dgm:spPr/>
      <dgm:t>
        <a:bodyPr/>
        <a:lstStyle/>
        <a:p>
          <a:endParaRPr lang="cs-CZ"/>
        </a:p>
      </dgm:t>
    </dgm:pt>
    <dgm:pt modelId="{406B7F1E-E52D-4C42-A63F-F87B06A3A1AD}">
      <dgm:prSet phldrT="[Text]" phldr="1"/>
      <dgm:spPr/>
      <dgm:t>
        <a:bodyPr/>
        <a:lstStyle/>
        <a:p>
          <a:endParaRPr lang="cs-CZ"/>
        </a:p>
      </dgm:t>
    </dgm:pt>
    <dgm:pt modelId="{FAC366F6-6BC8-4039-9395-1A75D8EA9868}" type="parTrans" cxnId="{F1B372D5-161C-43AF-B86A-027913FFA05C}">
      <dgm:prSet/>
      <dgm:spPr/>
      <dgm:t>
        <a:bodyPr/>
        <a:lstStyle/>
        <a:p>
          <a:endParaRPr lang="cs-CZ"/>
        </a:p>
      </dgm:t>
    </dgm:pt>
    <dgm:pt modelId="{7242F96B-9C84-4471-A237-05B813A67DFF}" type="sibTrans" cxnId="{F1B372D5-161C-43AF-B86A-027913FFA05C}">
      <dgm:prSet/>
      <dgm:spPr/>
      <dgm:t>
        <a:bodyPr/>
        <a:lstStyle/>
        <a:p>
          <a:endParaRPr lang="cs-CZ"/>
        </a:p>
      </dgm:t>
    </dgm:pt>
    <dgm:pt modelId="{72738AF8-8884-4BD3-8FFA-B41CC5542A7F}">
      <dgm:prSet phldrT="[Text]" custT="1"/>
      <dgm:spPr/>
      <dgm:t>
        <a:bodyPr/>
        <a:lstStyle/>
        <a:p>
          <a:r>
            <a:rPr lang="cs-CZ" sz="2800" dirty="0" smtClean="0"/>
            <a:t>Videa - ukázka</a:t>
          </a:r>
          <a:endParaRPr lang="cs-CZ" sz="2800" dirty="0"/>
        </a:p>
      </dgm:t>
    </dgm:pt>
    <dgm:pt modelId="{E5BA72D4-2DF0-49F3-BD0A-99C15FE01332}" type="parTrans" cxnId="{2F41A9F2-E104-4B22-B660-6C7C6A8BA236}">
      <dgm:prSet/>
      <dgm:spPr/>
      <dgm:t>
        <a:bodyPr/>
        <a:lstStyle/>
        <a:p>
          <a:endParaRPr lang="cs-CZ"/>
        </a:p>
      </dgm:t>
    </dgm:pt>
    <dgm:pt modelId="{4AD79BAF-23B4-4539-878D-328FF3C2C911}" type="sibTrans" cxnId="{2F41A9F2-E104-4B22-B660-6C7C6A8BA236}">
      <dgm:prSet/>
      <dgm:spPr/>
      <dgm:t>
        <a:bodyPr/>
        <a:lstStyle/>
        <a:p>
          <a:endParaRPr lang="cs-CZ"/>
        </a:p>
      </dgm:t>
    </dgm:pt>
    <dgm:pt modelId="{53AB5592-DC02-4219-A713-BAC4EC6C3065}">
      <dgm:prSet custT="1"/>
      <dgm:spPr/>
      <dgm:t>
        <a:bodyPr/>
        <a:lstStyle/>
        <a:p>
          <a:r>
            <a:rPr lang="cs-CZ" sz="1500" dirty="0" smtClean="0"/>
            <a:t> </a:t>
          </a:r>
          <a:r>
            <a:rPr lang="cs-CZ" sz="2400" dirty="0" smtClean="0"/>
            <a:t>seznámení – promítnout a </a:t>
          </a:r>
          <a:r>
            <a:rPr lang="cs-CZ" sz="2400" dirty="0" err="1" smtClean="0"/>
            <a:t>okomentova</a:t>
          </a:r>
          <a:endParaRPr lang="cs-CZ" sz="2400" dirty="0"/>
        </a:p>
      </dgm:t>
    </dgm:pt>
    <dgm:pt modelId="{76F4F75C-5F59-4DFD-94FA-1EEE325EDFDD}" type="parTrans" cxnId="{F1B0CF67-4C60-4A5A-B8AD-E95470BA0E63}">
      <dgm:prSet/>
      <dgm:spPr/>
      <dgm:t>
        <a:bodyPr/>
        <a:lstStyle/>
        <a:p>
          <a:endParaRPr lang="cs-CZ"/>
        </a:p>
      </dgm:t>
    </dgm:pt>
    <dgm:pt modelId="{C3954A5C-EC6A-4B13-8E08-D10A7EEE1958}" type="sibTrans" cxnId="{F1B0CF67-4C60-4A5A-B8AD-E95470BA0E63}">
      <dgm:prSet/>
      <dgm:spPr/>
      <dgm:t>
        <a:bodyPr/>
        <a:lstStyle/>
        <a:p>
          <a:endParaRPr lang="cs-CZ"/>
        </a:p>
      </dgm:t>
    </dgm:pt>
    <dgm:pt modelId="{A0E7930C-46B6-4A9D-9E5F-241184939DBD}">
      <dgm:prSet phldrT="[Text]"/>
      <dgm:spPr/>
      <dgm:t>
        <a:bodyPr/>
        <a:lstStyle/>
        <a:p>
          <a:r>
            <a:rPr lang="en-GB" sz="1500" dirty="0" err="1" smtClean="0"/>
            <a:t>Tučný</a:t>
          </a:r>
          <a:r>
            <a:rPr lang="en-GB" sz="1500" dirty="0" smtClean="0"/>
            <a:t> </a:t>
          </a:r>
          <a:r>
            <a:rPr lang="en-GB" sz="1500" dirty="0" err="1" smtClean="0"/>
            <a:t>Prodavač</a:t>
          </a:r>
          <a:endParaRPr lang="cs-CZ" sz="1500" dirty="0"/>
        </a:p>
      </dgm:t>
    </dgm:pt>
    <dgm:pt modelId="{A2B29601-D007-4844-AED7-33719E8001E1}" type="parTrans" cxnId="{5609C779-A986-45FB-B408-6CC37F353F5D}">
      <dgm:prSet/>
      <dgm:spPr/>
      <dgm:t>
        <a:bodyPr/>
        <a:lstStyle/>
        <a:p>
          <a:endParaRPr lang="cs-CZ"/>
        </a:p>
      </dgm:t>
    </dgm:pt>
    <dgm:pt modelId="{36DE5A23-8C9B-45B7-821B-DC559848A0C9}" type="sibTrans" cxnId="{5609C779-A986-45FB-B408-6CC37F353F5D}">
      <dgm:prSet/>
      <dgm:spPr/>
      <dgm:t>
        <a:bodyPr/>
        <a:lstStyle/>
        <a:p>
          <a:endParaRPr lang="cs-CZ"/>
        </a:p>
      </dgm:t>
    </dgm:pt>
    <dgm:pt modelId="{045EBBAB-7059-47C6-A58B-1C58822D39FF}">
      <dgm:prSet phldrT="[Text]" custT="1"/>
      <dgm:spPr/>
      <dgm:t>
        <a:bodyPr/>
        <a:lstStyle/>
        <a:p>
          <a:r>
            <a:rPr lang="cs-CZ" sz="2800" dirty="0" smtClean="0">
              <a:hlinkClick xmlns:r="http://schemas.openxmlformats.org/officeDocument/2006/relationships" r:id="rId2" action="ppaction://hlinkfile"/>
            </a:rPr>
            <a:t>Hodnotící arch v ISU </a:t>
          </a:r>
          <a:endParaRPr lang="cs-CZ" sz="2800" dirty="0"/>
        </a:p>
      </dgm:t>
    </dgm:pt>
    <dgm:pt modelId="{B6510331-BCAB-4249-A227-D10874E10636}" type="parTrans" cxnId="{ECB0D5D3-D297-4704-8A09-029C1969CE38}">
      <dgm:prSet/>
      <dgm:spPr/>
    </dgm:pt>
    <dgm:pt modelId="{A402BD7E-B377-4491-B0CC-AD54EFD4B477}" type="sibTrans" cxnId="{ECB0D5D3-D297-4704-8A09-029C1969CE38}">
      <dgm:prSet/>
      <dgm:spPr/>
    </dgm:pt>
    <dgm:pt modelId="{D1113BF5-3644-4E66-82C2-D24EDDAEB9FC}" type="pres">
      <dgm:prSet presAssocID="{B4F343D5-1B0F-4204-A242-452250D9E61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225EDD7-6161-45EF-8DB5-12594493EC6B}" type="pres">
      <dgm:prSet presAssocID="{B092A006-B9C9-478A-B1B3-F844F7427524}" presName="composite" presStyleCnt="0"/>
      <dgm:spPr/>
    </dgm:pt>
    <dgm:pt modelId="{69506473-1D00-4056-A99E-BFBFF7EB41A8}" type="pres">
      <dgm:prSet presAssocID="{B092A006-B9C9-478A-B1B3-F844F742752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3C36F4-2093-402A-A50D-9DD42D01223A}" type="pres">
      <dgm:prSet presAssocID="{B092A006-B9C9-478A-B1B3-F844F7427524}" presName="descendantText" presStyleLbl="alignAcc1" presStyleIdx="0" presStyleCnt="3" custLinFactNeighborX="-143" custLinFactNeighborY="-595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7A8986-D7B2-4244-BF83-2638E314825D}" type="pres">
      <dgm:prSet presAssocID="{D7E6FA54-591B-4988-A0F9-5BB9E5D307B9}" presName="sp" presStyleCnt="0"/>
      <dgm:spPr/>
    </dgm:pt>
    <dgm:pt modelId="{1B3851C6-B11E-4F7F-A3FE-5FCB43BBAD88}" type="pres">
      <dgm:prSet presAssocID="{88478504-2152-4310-9985-C815EF6A8121}" presName="composite" presStyleCnt="0"/>
      <dgm:spPr/>
    </dgm:pt>
    <dgm:pt modelId="{C269FA82-DED2-42B8-9C6F-D9127D6520C8}" type="pres">
      <dgm:prSet presAssocID="{88478504-2152-4310-9985-C815EF6A812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A64254-260E-4831-BCB1-EE0FD27BDE3F}" type="pres">
      <dgm:prSet presAssocID="{88478504-2152-4310-9985-C815EF6A812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D75F15-AA4C-4C04-B3F9-756240C10327}" type="pres">
      <dgm:prSet presAssocID="{1704EC0B-827F-4D86-AC12-635977C83E6C}" presName="sp" presStyleCnt="0"/>
      <dgm:spPr/>
    </dgm:pt>
    <dgm:pt modelId="{7480741C-2FB6-470C-B095-50BC79F3AF4A}" type="pres">
      <dgm:prSet presAssocID="{406B7F1E-E52D-4C42-A63F-F87B06A3A1AD}" presName="composite" presStyleCnt="0"/>
      <dgm:spPr/>
    </dgm:pt>
    <dgm:pt modelId="{EFF8B681-31D9-4C27-B264-9366F722EB1B}" type="pres">
      <dgm:prSet presAssocID="{406B7F1E-E52D-4C42-A63F-F87B06A3A1A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52973F-0B07-4E93-9EFB-F7213E40C608}" type="pres">
      <dgm:prSet presAssocID="{406B7F1E-E52D-4C42-A63F-F87B06A3A1A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89A0403-EE49-42A7-A0F2-40E161E7A98D}" srcId="{B4F343D5-1B0F-4204-A242-452250D9E614}" destId="{88478504-2152-4310-9985-C815EF6A8121}" srcOrd="1" destOrd="0" parTransId="{B20ADD2F-A22F-42F0-B4D6-A0279DF6F330}" sibTransId="{1704EC0B-827F-4D86-AC12-635977C83E6C}"/>
    <dgm:cxn modelId="{B6675158-75AC-4927-9247-1D0BB7CD3F1C}" type="presOf" srcId="{B092A006-B9C9-478A-B1B3-F844F7427524}" destId="{69506473-1D00-4056-A99E-BFBFF7EB41A8}" srcOrd="0" destOrd="0" presId="urn:microsoft.com/office/officeart/2005/8/layout/chevron2"/>
    <dgm:cxn modelId="{CAE915D4-7973-4BB9-BA2D-6B2886D7B596}" type="presOf" srcId="{17F4D652-CD1A-4B84-8C13-D6FA0D17FE9A}" destId="{0DA64254-260E-4831-BCB1-EE0FD27BDE3F}" srcOrd="0" destOrd="0" presId="urn:microsoft.com/office/officeart/2005/8/layout/chevron2"/>
    <dgm:cxn modelId="{2F41A9F2-E104-4B22-B660-6C7C6A8BA236}" srcId="{406B7F1E-E52D-4C42-A63F-F87B06A3A1AD}" destId="{72738AF8-8884-4BD3-8FFA-B41CC5542A7F}" srcOrd="0" destOrd="0" parTransId="{E5BA72D4-2DF0-49F3-BD0A-99C15FE01332}" sibTransId="{4AD79BAF-23B4-4539-878D-328FF3C2C911}"/>
    <dgm:cxn modelId="{3B647209-770D-4D27-BBEF-88D45D830ACB}" srcId="{B4F343D5-1B0F-4204-A242-452250D9E614}" destId="{B092A006-B9C9-478A-B1B3-F844F7427524}" srcOrd="0" destOrd="0" parTransId="{C6B78EF5-33CE-46A4-8CE8-C7776190FF91}" sibTransId="{D7E6FA54-591B-4988-A0F9-5BB9E5D307B9}"/>
    <dgm:cxn modelId="{43CBE71B-EF7F-466B-88BD-26924B416EC8}" type="presOf" srcId="{88478504-2152-4310-9985-C815EF6A8121}" destId="{C269FA82-DED2-42B8-9C6F-D9127D6520C8}" srcOrd="0" destOrd="0" presId="urn:microsoft.com/office/officeart/2005/8/layout/chevron2"/>
    <dgm:cxn modelId="{F1B0CF67-4C60-4A5A-B8AD-E95470BA0E63}" srcId="{B092A006-B9C9-478A-B1B3-F844F7427524}" destId="{53AB5592-DC02-4219-A713-BAC4EC6C3065}" srcOrd="1" destOrd="0" parTransId="{76F4F75C-5F59-4DFD-94FA-1EEE325EDFDD}" sibTransId="{C3954A5C-EC6A-4B13-8E08-D10A7EEE1958}"/>
    <dgm:cxn modelId="{950B6219-6614-4E2C-941C-DAFB27EBF105}" type="presOf" srcId="{53AB5592-DC02-4219-A713-BAC4EC6C3065}" destId="{0C3C36F4-2093-402A-A50D-9DD42D01223A}" srcOrd="0" destOrd="1" presId="urn:microsoft.com/office/officeart/2005/8/layout/chevron2"/>
    <dgm:cxn modelId="{5609C779-A986-45FB-B408-6CC37F353F5D}" srcId="{88478504-2152-4310-9985-C815EF6A8121}" destId="{A0E7930C-46B6-4A9D-9E5F-241184939DBD}" srcOrd="1" destOrd="0" parTransId="{A2B29601-D007-4844-AED7-33719E8001E1}" sibTransId="{36DE5A23-8C9B-45B7-821B-DC559848A0C9}"/>
    <dgm:cxn modelId="{7BE37878-C25D-42A3-B1BB-B9C07D8C6FC0}" type="presOf" srcId="{045EBBAB-7059-47C6-A58B-1C58822D39FF}" destId="{0C3C36F4-2093-402A-A50D-9DD42D01223A}" srcOrd="0" destOrd="0" presId="urn:microsoft.com/office/officeart/2005/8/layout/chevron2"/>
    <dgm:cxn modelId="{ECB0D5D3-D297-4704-8A09-029C1969CE38}" srcId="{B092A006-B9C9-478A-B1B3-F844F7427524}" destId="{045EBBAB-7059-47C6-A58B-1C58822D39FF}" srcOrd="0" destOrd="0" parTransId="{B6510331-BCAB-4249-A227-D10874E10636}" sibTransId="{A402BD7E-B377-4491-B0CC-AD54EFD4B477}"/>
    <dgm:cxn modelId="{F1B372D5-161C-43AF-B86A-027913FFA05C}" srcId="{B4F343D5-1B0F-4204-A242-452250D9E614}" destId="{406B7F1E-E52D-4C42-A63F-F87B06A3A1AD}" srcOrd="2" destOrd="0" parTransId="{FAC366F6-6BC8-4039-9395-1A75D8EA9868}" sibTransId="{7242F96B-9C84-4471-A237-05B813A67DFF}"/>
    <dgm:cxn modelId="{718BDC7A-7C9A-4FAE-BAC2-8544F858A57E}" type="presOf" srcId="{356501E5-1603-4507-BEE4-F3D840E8E861}" destId="{0DA64254-260E-4831-BCB1-EE0FD27BDE3F}" srcOrd="0" destOrd="2" presId="urn:microsoft.com/office/officeart/2005/8/layout/chevron2"/>
    <dgm:cxn modelId="{D149CDDD-8F3A-4081-90AB-A7A9A2FA448F}" type="presOf" srcId="{72738AF8-8884-4BD3-8FFA-B41CC5542A7F}" destId="{A652973F-0B07-4E93-9EFB-F7213E40C608}" srcOrd="0" destOrd="0" presId="urn:microsoft.com/office/officeart/2005/8/layout/chevron2"/>
    <dgm:cxn modelId="{5772DDE7-DE84-4EDD-ACFC-19E85C5ADE1B}" srcId="{88478504-2152-4310-9985-C815EF6A8121}" destId="{17F4D652-CD1A-4B84-8C13-D6FA0D17FE9A}" srcOrd="0" destOrd="0" parTransId="{1FA97EA4-DEF1-450E-A836-7C086709E59B}" sibTransId="{27725164-554B-4DE8-B1E8-9328A1600D32}"/>
    <dgm:cxn modelId="{FD442AB7-371D-419F-A23F-A51A8A205677}" type="presOf" srcId="{A0E7930C-46B6-4A9D-9E5F-241184939DBD}" destId="{0DA64254-260E-4831-BCB1-EE0FD27BDE3F}" srcOrd="0" destOrd="1" presId="urn:microsoft.com/office/officeart/2005/8/layout/chevron2"/>
    <dgm:cxn modelId="{3B316CDE-CCA3-405F-99F4-740A11296A9C}" type="presOf" srcId="{B4F343D5-1B0F-4204-A242-452250D9E614}" destId="{D1113BF5-3644-4E66-82C2-D24EDDAEB9FC}" srcOrd="0" destOrd="0" presId="urn:microsoft.com/office/officeart/2005/8/layout/chevron2"/>
    <dgm:cxn modelId="{29D6E60C-B933-4A31-B575-8EBBEE024485}" srcId="{88478504-2152-4310-9985-C815EF6A8121}" destId="{356501E5-1603-4507-BEE4-F3D840E8E861}" srcOrd="2" destOrd="0" parTransId="{1BCA0FA9-DC72-4073-ADA5-F12ECDCAB0FC}" sibTransId="{920AC70E-0541-4FB2-BD68-78ABF97C4C81}"/>
    <dgm:cxn modelId="{83FE3C3F-CB4E-4AF6-93CC-24E2C5735A9C}" type="presOf" srcId="{406B7F1E-E52D-4C42-A63F-F87B06A3A1AD}" destId="{EFF8B681-31D9-4C27-B264-9366F722EB1B}" srcOrd="0" destOrd="0" presId="urn:microsoft.com/office/officeart/2005/8/layout/chevron2"/>
    <dgm:cxn modelId="{6B13F372-F42B-4F54-B631-B527B97D3D92}" type="presParOf" srcId="{D1113BF5-3644-4E66-82C2-D24EDDAEB9FC}" destId="{E225EDD7-6161-45EF-8DB5-12594493EC6B}" srcOrd="0" destOrd="0" presId="urn:microsoft.com/office/officeart/2005/8/layout/chevron2"/>
    <dgm:cxn modelId="{63BE7A71-7877-4616-AC12-3DB9F4B91D24}" type="presParOf" srcId="{E225EDD7-6161-45EF-8DB5-12594493EC6B}" destId="{69506473-1D00-4056-A99E-BFBFF7EB41A8}" srcOrd="0" destOrd="0" presId="urn:microsoft.com/office/officeart/2005/8/layout/chevron2"/>
    <dgm:cxn modelId="{25923C9E-7C43-40E7-8C12-092C5EFA0D40}" type="presParOf" srcId="{E225EDD7-6161-45EF-8DB5-12594493EC6B}" destId="{0C3C36F4-2093-402A-A50D-9DD42D01223A}" srcOrd="1" destOrd="0" presId="urn:microsoft.com/office/officeart/2005/8/layout/chevron2"/>
    <dgm:cxn modelId="{BB78836B-4EA0-45FD-97B1-7C267ACA855E}" type="presParOf" srcId="{D1113BF5-3644-4E66-82C2-D24EDDAEB9FC}" destId="{AF7A8986-D7B2-4244-BF83-2638E314825D}" srcOrd="1" destOrd="0" presId="urn:microsoft.com/office/officeart/2005/8/layout/chevron2"/>
    <dgm:cxn modelId="{B0E32D5C-1AB2-4401-B088-CC9774DF4E26}" type="presParOf" srcId="{D1113BF5-3644-4E66-82C2-D24EDDAEB9FC}" destId="{1B3851C6-B11E-4F7F-A3FE-5FCB43BBAD88}" srcOrd="2" destOrd="0" presId="urn:microsoft.com/office/officeart/2005/8/layout/chevron2"/>
    <dgm:cxn modelId="{43C9B64C-9DAB-4DFC-AD37-4F113234C95E}" type="presParOf" srcId="{1B3851C6-B11E-4F7F-A3FE-5FCB43BBAD88}" destId="{C269FA82-DED2-42B8-9C6F-D9127D6520C8}" srcOrd="0" destOrd="0" presId="urn:microsoft.com/office/officeart/2005/8/layout/chevron2"/>
    <dgm:cxn modelId="{62EE1C67-C209-408B-81E0-619DDAAFBAF6}" type="presParOf" srcId="{1B3851C6-B11E-4F7F-A3FE-5FCB43BBAD88}" destId="{0DA64254-260E-4831-BCB1-EE0FD27BDE3F}" srcOrd="1" destOrd="0" presId="urn:microsoft.com/office/officeart/2005/8/layout/chevron2"/>
    <dgm:cxn modelId="{32F59509-79AB-4D0A-81D6-CF815D77E31B}" type="presParOf" srcId="{D1113BF5-3644-4E66-82C2-D24EDDAEB9FC}" destId="{69D75F15-AA4C-4C04-B3F9-756240C10327}" srcOrd="3" destOrd="0" presId="urn:microsoft.com/office/officeart/2005/8/layout/chevron2"/>
    <dgm:cxn modelId="{21F3C581-E54E-468D-98DC-3A00EA1C6DBB}" type="presParOf" srcId="{D1113BF5-3644-4E66-82C2-D24EDDAEB9FC}" destId="{7480741C-2FB6-470C-B095-50BC79F3AF4A}" srcOrd="4" destOrd="0" presId="urn:microsoft.com/office/officeart/2005/8/layout/chevron2"/>
    <dgm:cxn modelId="{31485FAC-F165-4962-A8D0-193BCD9AE29E}" type="presParOf" srcId="{7480741C-2FB6-470C-B095-50BC79F3AF4A}" destId="{EFF8B681-31D9-4C27-B264-9366F722EB1B}" srcOrd="0" destOrd="0" presId="urn:microsoft.com/office/officeart/2005/8/layout/chevron2"/>
    <dgm:cxn modelId="{B6DE814E-081E-4960-B913-C8AE274CE40A}" type="presParOf" srcId="{7480741C-2FB6-470C-B095-50BC79F3AF4A}" destId="{A652973F-0B07-4E93-9EFB-F7213E40C60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6AC470-4BE4-4C5F-BEC4-484E61BA778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82A66C3-25C0-409D-A8AE-7A02AF852A28}">
      <dgm:prSet phldrT="[Text]" phldr="1"/>
      <dgm:spPr/>
      <dgm:t>
        <a:bodyPr/>
        <a:lstStyle/>
        <a:p>
          <a:endParaRPr lang="cs-CZ"/>
        </a:p>
      </dgm:t>
    </dgm:pt>
    <dgm:pt modelId="{88C665A3-8C07-4425-8E75-160CB675B1F7}" type="parTrans" cxnId="{63351D54-46AC-4DC4-9AC9-CD3DF9064F0C}">
      <dgm:prSet/>
      <dgm:spPr/>
      <dgm:t>
        <a:bodyPr/>
        <a:lstStyle/>
        <a:p>
          <a:endParaRPr lang="cs-CZ"/>
        </a:p>
      </dgm:t>
    </dgm:pt>
    <dgm:pt modelId="{D69FCD76-8F2F-4599-BB1F-4A242989E257}" type="sibTrans" cxnId="{63351D54-46AC-4DC4-9AC9-CD3DF9064F0C}">
      <dgm:prSet/>
      <dgm:spPr/>
      <dgm:t>
        <a:bodyPr/>
        <a:lstStyle/>
        <a:p>
          <a:endParaRPr lang="cs-CZ"/>
        </a:p>
      </dgm:t>
    </dgm:pt>
    <dgm:pt modelId="{D7B52076-8B1C-4298-812C-E1913FE3D107}">
      <dgm:prSet phldrT="[Text]" custT="1"/>
      <dgm:spPr/>
      <dgm:t>
        <a:bodyPr/>
        <a:lstStyle/>
        <a:p>
          <a:r>
            <a:rPr lang="cs-CZ" sz="2400" dirty="0" smtClean="0"/>
            <a:t>Práce ve dvojicích  - jeden pokládá 3 otázky – druhý odpovídá – pak výměna rolí.</a:t>
          </a:r>
          <a:endParaRPr lang="cs-CZ" sz="2400" dirty="0"/>
        </a:p>
      </dgm:t>
    </dgm:pt>
    <dgm:pt modelId="{CCA73067-1CA3-468C-BE91-3869D2218F91}" type="parTrans" cxnId="{7DA4C0D2-C94A-43EB-BC27-8E02C6632C43}">
      <dgm:prSet/>
      <dgm:spPr/>
      <dgm:t>
        <a:bodyPr/>
        <a:lstStyle/>
        <a:p>
          <a:endParaRPr lang="cs-CZ"/>
        </a:p>
      </dgm:t>
    </dgm:pt>
    <dgm:pt modelId="{D799ECA9-C0B2-4441-B547-34FDB595EE6C}" type="sibTrans" cxnId="{7DA4C0D2-C94A-43EB-BC27-8E02C6632C43}">
      <dgm:prSet/>
      <dgm:spPr/>
      <dgm:t>
        <a:bodyPr/>
        <a:lstStyle/>
        <a:p>
          <a:endParaRPr lang="cs-CZ"/>
        </a:p>
      </dgm:t>
    </dgm:pt>
    <dgm:pt modelId="{BD6995B4-F881-447E-9AE0-BFAC905E24C5}">
      <dgm:prSet phldrT="[Text]" phldr="1"/>
      <dgm:spPr/>
      <dgm:t>
        <a:bodyPr/>
        <a:lstStyle/>
        <a:p>
          <a:endParaRPr lang="cs-CZ" dirty="0"/>
        </a:p>
      </dgm:t>
    </dgm:pt>
    <dgm:pt modelId="{89C50E92-4D08-44B8-9755-90923AB7E3E1}" type="parTrans" cxnId="{17E5391B-86D9-49CD-8950-C8048048F269}">
      <dgm:prSet/>
      <dgm:spPr/>
      <dgm:t>
        <a:bodyPr/>
        <a:lstStyle/>
        <a:p>
          <a:endParaRPr lang="cs-CZ"/>
        </a:p>
      </dgm:t>
    </dgm:pt>
    <dgm:pt modelId="{582452F6-027A-473E-B3B7-17869DB7D808}" type="sibTrans" cxnId="{17E5391B-86D9-49CD-8950-C8048048F269}">
      <dgm:prSet/>
      <dgm:spPr/>
      <dgm:t>
        <a:bodyPr/>
        <a:lstStyle/>
        <a:p>
          <a:endParaRPr lang="cs-CZ"/>
        </a:p>
      </dgm:t>
    </dgm:pt>
    <dgm:pt modelId="{307F7AE5-EB89-4D5A-9C81-C5361B4D55B7}">
      <dgm:prSet phldrT="[Text]" custT="1"/>
      <dgm:spPr/>
      <dgm:t>
        <a:bodyPr/>
        <a:lstStyle/>
        <a:p>
          <a:r>
            <a:rPr lang="cs-CZ" sz="2400" dirty="0" smtClean="0"/>
            <a:t>Video: Otázky dítěte</a:t>
          </a:r>
          <a:endParaRPr lang="cs-CZ" sz="2400" dirty="0"/>
        </a:p>
      </dgm:t>
    </dgm:pt>
    <dgm:pt modelId="{FF271D33-CCD6-453A-A46C-F90BECBA1746}" type="parTrans" cxnId="{9E753212-E354-4A09-84C3-5A96B4EFE535}">
      <dgm:prSet/>
      <dgm:spPr/>
      <dgm:t>
        <a:bodyPr/>
        <a:lstStyle/>
        <a:p>
          <a:endParaRPr lang="cs-CZ"/>
        </a:p>
      </dgm:t>
    </dgm:pt>
    <dgm:pt modelId="{0119022E-0FCD-4506-A39E-073638B3584F}" type="sibTrans" cxnId="{9E753212-E354-4A09-84C3-5A96B4EFE535}">
      <dgm:prSet/>
      <dgm:spPr/>
      <dgm:t>
        <a:bodyPr/>
        <a:lstStyle/>
        <a:p>
          <a:endParaRPr lang="cs-CZ"/>
        </a:p>
      </dgm:t>
    </dgm:pt>
    <dgm:pt modelId="{8DEC6665-1053-4BE7-A5E8-2000AE27AFB8}">
      <dgm:prSet phldrT="[Text]" phldr="1"/>
      <dgm:spPr/>
      <dgm:t>
        <a:bodyPr/>
        <a:lstStyle/>
        <a:p>
          <a:endParaRPr lang="cs-CZ"/>
        </a:p>
      </dgm:t>
    </dgm:pt>
    <dgm:pt modelId="{E3CC60FE-788A-4A99-A0A4-6B96B3814B93}" type="parTrans" cxnId="{20F43E40-659E-4531-BEE5-DAD1EAD7274B}">
      <dgm:prSet/>
      <dgm:spPr/>
      <dgm:t>
        <a:bodyPr/>
        <a:lstStyle/>
        <a:p>
          <a:endParaRPr lang="cs-CZ"/>
        </a:p>
      </dgm:t>
    </dgm:pt>
    <dgm:pt modelId="{C8FEDCA1-4AE6-4694-9B20-548BE8561A02}" type="sibTrans" cxnId="{20F43E40-659E-4531-BEE5-DAD1EAD7274B}">
      <dgm:prSet/>
      <dgm:spPr/>
      <dgm:t>
        <a:bodyPr/>
        <a:lstStyle/>
        <a:p>
          <a:endParaRPr lang="cs-CZ"/>
        </a:p>
      </dgm:t>
    </dgm:pt>
    <dgm:pt modelId="{0B310923-9F17-43AF-87FC-37C24E7A3765}">
      <dgm:prSet phldrT="[Text]" custT="1"/>
      <dgm:spPr/>
      <dgm:t>
        <a:bodyPr/>
        <a:lstStyle/>
        <a:p>
          <a:r>
            <a:rPr lang="en-GB" sz="2400" dirty="0" smtClean="0"/>
            <a:t>Video </a:t>
          </a:r>
          <a:r>
            <a:rPr lang="en-GB" sz="2400" dirty="0" err="1" smtClean="0"/>
            <a:t>verbální</a:t>
          </a:r>
          <a:r>
            <a:rPr lang="en-GB" sz="2400" dirty="0" smtClean="0"/>
            <a:t> a </a:t>
          </a:r>
          <a:r>
            <a:rPr lang="en-GB" sz="2400" dirty="0" err="1" smtClean="0"/>
            <a:t>neverbální</a:t>
          </a:r>
          <a:r>
            <a:rPr lang="en-GB" sz="2400" dirty="0" smtClean="0"/>
            <a:t> </a:t>
          </a:r>
          <a:r>
            <a:rPr lang="en-GB" sz="2400" dirty="0" err="1" smtClean="0"/>
            <a:t>komunikace</a:t>
          </a:r>
          <a:endParaRPr lang="cs-CZ" sz="2800" dirty="0"/>
        </a:p>
      </dgm:t>
    </dgm:pt>
    <dgm:pt modelId="{B366B96C-10C1-4ACF-B73E-D63032CB7943}" type="parTrans" cxnId="{5C3A7C58-6B6F-454E-BCE4-2971531F2745}">
      <dgm:prSet/>
      <dgm:spPr/>
      <dgm:t>
        <a:bodyPr/>
        <a:lstStyle/>
        <a:p>
          <a:endParaRPr lang="cs-CZ"/>
        </a:p>
      </dgm:t>
    </dgm:pt>
    <dgm:pt modelId="{19A7AED6-45AA-4388-AF5A-B678A1734D81}" type="sibTrans" cxnId="{5C3A7C58-6B6F-454E-BCE4-2971531F2745}">
      <dgm:prSet/>
      <dgm:spPr/>
      <dgm:t>
        <a:bodyPr/>
        <a:lstStyle/>
        <a:p>
          <a:endParaRPr lang="cs-CZ"/>
        </a:p>
      </dgm:t>
    </dgm:pt>
    <dgm:pt modelId="{057E87B5-AFC7-4875-9D1C-3AE65914ECC9}">
      <dgm:prSet custT="1"/>
      <dgm:spPr/>
      <dgm:t>
        <a:bodyPr/>
        <a:lstStyle/>
        <a:p>
          <a:r>
            <a:rPr lang="en-GB" sz="1800" u="sng" dirty="0" smtClean="0">
              <a:hlinkClick xmlns:r="http://schemas.openxmlformats.org/officeDocument/2006/relationships" r:id="rId1"/>
            </a:rPr>
            <a:t>https://www.youtube.com/watch?v=VEn-L9QoOEg</a:t>
          </a:r>
          <a:endParaRPr lang="cs-CZ" sz="1800" u="sng" dirty="0" smtClean="0"/>
        </a:p>
      </dgm:t>
    </dgm:pt>
    <dgm:pt modelId="{AAFC34DB-0D2E-4161-99B4-EAB8DE22753C}" type="parTrans" cxnId="{B90C55D1-CB7F-4B75-A90B-4235949EEC16}">
      <dgm:prSet/>
      <dgm:spPr/>
      <dgm:t>
        <a:bodyPr/>
        <a:lstStyle/>
        <a:p>
          <a:endParaRPr lang="cs-CZ"/>
        </a:p>
      </dgm:t>
    </dgm:pt>
    <dgm:pt modelId="{551109C5-76E8-4BED-AB40-A31DEBEB95A8}" type="sibTrans" cxnId="{B90C55D1-CB7F-4B75-A90B-4235949EEC16}">
      <dgm:prSet/>
      <dgm:spPr/>
      <dgm:t>
        <a:bodyPr/>
        <a:lstStyle/>
        <a:p>
          <a:endParaRPr lang="cs-CZ"/>
        </a:p>
      </dgm:t>
    </dgm:pt>
    <dgm:pt modelId="{2438C2DB-B5A8-4E65-82A5-1A74344C5629}">
      <dgm:prSet custT="1"/>
      <dgm:spPr/>
      <dgm:t>
        <a:bodyPr/>
        <a:lstStyle/>
        <a:p>
          <a:r>
            <a:rPr lang="en-GB" sz="1800" u="sng" dirty="0" smtClean="0">
              <a:hlinkClick xmlns:r="http://schemas.openxmlformats.org/officeDocument/2006/relationships" r:id="rId2"/>
            </a:rPr>
            <a:t>https://www.youtube.com/watch?v=aWT-yYVP60Y</a:t>
          </a:r>
          <a:endParaRPr lang="cs-CZ" sz="1800" dirty="0"/>
        </a:p>
      </dgm:t>
    </dgm:pt>
    <dgm:pt modelId="{97EF17F0-0367-41FD-9824-97993001BAAB}" type="parTrans" cxnId="{D35ACF63-3FFD-4DAC-A57B-DF2DD19F2D6E}">
      <dgm:prSet/>
      <dgm:spPr/>
      <dgm:t>
        <a:bodyPr/>
        <a:lstStyle/>
        <a:p>
          <a:endParaRPr lang="cs-CZ"/>
        </a:p>
      </dgm:t>
    </dgm:pt>
    <dgm:pt modelId="{9D3DAAC8-CDF8-4F31-85D1-36A9109B9819}" type="sibTrans" cxnId="{D35ACF63-3FFD-4DAC-A57B-DF2DD19F2D6E}">
      <dgm:prSet/>
      <dgm:spPr/>
      <dgm:t>
        <a:bodyPr/>
        <a:lstStyle/>
        <a:p>
          <a:endParaRPr lang="cs-CZ"/>
        </a:p>
      </dgm:t>
    </dgm:pt>
    <dgm:pt modelId="{9BA65A88-57C2-4B67-B968-7F4E9FE9DD55}" type="pres">
      <dgm:prSet presAssocID="{A16AC470-4BE4-4C5F-BEC4-484E61BA778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BD5074B-128F-418D-979A-41BA90E68D90}" type="pres">
      <dgm:prSet presAssocID="{882A66C3-25C0-409D-A8AE-7A02AF852A28}" presName="composite" presStyleCnt="0"/>
      <dgm:spPr/>
    </dgm:pt>
    <dgm:pt modelId="{FA116D14-200C-4D89-B4D5-85CA7B18CE37}" type="pres">
      <dgm:prSet presAssocID="{882A66C3-25C0-409D-A8AE-7A02AF852A2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259E9A-68F3-4C93-B0AF-029189C9EC9A}" type="pres">
      <dgm:prSet presAssocID="{882A66C3-25C0-409D-A8AE-7A02AF852A2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86AD7D-4C10-49F6-9B41-70DC642C8A65}" type="pres">
      <dgm:prSet presAssocID="{D69FCD76-8F2F-4599-BB1F-4A242989E257}" presName="sp" presStyleCnt="0"/>
      <dgm:spPr/>
    </dgm:pt>
    <dgm:pt modelId="{329DB3C5-3FB9-4ACE-B1ED-1B6EDF748DF1}" type="pres">
      <dgm:prSet presAssocID="{BD6995B4-F881-447E-9AE0-BFAC905E24C5}" presName="composite" presStyleCnt="0"/>
      <dgm:spPr/>
    </dgm:pt>
    <dgm:pt modelId="{DF50AF7B-DA18-44A5-9959-CA4AE8FDBEA1}" type="pres">
      <dgm:prSet presAssocID="{BD6995B4-F881-447E-9AE0-BFAC905E24C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6FFD2A-E1BB-4525-8A27-3D483ACFD711}" type="pres">
      <dgm:prSet presAssocID="{BD6995B4-F881-447E-9AE0-BFAC905E24C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35E488-7590-4D76-9014-FFC1E8D2D17A}" type="pres">
      <dgm:prSet presAssocID="{582452F6-027A-473E-B3B7-17869DB7D808}" presName="sp" presStyleCnt="0"/>
      <dgm:spPr/>
    </dgm:pt>
    <dgm:pt modelId="{E1F8F88B-32B3-40E2-973B-7935BD2E6930}" type="pres">
      <dgm:prSet presAssocID="{8DEC6665-1053-4BE7-A5E8-2000AE27AFB8}" presName="composite" presStyleCnt="0"/>
      <dgm:spPr/>
    </dgm:pt>
    <dgm:pt modelId="{A39A8FA2-16BE-4228-BE78-B4FCB64BBB8E}" type="pres">
      <dgm:prSet presAssocID="{8DEC6665-1053-4BE7-A5E8-2000AE27AFB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BB81DE-7A8B-4C66-A491-897C55FD04FE}" type="pres">
      <dgm:prSet presAssocID="{8DEC6665-1053-4BE7-A5E8-2000AE27AFB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35ACF63-3FFD-4DAC-A57B-DF2DD19F2D6E}" srcId="{8DEC6665-1053-4BE7-A5E8-2000AE27AFB8}" destId="{2438C2DB-B5A8-4E65-82A5-1A74344C5629}" srcOrd="1" destOrd="0" parTransId="{97EF17F0-0367-41FD-9824-97993001BAAB}" sibTransId="{9D3DAAC8-CDF8-4F31-85D1-36A9109B9819}"/>
    <dgm:cxn modelId="{B90C55D1-CB7F-4B75-A90B-4235949EEC16}" srcId="{BD6995B4-F881-447E-9AE0-BFAC905E24C5}" destId="{057E87B5-AFC7-4875-9D1C-3AE65914ECC9}" srcOrd="1" destOrd="0" parTransId="{AAFC34DB-0D2E-4161-99B4-EAB8DE22753C}" sibTransId="{551109C5-76E8-4BED-AB40-A31DEBEB95A8}"/>
    <dgm:cxn modelId="{90E18CCF-99C6-4CF1-A5D6-43853DEC4303}" type="presOf" srcId="{0B310923-9F17-43AF-87FC-37C24E7A3765}" destId="{60BB81DE-7A8B-4C66-A491-897C55FD04FE}" srcOrd="0" destOrd="0" presId="urn:microsoft.com/office/officeart/2005/8/layout/chevron2"/>
    <dgm:cxn modelId="{9E753212-E354-4A09-84C3-5A96B4EFE535}" srcId="{BD6995B4-F881-447E-9AE0-BFAC905E24C5}" destId="{307F7AE5-EB89-4D5A-9C81-C5361B4D55B7}" srcOrd="0" destOrd="0" parTransId="{FF271D33-CCD6-453A-A46C-F90BECBA1746}" sibTransId="{0119022E-0FCD-4506-A39E-073638B3584F}"/>
    <dgm:cxn modelId="{20F43E40-659E-4531-BEE5-DAD1EAD7274B}" srcId="{A16AC470-4BE4-4C5F-BEC4-484E61BA7780}" destId="{8DEC6665-1053-4BE7-A5E8-2000AE27AFB8}" srcOrd="2" destOrd="0" parTransId="{E3CC60FE-788A-4A99-A0A4-6B96B3814B93}" sibTransId="{C8FEDCA1-4AE6-4694-9B20-548BE8561A02}"/>
    <dgm:cxn modelId="{17E5391B-86D9-49CD-8950-C8048048F269}" srcId="{A16AC470-4BE4-4C5F-BEC4-484E61BA7780}" destId="{BD6995B4-F881-447E-9AE0-BFAC905E24C5}" srcOrd="1" destOrd="0" parTransId="{89C50E92-4D08-44B8-9755-90923AB7E3E1}" sibTransId="{582452F6-027A-473E-B3B7-17869DB7D808}"/>
    <dgm:cxn modelId="{BC580EB0-FB42-410C-874E-14EEF4CB050B}" type="presOf" srcId="{BD6995B4-F881-447E-9AE0-BFAC905E24C5}" destId="{DF50AF7B-DA18-44A5-9959-CA4AE8FDBEA1}" srcOrd="0" destOrd="0" presId="urn:microsoft.com/office/officeart/2005/8/layout/chevron2"/>
    <dgm:cxn modelId="{8C6D3D9F-9B77-46D6-8436-3684B9A18852}" type="presOf" srcId="{D7B52076-8B1C-4298-812C-E1913FE3D107}" destId="{9D259E9A-68F3-4C93-B0AF-029189C9EC9A}" srcOrd="0" destOrd="0" presId="urn:microsoft.com/office/officeart/2005/8/layout/chevron2"/>
    <dgm:cxn modelId="{9CEC98EB-89B5-4778-9CAA-D5E1B6BE2D1E}" type="presOf" srcId="{882A66C3-25C0-409D-A8AE-7A02AF852A28}" destId="{FA116D14-200C-4D89-B4D5-85CA7B18CE37}" srcOrd="0" destOrd="0" presId="urn:microsoft.com/office/officeart/2005/8/layout/chevron2"/>
    <dgm:cxn modelId="{013FA5A6-008C-4EDD-A617-7AE1469D2CE2}" type="presOf" srcId="{8DEC6665-1053-4BE7-A5E8-2000AE27AFB8}" destId="{A39A8FA2-16BE-4228-BE78-B4FCB64BBB8E}" srcOrd="0" destOrd="0" presId="urn:microsoft.com/office/officeart/2005/8/layout/chevron2"/>
    <dgm:cxn modelId="{7DA4C0D2-C94A-43EB-BC27-8E02C6632C43}" srcId="{882A66C3-25C0-409D-A8AE-7A02AF852A28}" destId="{D7B52076-8B1C-4298-812C-E1913FE3D107}" srcOrd="0" destOrd="0" parTransId="{CCA73067-1CA3-468C-BE91-3869D2218F91}" sibTransId="{D799ECA9-C0B2-4441-B547-34FDB595EE6C}"/>
    <dgm:cxn modelId="{D9D02A27-DDB5-45A8-A968-756D5EFC86D6}" type="presOf" srcId="{2438C2DB-B5A8-4E65-82A5-1A74344C5629}" destId="{60BB81DE-7A8B-4C66-A491-897C55FD04FE}" srcOrd="0" destOrd="1" presId="urn:microsoft.com/office/officeart/2005/8/layout/chevron2"/>
    <dgm:cxn modelId="{E420F9AC-1EE4-4362-86DD-8BF3667FF937}" type="presOf" srcId="{307F7AE5-EB89-4D5A-9C81-C5361B4D55B7}" destId="{716FFD2A-E1BB-4525-8A27-3D483ACFD711}" srcOrd="0" destOrd="0" presId="urn:microsoft.com/office/officeart/2005/8/layout/chevron2"/>
    <dgm:cxn modelId="{5C3A7C58-6B6F-454E-BCE4-2971531F2745}" srcId="{8DEC6665-1053-4BE7-A5E8-2000AE27AFB8}" destId="{0B310923-9F17-43AF-87FC-37C24E7A3765}" srcOrd="0" destOrd="0" parTransId="{B366B96C-10C1-4ACF-B73E-D63032CB7943}" sibTransId="{19A7AED6-45AA-4388-AF5A-B678A1734D81}"/>
    <dgm:cxn modelId="{E4DF9B15-C077-4C53-9D24-7B4586964FB2}" type="presOf" srcId="{A16AC470-4BE4-4C5F-BEC4-484E61BA7780}" destId="{9BA65A88-57C2-4B67-B968-7F4E9FE9DD55}" srcOrd="0" destOrd="0" presId="urn:microsoft.com/office/officeart/2005/8/layout/chevron2"/>
    <dgm:cxn modelId="{B2513ED1-914F-44C3-A042-D33792B6BDDD}" type="presOf" srcId="{057E87B5-AFC7-4875-9D1C-3AE65914ECC9}" destId="{716FFD2A-E1BB-4525-8A27-3D483ACFD711}" srcOrd="0" destOrd="1" presId="urn:microsoft.com/office/officeart/2005/8/layout/chevron2"/>
    <dgm:cxn modelId="{63351D54-46AC-4DC4-9AC9-CD3DF9064F0C}" srcId="{A16AC470-4BE4-4C5F-BEC4-484E61BA7780}" destId="{882A66C3-25C0-409D-A8AE-7A02AF852A28}" srcOrd="0" destOrd="0" parTransId="{88C665A3-8C07-4425-8E75-160CB675B1F7}" sibTransId="{D69FCD76-8F2F-4599-BB1F-4A242989E257}"/>
    <dgm:cxn modelId="{39F8B340-BC30-43DB-8C03-F6EAAA1E806D}" type="presParOf" srcId="{9BA65A88-57C2-4B67-B968-7F4E9FE9DD55}" destId="{8BD5074B-128F-418D-979A-41BA90E68D90}" srcOrd="0" destOrd="0" presId="urn:microsoft.com/office/officeart/2005/8/layout/chevron2"/>
    <dgm:cxn modelId="{752A7B6B-2AFB-477F-9216-947ED96CE593}" type="presParOf" srcId="{8BD5074B-128F-418D-979A-41BA90E68D90}" destId="{FA116D14-200C-4D89-B4D5-85CA7B18CE37}" srcOrd="0" destOrd="0" presId="urn:microsoft.com/office/officeart/2005/8/layout/chevron2"/>
    <dgm:cxn modelId="{8391A9D8-52BC-4F4A-B335-8DE874C4A2B7}" type="presParOf" srcId="{8BD5074B-128F-418D-979A-41BA90E68D90}" destId="{9D259E9A-68F3-4C93-B0AF-029189C9EC9A}" srcOrd="1" destOrd="0" presId="urn:microsoft.com/office/officeart/2005/8/layout/chevron2"/>
    <dgm:cxn modelId="{D19DA136-255A-4E51-BBEC-0D19AA95C2C6}" type="presParOf" srcId="{9BA65A88-57C2-4B67-B968-7F4E9FE9DD55}" destId="{0186AD7D-4C10-49F6-9B41-70DC642C8A65}" srcOrd="1" destOrd="0" presId="urn:microsoft.com/office/officeart/2005/8/layout/chevron2"/>
    <dgm:cxn modelId="{84DD7EA9-D2F4-47C8-B06D-CFCA400669DD}" type="presParOf" srcId="{9BA65A88-57C2-4B67-B968-7F4E9FE9DD55}" destId="{329DB3C5-3FB9-4ACE-B1ED-1B6EDF748DF1}" srcOrd="2" destOrd="0" presId="urn:microsoft.com/office/officeart/2005/8/layout/chevron2"/>
    <dgm:cxn modelId="{5779ACCB-219B-439A-BA96-762EC811F6B2}" type="presParOf" srcId="{329DB3C5-3FB9-4ACE-B1ED-1B6EDF748DF1}" destId="{DF50AF7B-DA18-44A5-9959-CA4AE8FDBEA1}" srcOrd="0" destOrd="0" presId="urn:microsoft.com/office/officeart/2005/8/layout/chevron2"/>
    <dgm:cxn modelId="{F5C6CB28-4779-4559-A254-08EDCEB01FAB}" type="presParOf" srcId="{329DB3C5-3FB9-4ACE-B1ED-1B6EDF748DF1}" destId="{716FFD2A-E1BB-4525-8A27-3D483ACFD711}" srcOrd="1" destOrd="0" presId="urn:microsoft.com/office/officeart/2005/8/layout/chevron2"/>
    <dgm:cxn modelId="{AA47307B-CDA6-49C1-81E1-EA970B40DB98}" type="presParOf" srcId="{9BA65A88-57C2-4B67-B968-7F4E9FE9DD55}" destId="{E635E488-7590-4D76-9014-FFC1E8D2D17A}" srcOrd="3" destOrd="0" presId="urn:microsoft.com/office/officeart/2005/8/layout/chevron2"/>
    <dgm:cxn modelId="{5DFE44F2-BC0F-4859-92E5-42A2C1FD1D74}" type="presParOf" srcId="{9BA65A88-57C2-4B67-B968-7F4E9FE9DD55}" destId="{E1F8F88B-32B3-40E2-973B-7935BD2E6930}" srcOrd="4" destOrd="0" presId="urn:microsoft.com/office/officeart/2005/8/layout/chevron2"/>
    <dgm:cxn modelId="{93E9740D-0563-414D-94F2-E97970BEBB93}" type="presParOf" srcId="{E1F8F88B-32B3-40E2-973B-7935BD2E6930}" destId="{A39A8FA2-16BE-4228-BE78-B4FCB64BBB8E}" srcOrd="0" destOrd="0" presId="urn:microsoft.com/office/officeart/2005/8/layout/chevron2"/>
    <dgm:cxn modelId="{5AD9CD79-4B6B-403B-A460-0DA34024A0B9}" type="presParOf" srcId="{E1F8F88B-32B3-40E2-973B-7935BD2E6930}" destId="{60BB81DE-7A8B-4C66-A491-897C55FD04F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0E2211-7477-4A60-88FE-BCE0FDA59E8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99C8696-AD36-444A-AE09-314E4F91DABD}">
      <dgm:prSet phldrT="[Text]" custT="1"/>
      <dgm:spPr/>
      <dgm:t>
        <a:bodyPr/>
        <a:lstStyle/>
        <a:p>
          <a:r>
            <a:rPr lang="cs-CZ" sz="2400" dirty="0" smtClean="0"/>
            <a:t>Typy otázek – mluvnický pohled. </a:t>
          </a:r>
          <a:endParaRPr lang="cs-CZ" sz="2400" dirty="0"/>
        </a:p>
      </dgm:t>
    </dgm:pt>
    <dgm:pt modelId="{C4100C04-2568-42DF-9E85-9F1EBE05BC07}" type="parTrans" cxnId="{E1E72635-A410-4BE4-88F0-AD8E90393783}">
      <dgm:prSet/>
      <dgm:spPr/>
      <dgm:t>
        <a:bodyPr/>
        <a:lstStyle/>
        <a:p>
          <a:endParaRPr lang="cs-CZ"/>
        </a:p>
      </dgm:t>
    </dgm:pt>
    <dgm:pt modelId="{7833B9CC-7BEB-49D9-8B27-910630FEDE57}" type="sibTrans" cxnId="{E1E72635-A410-4BE4-88F0-AD8E90393783}">
      <dgm:prSet/>
      <dgm:spPr/>
      <dgm:t>
        <a:bodyPr/>
        <a:lstStyle/>
        <a:p>
          <a:endParaRPr lang="cs-CZ"/>
        </a:p>
      </dgm:t>
    </dgm:pt>
    <dgm:pt modelId="{350D06A9-20E0-4EF7-9F2D-94ED120B6349}">
      <dgm:prSet phldrT="[Text]" custT="1"/>
      <dgm:spPr/>
      <dgm:t>
        <a:bodyPr/>
        <a:lstStyle/>
        <a:p>
          <a:r>
            <a:rPr lang="cs-CZ" sz="2400" dirty="0" smtClean="0"/>
            <a:t>Porovnání s otázkami v pedagogické komunikaci</a:t>
          </a:r>
          <a:endParaRPr lang="cs-CZ" sz="2400" dirty="0"/>
        </a:p>
      </dgm:t>
    </dgm:pt>
    <dgm:pt modelId="{2E41FAF5-491E-406E-B90F-153532F55BC5}" type="parTrans" cxnId="{258BFCC6-F6D9-4927-B63E-6B0B077F6ECC}">
      <dgm:prSet/>
      <dgm:spPr/>
      <dgm:t>
        <a:bodyPr/>
        <a:lstStyle/>
        <a:p>
          <a:endParaRPr lang="cs-CZ"/>
        </a:p>
      </dgm:t>
    </dgm:pt>
    <dgm:pt modelId="{9E0FE603-E11F-4F56-A38B-A14BFCC2FC81}" type="sibTrans" cxnId="{258BFCC6-F6D9-4927-B63E-6B0B077F6ECC}">
      <dgm:prSet/>
      <dgm:spPr/>
      <dgm:t>
        <a:bodyPr/>
        <a:lstStyle/>
        <a:p>
          <a:endParaRPr lang="cs-CZ"/>
        </a:p>
      </dgm:t>
    </dgm:pt>
    <dgm:pt modelId="{9E02DC06-0894-4AAB-8EC2-B24D0D979AE0}">
      <dgm:prSet phldrT="[Text]" custT="1"/>
      <dgm:spPr/>
      <dgm:t>
        <a:bodyPr/>
        <a:lstStyle/>
        <a:p>
          <a:r>
            <a:rPr lang="cs-CZ" sz="2400" dirty="0" smtClean="0"/>
            <a:t>Jak se liší otázka v sociální komunikaci a v pedagogické?</a:t>
          </a:r>
          <a:endParaRPr lang="cs-CZ" sz="2400" dirty="0"/>
        </a:p>
      </dgm:t>
    </dgm:pt>
    <dgm:pt modelId="{69564E87-22CB-4F25-9060-1685D27FC93B}" type="parTrans" cxnId="{D8CE4ECC-096F-4A83-BDB2-8ACD7C2A90C4}">
      <dgm:prSet/>
      <dgm:spPr/>
      <dgm:t>
        <a:bodyPr/>
        <a:lstStyle/>
        <a:p>
          <a:endParaRPr lang="cs-CZ"/>
        </a:p>
      </dgm:t>
    </dgm:pt>
    <dgm:pt modelId="{5F3915D7-A81C-4857-95DA-D5BFA6B85258}" type="sibTrans" cxnId="{D8CE4ECC-096F-4A83-BDB2-8ACD7C2A90C4}">
      <dgm:prSet/>
      <dgm:spPr/>
      <dgm:t>
        <a:bodyPr/>
        <a:lstStyle/>
        <a:p>
          <a:endParaRPr lang="cs-CZ"/>
        </a:p>
      </dgm:t>
    </dgm:pt>
    <dgm:pt modelId="{3D903252-F3FD-4FDC-A757-003F311AA593}" type="pres">
      <dgm:prSet presAssocID="{FD0E2211-7477-4A60-88FE-BCE0FDA59E8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0C20E81-BD3C-499D-92C4-D1B61A322456}" type="pres">
      <dgm:prSet presAssocID="{C99C8696-AD36-444A-AE09-314E4F91DABD}" presName="parentLin" presStyleCnt="0"/>
      <dgm:spPr/>
    </dgm:pt>
    <dgm:pt modelId="{923DD94C-7AD2-4FBF-89EC-BCAC99C42198}" type="pres">
      <dgm:prSet presAssocID="{C99C8696-AD36-444A-AE09-314E4F91DABD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CF9F066F-5AC0-4627-8F68-FEA4A5165AD4}" type="pres">
      <dgm:prSet presAssocID="{C99C8696-AD36-444A-AE09-314E4F91DABD}" presName="parentText" presStyleLbl="node1" presStyleIdx="0" presStyleCnt="3" custScaleX="164551" custLinFactNeighborX="-100000" custLinFactNeighborY="5437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8BFD75-7D2F-4F25-BBEF-18EB7D3F4893}" type="pres">
      <dgm:prSet presAssocID="{C99C8696-AD36-444A-AE09-314E4F91DABD}" presName="negativeSpace" presStyleCnt="0"/>
      <dgm:spPr/>
    </dgm:pt>
    <dgm:pt modelId="{EBA19195-CA6B-483D-BA4D-E72A810581A7}" type="pres">
      <dgm:prSet presAssocID="{C99C8696-AD36-444A-AE09-314E4F91DABD}" presName="childText" presStyleLbl="conFgAcc1" presStyleIdx="0" presStyleCnt="3" custScaleX="99507" custLinFactNeighborY="23917">
        <dgm:presLayoutVars>
          <dgm:bulletEnabled val="1"/>
        </dgm:presLayoutVars>
      </dgm:prSet>
      <dgm:spPr/>
    </dgm:pt>
    <dgm:pt modelId="{CB4CD20E-1485-4120-BB4E-F44FF9B2AA30}" type="pres">
      <dgm:prSet presAssocID="{7833B9CC-7BEB-49D9-8B27-910630FEDE57}" presName="spaceBetweenRectangles" presStyleCnt="0"/>
      <dgm:spPr/>
    </dgm:pt>
    <dgm:pt modelId="{957B8BB2-47F4-4EC8-9517-7D9BC24D8A64}" type="pres">
      <dgm:prSet presAssocID="{350D06A9-20E0-4EF7-9F2D-94ED120B6349}" presName="parentLin" presStyleCnt="0"/>
      <dgm:spPr/>
    </dgm:pt>
    <dgm:pt modelId="{30A0A394-01CB-4D39-BA77-EA624A43137C}" type="pres">
      <dgm:prSet presAssocID="{350D06A9-20E0-4EF7-9F2D-94ED120B6349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8B995D9D-773F-452E-BA72-E41D61F0E609}" type="pres">
      <dgm:prSet presAssocID="{350D06A9-20E0-4EF7-9F2D-94ED120B6349}" presName="parentText" presStyleLbl="node1" presStyleIdx="1" presStyleCnt="3" custScaleX="142857" custScaleY="104586" custLinFactNeighborX="-75188" custLinFactNeighborY="2849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4F590A-7999-460C-8996-998A01B6DAA5}" type="pres">
      <dgm:prSet presAssocID="{350D06A9-20E0-4EF7-9F2D-94ED120B6349}" presName="negativeSpace" presStyleCnt="0"/>
      <dgm:spPr/>
    </dgm:pt>
    <dgm:pt modelId="{79884E33-B3F7-44B1-8195-710D7793F88D}" type="pres">
      <dgm:prSet presAssocID="{350D06A9-20E0-4EF7-9F2D-94ED120B6349}" presName="childText" presStyleLbl="conFgAcc1" presStyleIdx="1" presStyleCnt="3" custLinFactY="-5494" custLinFactNeighborX="-5906" custLinFactNeighborY="-100000">
        <dgm:presLayoutVars>
          <dgm:bulletEnabled val="1"/>
        </dgm:presLayoutVars>
      </dgm:prSet>
      <dgm:spPr/>
    </dgm:pt>
    <dgm:pt modelId="{65A86703-482B-4E7A-B742-A89B9B465494}" type="pres">
      <dgm:prSet presAssocID="{9E0FE603-E11F-4F56-A38B-A14BFCC2FC81}" presName="spaceBetweenRectangles" presStyleCnt="0"/>
      <dgm:spPr/>
    </dgm:pt>
    <dgm:pt modelId="{A89C52D0-ECEF-410E-BE9A-546A48BC6EE1}" type="pres">
      <dgm:prSet presAssocID="{9E02DC06-0894-4AAB-8EC2-B24D0D979AE0}" presName="parentLin" presStyleCnt="0"/>
      <dgm:spPr/>
    </dgm:pt>
    <dgm:pt modelId="{73B24DCC-CF8C-4DBA-BD6C-70DCED3A460A}" type="pres">
      <dgm:prSet presAssocID="{9E02DC06-0894-4AAB-8EC2-B24D0D979AE0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E4CB7551-B7CD-46CA-8D85-84D6A5337378}" type="pres">
      <dgm:prSet presAssocID="{9E02DC06-0894-4AAB-8EC2-B24D0D979AE0}" presName="parentText" presStyleLbl="node1" presStyleIdx="2" presStyleCnt="3" custScaleX="142857" custLinFactNeighborX="-75188" custLinFactNeighborY="382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00F1B2-7794-4D64-82CA-19591054C3AD}" type="pres">
      <dgm:prSet presAssocID="{9E02DC06-0894-4AAB-8EC2-B24D0D979AE0}" presName="negativeSpace" presStyleCnt="0"/>
      <dgm:spPr/>
    </dgm:pt>
    <dgm:pt modelId="{B4CE93F3-1635-4CF5-8B3E-1B6877CAD8D6}" type="pres">
      <dgm:prSet presAssocID="{9E02DC06-0894-4AAB-8EC2-B24D0D979AE0}" presName="childText" presStyleLbl="conFgAcc1" presStyleIdx="2" presStyleCnt="3" custFlipVert="1" custScaleY="14137" custLinFactY="-243943" custLinFactNeighborX="417" custLinFactNeighborY="-300000">
        <dgm:presLayoutVars>
          <dgm:bulletEnabled val="1"/>
        </dgm:presLayoutVars>
      </dgm:prSet>
      <dgm:spPr/>
    </dgm:pt>
  </dgm:ptLst>
  <dgm:cxnLst>
    <dgm:cxn modelId="{D8CE4ECC-096F-4A83-BDB2-8ACD7C2A90C4}" srcId="{FD0E2211-7477-4A60-88FE-BCE0FDA59E81}" destId="{9E02DC06-0894-4AAB-8EC2-B24D0D979AE0}" srcOrd="2" destOrd="0" parTransId="{69564E87-22CB-4F25-9060-1685D27FC93B}" sibTransId="{5F3915D7-A81C-4857-95DA-D5BFA6B85258}"/>
    <dgm:cxn modelId="{E1E72635-A410-4BE4-88F0-AD8E90393783}" srcId="{FD0E2211-7477-4A60-88FE-BCE0FDA59E81}" destId="{C99C8696-AD36-444A-AE09-314E4F91DABD}" srcOrd="0" destOrd="0" parTransId="{C4100C04-2568-42DF-9E85-9F1EBE05BC07}" sibTransId="{7833B9CC-7BEB-49D9-8B27-910630FEDE57}"/>
    <dgm:cxn modelId="{D20FAA49-BC73-4BF6-88F6-3E37E23D90FB}" type="presOf" srcId="{9E02DC06-0894-4AAB-8EC2-B24D0D979AE0}" destId="{73B24DCC-CF8C-4DBA-BD6C-70DCED3A460A}" srcOrd="0" destOrd="0" presId="urn:microsoft.com/office/officeart/2005/8/layout/list1"/>
    <dgm:cxn modelId="{BADEDB94-EBD7-4FB3-8470-9F09A1C5EB42}" type="presOf" srcId="{FD0E2211-7477-4A60-88FE-BCE0FDA59E81}" destId="{3D903252-F3FD-4FDC-A757-003F311AA593}" srcOrd="0" destOrd="0" presId="urn:microsoft.com/office/officeart/2005/8/layout/list1"/>
    <dgm:cxn modelId="{E88F145F-7BF1-4A11-9D43-F709480DD6AB}" type="presOf" srcId="{9E02DC06-0894-4AAB-8EC2-B24D0D979AE0}" destId="{E4CB7551-B7CD-46CA-8D85-84D6A5337378}" srcOrd="1" destOrd="0" presId="urn:microsoft.com/office/officeart/2005/8/layout/list1"/>
    <dgm:cxn modelId="{17A05AB2-D09D-46FB-8FE7-2A11FA1A9D16}" type="presOf" srcId="{350D06A9-20E0-4EF7-9F2D-94ED120B6349}" destId="{8B995D9D-773F-452E-BA72-E41D61F0E609}" srcOrd="1" destOrd="0" presId="urn:microsoft.com/office/officeart/2005/8/layout/list1"/>
    <dgm:cxn modelId="{A8052F17-1FF2-4BDA-B572-B84F1C8DCB26}" type="presOf" srcId="{350D06A9-20E0-4EF7-9F2D-94ED120B6349}" destId="{30A0A394-01CB-4D39-BA77-EA624A43137C}" srcOrd="0" destOrd="0" presId="urn:microsoft.com/office/officeart/2005/8/layout/list1"/>
    <dgm:cxn modelId="{F1D1C45A-D892-4BC1-8884-610EAFAF8404}" type="presOf" srcId="{C99C8696-AD36-444A-AE09-314E4F91DABD}" destId="{923DD94C-7AD2-4FBF-89EC-BCAC99C42198}" srcOrd="0" destOrd="0" presId="urn:microsoft.com/office/officeart/2005/8/layout/list1"/>
    <dgm:cxn modelId="{ED6CD87E-16C1-47E1-8D3F-3E0B5ADC1868}" type="presOf" srcId="{C99C8696-AD36-444A-AE09-314E4F91DABD}" destId="{CF9F066F-5AC0-4627-8F68-FEA4A5165AD4}" srcOrd="1" destOrd="0" presId="urn:microsoft.com/office/officeart/2005/8/layout/list1"/>
    <dgm:cxn modelId="{258BFCC6-F6D9-4927-B63E-6B0B077F6ECC}" srcId="{FD0E2211-7477-4A60-88FE-BCE0FDA59E81}" destId="{350D06A9-20E0-4EF7-9F2D-94ED120B6349}" srcOrd="1" destOrd="0" parTransId="{2E41FAF5-491E-406E-B90F-153532F55BC5}" sibTransId="{9E0FE603-E11F-4F56-A38B-A14BFCC2FC81}"/>
    <dgm:cxn modelId="{D31ACBF5-097A-4749-9ED8-C0B17CE2997B}" type="presParOf" srcId="{3D903252-F3FD-4FDC-A757-003F311AA593}" destId="{90C20E81-BD3C-499D-92C4-D1B61A322456}" srcOrd="0" destOrd="0" presId="urn:microsoft.com/office/officeart/2005/8/layout/list1"/>
    <dgm:cxn modelId="{EE9AA712-120A-46FD-A8E9-67423A18F39D}" type="presParOf" srcId="{90C20E81-BD3C-499D-92C4-D1B61A322456}" destId="{923DD94C-7AD2-4FBF-89EC-BCAC99C42198}" srcOrd="0" destOrd="0" presId="urn:microsoft.com/office/officeart/2005/8/layout/list1"/>
    <dgm:cxn modelId="{89AD8283-2BCF-4FCC-BABC-F752CC2B10C9}" type="presParOf" srcId="{90C20E81-BD3C-499D-92C4-D1B61A322456}" destId="{CF9F066F-5AC0-4627-8F68-FEA4A5165AD4}" srcOrd="1" destOrd="0" presId="urn:microsoft.com/office/officeart/2005/8/layout/list1"/>
    <dgm:cxn modelId="{C4D8BB44-6753-421F-AB1B-C23089C1813B}" type="presParOf" srcId="{3D903252-F3FD-4FDC-A757-003F311AA593}" destId="{818BFD75-7D2F-4F25-BBEF-18EB7D3F4893}" srcOrd="1" destOrd="0" presId="urn:microsoft.com/office/officeart/2005/8/layout/list1"/>
    <dgm:cxn modelId="{8F6AB056-3479-425A-9770-6CF2CEED9494}" type="presParOf" srcId="{3D903252-F3FD-4FDC-A757-003F311AA593}" destId="{EBA19195-CA6B-483D-BA4D-E72A810581A7}" srcOrd="2" destOrd="0" presId="urn:microsoft.com/office/officeart/2005/8/layout/list1"/>
    <dgm:cxn modelId="{A9CE2A2D-5243-487E-96EB-A9AE1FFB061A}" type="presParOf" srcId="{3D903252-F3FD-4FDC-A757-003F311AA593}" destId="{CB4CD20E-1485-4120-BB4E-F44FF9B2AA30}" srcOrd="3" destOrd="0" presId="urn:microsoft.com/office/officeart/2005/8/layout/list1"/>
    <dgm:cxn modelId="{E1C1699C-E9BF-4E1C-929C-78CC92EDD77D}" type="presParOf" srcId="{3D903252-F3FD-4FDC-A757-003F311AA593}" destId="{957B8BB2-47F4-4EC8-9517-7D9BC24D8A64}" srcOrd="4" destOrd="0" presId="urn:microsoft.com/office/officeart/2005/8/layout/list1"/>
    <dgm:cxn modelId="{C894F80E-5704-4F20-8272-907088368F97}" type="presParOf" srcId="{957B8BB2-47F4-4EC8-9517-7D9BC24D8A64}" destId="{30A0A394-01CB-4D39-BA77-EA624A43137C}" srcOrd="0" destOrd="0" presId="urn:microsoft.com/office/officeart/2005/8/layout/list1"/>
    <dgm:cxn modelId="{21BC9ACA-8AB9-4080-9A19-FBAD0132EBD8}" type="presParOf" srcId="{957B8BB2-47F4-4EC8-9517-7D9BC24D8A64}" destId="{8B995D9D-773F-452E-BA72-E41D61F0E609}" srcOrd="1" destOrd="0" presId="urn:microsoft.com/office/officeart/2005/8/layout/list1"/>
    <dgm:cxn modelId="{69DA8FE9-CA8B-4C22-949B-B80893B0841C}" type="presParOf" srcId="{3D903252-F3FD-4FDC-A757-003F311AA593}" destId="{794F590A-7999-460C-8996-998A01B6DAA5}" srcOrd="5" destOrd="0" presId="urn:microsoft.com/office/officeart/2005/8/layout/list1"/>
    <dgm:cxn modelId="{E5DBDCD8-A5AE-4B37-B024-3773BAB2C407}" type="presParOf" srcId="{3D903252-F3FD-4FDC-A757-003F311AA593}" destId="{79884E33-B3F7-44B1-8195-710D7793F88D}" srcOrd="6" destOrd="0" presId="urn:microsoft.com/office/officeart/2005/8/layout/list1"/>
    <dgm:cxn modelId="{4EE6DB00-D0C5-4CDA-AE2A-9F262EED3A66}" type="presParOf" srcId="{3D903252-F3FD-4FDC-A757-003F311AA593}" destId="{65A86703-482B-4E7A-B742-A89B9B465494}" srcOrd="7" destOrd="0" presId="urn:microsoft.com/office/officeart/2005/8/layout/list1"/>
    <dgm:cxn modelId="{AB3F4126-0889-496C-911D-D4AB17635B65}" type="presParOf" srcId="{3D903252-F3FD-4FDC-A757-003F311AA593}" destId="{A89C52D0-ECEF-410E-BE9A-546A48BC6EE1}" srcOrd="8" destOrd="0" presId="urn:microsoft.com/office/officeart/2005/8/layout/list1"/>
    <dgm:cxn modelId="{9CFE8AB7-E5F1-41A7-A382-F71F6A5A9581}" type="presParOf" srcId="{A89C52D0-ECEF-410E-BE9A-546A48BC6EE1}" destId="{73B24DCC-CF8C-4DBA-BD6C-70DCED3A460A}" srcOrd="0" destOrd="0" presId="urn:microsoft.com/office/officeart/2005/8/layout/list1"/>
    <dgm:cxn modelId="{B364B427-812A-4EDA-BE5A-445DDA1BD0A2}" type="presParOf" srcId="{A89C52D0-ECEF-410E-BE9A-546A48BC6EE1}" destId="{E4CB7551-B7CD-46CA-8D85-84D6A5337378}" srcOrd="1" destOrd="0" presId="urn:microsoft.com/office/officeart/2005/8/layout/list1"/>
    <dgm:cxn modelId="{6EF3EE61-9520-4FEE-B092-433C0A9D8D74}" type="presParOf" srcId="{3D903252-F3FD-4FDC-A757-003F311AA593}" destId="{8E00F1B2-7794-4D64-82CA-19591054C3AD}" srcOrd="9" destOrd="0" presId="urn:microsoft.com/office/officeart/2005/8/layout/list1"/>
    <dgm:cxn modelId="{02AF3B04-65FB-49DE-A05C-B52A87BB6913}" type="presParOf" srcId="{3D903252-F3FD-4FDC-A757-003F311AA593}" destId="{B4CE93F3-1635-4CF5-8B3E-1B6877CAD8D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9B51D36-F751-48D6-A6B2-494D0A6988F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7660FA8-4E7E-4871-A472-D70E24AB1B80}">
      <dgm:prSet phldrT="[Text]"/>
      <dgm:spPr/>
      <dgm:t>
        <a:bodyPr/>
        <a:lstStyle/>
        <a:p>
          <a:r>
            <a:rPr lang="cs-CZ" dirty="0" smtClean="0"/>
            <a:t>Co si pod tímto pojmem představujete v souvislosti s pedagogickou komunikací?</a:t>
          </a:r>
          <a:endParaRPr lang="cs-CZ" dirty="0"/>
        </a:p>
      </dgm:t>
    </dgm:pt>
    <dgm:pt modelId="{BD9E6C43-E295-48BF-9678-AEFDF8AC9ACC}" type="parTrans" cxnId="{E8FED55D-7378-4A62-96CB-2470347C24F6}">
      <dgm:prSet/>
      <dgm:spPr/>
      <dgm:t>
        <a:bodyPr/>
        <a:lstStyle/>
        <a:p>
          <a:endParaRPr lang="cs-CZ"/>
        </a:p>
      </dgm:t>
    </dgm:pt>
    <dgm:pt modelId="{EA14AAC9-C922-4E49-8271-4C89DDF0D739}" type="sibTrans" cxnId="{E8FED55D-7378-4A62-96CB-2470347C24F6}">
      <dgm:prSet/>
      <dgm:spPr/>
      <dgm:t>
        <a:bodyPr/>
        <a:lstStyle/>
        <a:p>
          <a:endParaRPr lang="cs-CZ"/>
        </a:p>
      </dgm:t>
    </dgm:pt>
    <dgm:pt modelId="{EF122B54-B84D-45F6-8B0E-CA89E8AF9430}">
      <dgm:prSet phldrT="[Text]" phldr="1"/>
      <dgm:spPr/>
      <dgm:t>
        <a:bodyPr/>
        <a:lstStyle/>
        <a:p>
          <a:endParaRPr lang="cs-CZ"/>
        </a:p>
      </dgm:t>
    </dgm:pt>
    <dgm:pt modelId="{EA46783B-BCA8-4463-8CF6-B914B16D1B43}" type="parTrans" cxnId="{DA0B9B5F-81EB-474D-8E0C-4DD13B728B9D}">
      <dgm:prSet/>
      <dgm:spPr/>
      <dgm:t>
        <a:bodyPr/>
        <a:lstStyle/>
        <a:p>
          <a:endParaRPr lang="cs-CZ"/>
        </a:p>
      </dgm:t>
    </dgm:pt>
    <dgm:pt modelId="{5715DC5F-0CAA-4370-AC30-48E8A959CFB9}" type="sibTrans" cxnId="{DA0B9B5F-81EB-474D-8E0C-4DD13B728B9D}">
      <dgm:prSet/>
      <dgm:spPr/>
      <dgm:t>
        <a:bodyPr/>
        <a:lstStyle/>
        <a:p>
          <a:endParaRPr lang="cs-CZ"/>
        </a:p>
      </dgm:t>
    </dgm:pt>
    <dgm:pt modelId="{5B7E18CF-E02E-409A-8E2D-C10D7C89EA60}" type="pres">
      <dgm:prSet presAssocID="{B9B51D36-F751-48D6-A6B2-494D0A6988F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EF735FA-3D01-47A5-9D1A-D5D9F9B91E90}" type="pres">
      <dgm:prSet presAssocID="{17660FA8-4E7E-4871-A472-D70E24AB1B80}" presName="parentText" presStyleLbl="node1" presStyleIdx="0" presStyleCnt="1" custLinFactNeighborX="10136" custLinFactNeighborY="3655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2B575A-38B7-49C5-A60E-D5C6370FCB02}" type="pres">
      <dgm:prSet presAssocID="{17660FA8-4E7E-4871-A472-D70E24AB1B8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0CDA6EE-E949-4F27-889D-71E2202C551A}" type="presOf" srcId="{B9B51D36-F751-48D6-A6B2-494D0A6988F7}" destId="{5B7E18CF-E02E-409A-8E2D-C10D7C89EA60}" srcOrd="0" destOrd="0" presId="urn:microsoft.com/office/officeart/2005/8/layout/vList2"/>
    <dgm:cxn modelId="{3CB54996-3BD3-4BDA-A25B-B20CC9E4B63C}" type="presOf" srcId="{17660FA8-4E7E-4871-A472-D70E24AB1B80}" destId="{6EF735FA-3D01-47A5-9D1A-D5D9F9B91E90}" srcOrd="0" destOrd="0" presId="urn:microsoft.com/office/officeart/2005/8/layout/vList2"/>
    <dgm:cxn modelId="{DA0B9B5F-81EB-474D-8E0C-4DD13B728B9D}" srcId="{17660FA8-4E7E-4871-A472-D70E24AB1B80}" destId="{EF122B54-B84D-45F6-8B0E-CA89E8AF9430}" srcOrd="0" destOrd="0" parTransId="{EA46783B-BCA8-4463-8CF6-B914B16D1B43}" sibTransId="{5715DC5F-0CAA-4370-AC30-48E8A959CFB9}"/>
    <dgm:cxn modelId="{FD4BA0F2-6BF6-4F49-80D6-5361386DD914}" type="presOf" srcId="{EF122B54-B84D-45F6-8B0E-CA89E8AF9430}" destId="{AB2B575A-38B7-49C5-A60E-D5C6370FCB02}" srcOrd="0" destOrd="0" presId="urn:microsoft.com/office/officeart/2005/8/layout/vList2"/>
    <dgm:cxn modelId="{E8FED55D-7378-4A62-96CB-2470347C24F6}" srcId="{B9B51D36-F751-48D6-A6B2-494D0A6988F7}" destId="{17660FA8-4E7E-4871-A472-D70E24AB1B80}" srcOrd="0" destOrd="0" parTransId="{BD9E6C43-E295-48BF-9678-AEFDF8AC9ACC}" sibTransId="{EA14AAC9-C922-4E49-8271-4C89DDF0D739}"/>
    <dgm:cxn modelId="{700BB67F-A3A9-4222-836A-63BFDF4DB24A}" type="presParOf" srcId="{5B7E18CF-E02E-409A-8E2D-C10D7C89EA60}" destId="{6EF735FA-3D01-47A5-9D1A-D5D9F9B91E90}" srcOrd="0" destOrd="0" presId="urn:microsoft.com/office/officeart/2005/8/layout/vList2"/>
    <dgm:cxn modelId="{70FA3EB2-12A0-43F2-8D6D-F87A6EB9B8C0}" type="presParOf" srcId="{5B7E18CF-E02E-409A-8E2D-C10D7C89EA60}" destId="{AB2B575A-38B7-49C5-A60E-D5C6370FCB0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BF2F255-1A6A-41F4-99FE-415D7BC3EF7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B8E9B92-BB08-4C74-B430-84AFB5A9C200}">
      <dgm:prSet phldrT="[Text]" custT="1"/>
      <dgm:spPr/>
      <dgm:t>
        <a:bodyPr/>
        <a:lstStyle/>
        <a:p>
          <a:r>
            <a:rPr lang="cs-CZ" sz="2800" dirty="0" smtClean="0"/>
            <a:t>Iniciace - učitel</a:t>
          </a:r>
          <a:endParaRPr lang="cs-CZ" sz="2800" dirty="0"/>
        </a:p>
      </dgm:t>
    </dgm:pt>
    <dgm:pt modelId="{911CF84C-9190-45F8-A950-161367914E2D}" type="parTrans" cxnId="{FB3307F8-4AC7-4739-81EB-C83DD1EBA51F}">
      <dgm:prSet/>
      <dgm:spPr/>
      <dgm:t>
        <a:bodyPr/>
        <a:lstStyle/>
        <a:p>
          <a:endParaRPr lang="cs-CZ"/>
        </a:p>
      </dgm:t>
    </dgm:pt>
    <dgm:pt modelId="{78BF51E8-C64A-4650-9E39-7146421BC40E}" type="sibTrans" cxnId="{FB3307F8-4AC7-4739-81EB-C83DD1EBA51F}">
      <dgm:prSet/>
      <dgm:spPr/>
      <dgm:t>
        <a:bodyPr/>
        <a:lstStyle/>
        <a:p>
          <a:endParaRPr lang="cs-CZ"/>
        </a:p>
      </dgm:t>
    </dgm:pt>
    <dgm:pt modelId="{9F9E9C23-00C1-418C-A0FF-F1DCD67C5930}">
      <dgm:prSet phldrT="[Text]" custT="1"/>
      <dgm:spPr/>
      <dgm:t>
        <a:bodyPr/>
        <a:lstStyle/>
        <a:p>
          <a:r>
            <a:rPr lang="cs-CZ" sz="2800" u="none" dirty="0" smtClean="0"/>
            <a:t>Replika - žák </a:t>
          </a:r>
          <a:endParaRPr lang="cs-CZ" sz="2800" u="none" dirty="0"/>
        </a:p>
      </dgm:t>
    </dgm:pt>
    <dgm:pt modelId="{BD0806A9-AEE8-4E42-893D-FAF570B8A1BC}" type="parTrans" cxnId="{9DA85C32-25A9-40AB-BAC9-FD99E18FA4C4}">
      <dgm:prSet/>
      <dgm:spPr/>
      <dgm:t>
        <a:bodyPr/>
        <a:lstStyle/>
        <a:p>
          <a:endParaRPr lang="cs-CZ"/>
        </a:p>
      </dgm:t>
    </dgm:pt>
    <dgm:pt modelId="{99648F25-F6B5-4E76-8599-863335967F29}" type="sibTrans" cxnId="{9DA85C32-25A9-40AB-BAC9-FD99E18FA4C4}">
      <dgm:prSet/>
      <dgm:spPr/>
      <dgm:t>
        <a:bodyPr/>
        <a:lstStyle/>
        <a:p>
          <a:endParaRPr lang="cs-CZ"/>
        </a:p>
      </dgm:t>
    </dgm:pt>
    <dgm:pt modelId="{1967372F-4CBB-4C2B-B4FE-4A1AD968A821}">
      <dgm:prSet phldrT="[Text]" custT="1"/>
      <dgm:spPr/>
      <dgm:t>
        <a:bodyPr/>
        <a:lstStyle/>
        <a:p>
          <a:endParaRPr lang="cs-CZ" sz="2800" dirty="0" smtClean="0"/>
        </a:p>
        <a:p>
          <a:r>
            <a:rPr lang="cs-CZ" sz="2800" dirty="0" smtClean="0"/>
            <a:t>Feedback -učitel </a:t>
          </a:r>
        </a:p>
        <a:p>
          <a:endParaRPr lang="cs-CZ" sz="1600" dirty="0"/>
        </a:p>
      </dgm:t>
    </dgm:pt>
    <dgm:pt modelId="{803567CF-C485-42EA-B2AE-6C31392A962B}" type="parTrans" cxnId="{D95DF354-43A1-44DC-88C9-DD8E1C90FB26}">
      <dgm:prSet/>
      <dgm:spPr/>
      <dgm:t>
        <a:bodyPr/>
        <a:lstStyle/>
        <a:p>
          <a:endParaRPr lang="cs-CZ"/>
        </a:p>
      </dgm:t>
    </dgm:pt>
    <dgm:pt modelId="{983BEF4D-CEF2-4742-83E3-8E5A0F2DBB56}" type="sibTrans" cxnId="{D95DF354-43A1-44DC-88C9-DD8E1C90FB26}">
      <dgm:prSet/>
      <dgm:spPr/>
      <dgm:t>
        <a:bodyPr/>
        <a:lstStyle/>
        <a:p>
          <a:endParaRPr lang="cs-CZ"/>
        </a:p>
      </dgm:t>
    </dgm:pt>
    <dgm:pt modelId="{7925B3CB-1B38-4FC0-8C8A-E5DF11604947}" type="pres">
      <dgm:prSet presAssocID="{FBF2F255-1A6A-41F4-99FE-415D7BC3EF7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s-CZ"/>
        </a:p>
      </dgm:t>
    </dgm:pt>
    <dgm:pt modelId="{5911FE19-9638-45D6-93C7-033C81EF80E1}" type="pres">
      <dgm:prSet presAssocID="{FBF2F255-1A6A-41F4-99FE-415D7BC3EF79}" presName="Name1" presStyleCnt="0"/>
      <dgm:spPr/>
    </dgm:pt>
    <dgm:pt modelId="{9A7A59B8-A532-42B2-BD12-8ECB7977DDE5}" type="pres">
      <dgm:prSet presAssocID="{FBF2F255-1A6A-41F4-99FE-415D7BC3EF79}" presName="cycle" presStyleCnt="0"/>
      <dgm:spPr/>
    </dgm:pt>
    <dgm:pt modelId="{DF4D1531-3C35-48A8-A9F4-8837F453FCF5}" type="pres">
      <dgm:prSet presAssocID="{FBF2F255-1A6A-41F4-99FE-415D7BC3EF79}" presName="srcNode" presStyleLbl="node1" presStyleIdx="0" presStyleCnt="3"/>
      <dgm:spPr/>
    </dgm:pt>
    <dgm:pt modelId="{8FF7706C-6A26-417F-84E9-B064491CC7A5}" type="pres">
      <dgm:prSet presAssocID="{FBF2F255-1A6A-41F4-99FE-415D7BC3EF79}" presName="conn" presStyleLbl="parChTrans1D2" presStyleIdx="0" presStyleCnt="1"/>
      <dgm:spPr/>
      <dgm:t>
        <a:bodyPr/>
        <a:lstStyle/>
        <a:p>
          <a:endParaRPr lang="cs-CZ"/>
        </a:p>
      </dgm:t>
    </dgm:pt>
    <dgm:pt modelId="{6F1D29CD-81CA-427C-B6AE-CC7F5B75417F}" type="pres">
      <dgm:prSet presAssocID="{FBF2F255-1A6A-41F4-99FE-415D7BC3EF79}" presName="extraNode" presStyleLbl="node1" presStyleIdx="0" presStyleCnt="3"/>
      <dgm:spPr/>
    </dgm:pt>
    <dgm:pt modelId="{55AD1768-3555-489C-BA2C-94A77B2DEB01}" type="pres">
      <dgm:prSet presAssocID="{FBF2F255-1A6A-41F4-99FE-415D7BC3EF79}" presName="dstNode" presStyleLbl="node1" presStyleIdx="0" presStyleCnt="3"/>
      <dgm:spPr/>
    </dgm:pt>
    <dgm:pt modelId="{385C0E34-6A9F-4639-A75D-C61FFCE3C94B}" type="pres">
      <dgm:prSet presAssocID="{FB8E9B92-BB08-4C74-B430-84AFB5A9C200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DDE127-21D4-4DA7-9A99-AEC0AD036A1F}" type="pres">
      <dgm:prSet presAssocID="{FB8E9B92-BB08-4C74-B430-84AFB5A9C200}" presName="accent_1" presStyleCnt="0"/>
      <dgm:spPr/>
    </dgm:pt>
    <dgm:pt modelId="{39E63789-BED8-4794-951B-A5179AB38956}" type="pres">
      <dgm:prSet presAssocID="{FB8E9B92-BB08-4C74-B430-84AFB5A9C200}" presName="accentRepeatNode" presStyleLbl="solidFgAcc1" presStyleIdx="0" presStyleCnt="3"/>
      <dgm:spPr/>
    </dgm:pt>
    <dgm:pt modelId="{736A2FB1-0739-495B-9F81-9A09CCFEE142}" type="pres">
      <dgm:prSet presAssocID="{9F9E9C23-00C1-418C-A0FF-F1DCD67C5930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89F087-D203-4059-9B91-2C7BA58DCB34}" type="pres">
      <dgm:prSet presAssocID="{9F9E9C23-00C1-418C-A0FF-F1DCD67C5930}" presName="accent_2" presStyleCnt="0"/>
      <dgm:spPr/>
    </dgm:pt>
    <dgm:pt modelId="{070F0327-299B-40E4-A3EA-A74EB36A7A79}" type="pres">
      <dgm:prSet presAssocID="{9F9E9C23-00C1-418C-A0FF-F1DCD67C5930}" presName="accentRepeatNode" presStyleLbl="solidFgAcc1" presStyleIdx="1" presStyleCnt="3"/>
      <dgm:spPr/>
    </dgm:pt>
    <dgm:pt modelId="{AC4FEECC-6368-42CA-814C-39D5792473A8}" type="pres">
      <dgm:prSet presAssocID="{1967372F-4CBB-4C2B-B4FE-4A1AD968A821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313FAE-35FC-4B1E-9037-C08279F76F3B}" type="pres">
      <dgm:prSet presAssocID="{1967372F-4CBB-4C2B-B4FE-4A1AD968A821}" presName="accent_3" presStyleCnt="0"/>
      <dgm:spPr/>
    </dgm:pt>
    <dgm:pt modelId="{8CF4FACB-1777-4AF7-88DC-2651C1BB636A}" type="pres">
      <dgm:prSet presAssocID="{1967372F-4CBB-4C2B-B4FE-4A1AD968A821}" presName="accentRepeatNode" presStyleLbl="solidFgAcc1" presStyleIdx="2" presStyleCnt="3"/>
      <dgm:spPr/>
    </dgm:pt>
  </dgm:ptLst>
  <dgm:cxnLst>
    <dgm:cxn modelId="{7B0D0020-978C-4B9B-92B7-BBE3BA9D0EE6}" type="presOf" srcId="{1967372F-4CBB-4C2B-B4FE-4A1AD968A821}" destId="{AC4FEECC-6368-42CA-814C-39D5792473A8}" srcOrd="0" destOrd="0" presId="urn:microsoft.com/office/officeart/2008/layout/VerticalCurvedList"/>
    <dgm:cxn modelId="{FDC59EBB-711B-47FE-A25C-B2097F7CD24F}" type="presOf" srcId="{9F9E9C23-00C1-418C-A0FF-F1DCD67C5930}" destId="{736A2FB1-0739-495B-9F81-9A09CCFEE142}" srcOrd="0" destOrd="0" presId="urn:microsoft.com/office/officeart/2008/layout/VerticalCurvedList"/>
    <dgm:cxn modelId="{9DA85C32-25A9-40AB-BAC9-FD99E18FA4C4}" srcId="{FBF2F255-1A6A-41F4-99FE-415D7BC3EF79}" destId="{9F9E9C23-00C1-418C-A0FF-F1DCD67C5930}" srcOrd="1" destOrd="0" parTransId="{BD0806A9-AEE8-4E42-893D-FAF570B8A1BC}" sibTransId="{99648F25-F6B5-4E76-8599-863335967F29}"/>
    <dgm:cxn modelId="{DA640D38-506C-4CF1-A34E-4F80AD77C57E}" type="presOf" srcId="{FB8E9B92-BB08-4C74-B430-84AFB5A9C200}" destId="{385C0E34-6A9F-4639-A75D-C61FFCE3C94B}" srcOrd="0" destOrd="0" presId="urn:microsoft.com/office/officeart/2008/layout/VerticalCurvedList"/>
    <dgm:cxn modelId="{FB3307F8-4AC7-4739-81EB-C83DD1EBA51F}" srcId="{FBF2F255-1A6A-41F4-99FE-415D7BC3EF79}" destId="{FB8E9B92-BB08-4C74-B430-84AFB5A9C200}" srcOrd="0" destOrd="0" parTransId="{911CF84C-9190-45F8-A950-161367914E2D}" sibTransId="{78BF51E8-C64A-4650-9E39-7146421BC40E}"/>
    <dgm:cxn modelId="{FF627FFA-905C-4CE9-9445-25A65B40E5AB}" type="presOf" srcId="{FBF2F255-1A6A-41F4-99FE-415D7BC3EF79}" destId="{7925B3CB-1B38-4FC0-8C8A-E5DF11604947}" srcOrd="0" destOrd="0" presId="urn:microsoft.com/office/officeart/2008/layout/VerticalCurvedList"/>
    <dgm:cxn modelId="{D95DF354-43A1-44DC-88C9-DD8E1C90FB26}" srcId="{FBF2F255-1A6A-41F4-99FE-415D7BC3EF79}" destId="{1967372F-4CBB-4C2B-B4FE-4A1AD968A821}" srcOrd="2" destOrd="0" parTransId="{803567CF-C485-42EA-B2AE-6C31392A962B}" sibTransId="{983BEF4D-CEF2-4742-83E3-8E5A0F2DBB56}"/>
    <dgm:cxn modelId="{8EBFFC65-43A6-4384-B4AC-4E9AD9485C54}" type="presOf" srcId="{78BF51E8-C64A-4650-9E39-7146421BC40E}" destId="{8FF7706C-6A26-417F-84E9-B064491CC7A5}" srcOrd="0" destOrd="0" presId="urn:microsoft.com/office/officeart/2008/layout/VerticalCurvedList"/>
    <dgm:cxn modelId="{96731FD8-7E6F-46A6-B6D6-F15890DFE791}" type="presParOf" srcId="{7925B3CB-1B38-4FC0-8C8A-E5DF11604947}" destId="{5911FE19-9638-45D6-93C7-033C81EF80E1}" srcOrd="0" destOrd="0" presId="urn:microsoft.com/office/officeart/2008/layout/VerticalCurvedList"/>
    <dgm:cxn modelId="{43A91949-021F-40A7-9FEE-24EAB3E7794A}" type="presParOf" srcId="{5911FE19-9638-45D6-93C7-033C81EF80E1}" destId="{9A7A59B8-A532-42B2-BD12-8ECB7977DDE5}" srcOrd="0" destOrd="0" presId="urn:microsoft.com/office/officeart/2008/layout/VerticalCurvedList"/>
    <dgm:cxn modelId="{0F235463-6936-4139-8F74-049655225314}" type="presParOf" srcId="{9A7A59B8-A532-42B2-BD12-8ECB7977DDE5}" destId="{DF4D1531-3C35-48A8-A9F4-8837F453FCF5}" srcOrd="0" destOrd="0" presId="urn:microsoft.com/office/officeart/2008/layout/VerticalCurvedList"/>
    <dgm:cxn modelId="{B7010ABC-EE49-463D-AC50-5064C639103F}" type="presParOf" srcId="{9A7A59B8-A532-42B2-BD12-8ECB7977DDE5}" destId="{8FF7706C-6A26-417F-84E9-B064491CC7A5}" srcOrd="1" destOrd="0" presId="urn:microsoft.com/office/officeart/2008/layout/VerticalCurvedList"/>
    <dgm:cxn modelId="{9572913F-CCB2-4255-AFFB-63C15B12E27A}" type="presParOf" srcId="{9A7A59B8-A532-42B2-BD12-8ECB7977DDE5}" destId="{6F1D29CD-81CA-427C-B6AE-CC7F5B75417F}" srcOrd="2" destOrd="0" presId="urn:microsoft.com/office/officeart/2008/layout/VerticalCurvedList"/>
    <dgm:cxn modelId="{BBEE84A2-E1E6-4874-B1D5-14B6EDE3BC7A}" type="presParOf" srcId="{9A7A59B8-A532-42B2-BD12-8ECB7977DDE5}" destId="{55AD1768-3555-489C-BA2C-94A77B2DEB01}" srcOrd="3" destOrd="0" presId="urn:microsoft.com/office/officeart/2008/layout/VerticalCurvedList"/>
    <dgm:cxn modelId="{EDCF6CBA-2D67-462E-898A-3A70B68981CE}" type="presParOf" srcId="{5911FE19-9638-45D6-93C7-033C81EF80E1}" destId="{385C0E34-6A9F-4639-A75D-C61FFCE3C94B}" srcOrd="1" destOrd="0" presId="urn:microsoft.com/office/officeart/2008/layout/VerticalCurvedList"/>
    <dgm:cxn modelId="{4F042C97-7AC3-4A8D-8AAD-608B8B72B0F5}" type="presParOf" srcId="{5911FE19-9638-45D6-93C7-033C81EF80E1}" destId="{4CDDE127-21D4-4DA7-9A99-AEC0AD036A1F}" srcOrd="2" destOrd="0" presId="urn:microsoft.com/office/officeart/2008/layout/VerticalCurvedList"/>
    <dgm:cxn modelId="{F31E9377-A7F2-4453-BD0D-7044A58DAD7C}" type="presParOf" srcId="{4CDDE127-21D4-4DA7-9A99-AEC0AD036A1F}" destId="{39E63789-BED8-4794-951B-A5179AB38956}" srcOrd="0" destOrd="0" presId="urn:microsoft.com/office/officeart/2008/layout/VerticalCurvedList"/>
    <dgm:cxn modelId="{A3DEB2ED-1C18-41B8-88F8-78BE029E9A3A}" type="presParOf" srcId="{5911FE19-9638-45D6-93C7-033C81EF80E1}" destId="{736A2FB1-0739-495B-9F81-9A09CCFEE142}" srcOrd="3" destOrd="0" presId="urn:microsoft.com/office/officeart/2008/layout/VerticalCurvedList"/>
    <dgm:cxn modelId="{A184EBD2-7616-42A2-AE33-4B49F0140A83}" type="presParOf" srcId="{5911FE19-9638-45D6-93C7-033C81EF80E1}" destId="{B289F087-D203-4059-9B91-2C7BA58DCB34}" srcOrd="4" destOrd="0" presId="urn:microsoft.com/office/officeart/2008/layout/VerticalCurvedList"/>
    <dgm:cxn modelId="{A0C11D88-D6F8-49ED-B178-40C9A10CBB8A}" type="presParOf" srcId="{B289F087-D203-4059-9B91-2C7BA58DCB34}" destId="{070F0327-299B-40E4-A3EA-A74EB36A7A79}" srcOrd="0" destOrd="0" presId="urn:microsoft.com/office/officeart/2008/layout/VerticalCurvedList"/>
    <dgm:cxn modelId="{6903E1BD-FC65-4F14-8F5F-614D5A4B5437}" type="presParOf" srcId="{5911FE19-9638-45D6-93C7-033C81EF80E1}" destId="{AC4FEECC-6368-42CA-814C-39D5792473A8}" srcOrd="5" destOrd="0" presId="urn:microsoft.com/office/officeart/2008/layout/VerticalCurvedList"/>
    <dgm:cxn modelId="{67F47B1F-4ACA-4C69-99F4-E38E834924DD}" type="presParOf" srcId="{5911FE19-9638-45D6-93C7-033C81EF80E1}" destId="{72313FAE-35FC-4B1E-9037-C08279F76F3B}" srcOrd="6" destOrd="0" presId="urn:microsoft.com/office/officeart/2008/layout/VerticalCurvedList"/>
    <dgm:cxn modelId="{D6FE96FF-8407-4A26-AA0D-7221A5019B1A}" type="presParOf" srcId="{72313FAE-35FC-4B1E-9037-C08279F76F3B}" destId="{8CF4FACB-1777-4AF7-88DC-2651C1BB636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06473-1D00-4056-A99E-BFBFF7EB41A8}">
      <dsp:nvSpPr>
        <dsp:cNvPr id="0" name=""/>
        <dsp:cNvSpPr/>
      </dsp:nvSpPr>
      <dsp:spPr>
        <a:xfrm rot="5400000">
          <a:off x="-222429" y="225592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900" kern="1200"/>
        </a:p>
      </dsp:txBody>
      <dsp:txXfrm rot="-5400000">
        <a:off x="0" y="522165"/>
        <a:ext cx="1038004" cy="444858"/>
      </dsp:txXfrm>
    </dsp:sp>
    <dsp:sp modelId="{0C3C36F4-2093-402A-A50D-9DD42D01223A}">
      <dsp:nvSpPr>
        <dsp:cNvPr id="0" name=""/>
        <dsp:cNvSpPr/>
      </dsp:nvSpPr>
      <dsp:spPr>
        <a:xfrm rot="5400000">
          <a:off x="3640456" y="-2611299"/>
          <a:ext cx="963860" cy="61864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800" kern="1200" dirty="0" smtClean="0">
              <a:hlinkClick xmlns:r="http://schemas.openxmlformats.org/officeDocument/2006/relationships" r:id="rId1" action="ppaction://hlinkfile"/>
            </a:rPr>
            <a:t>Hodnotící arch v ISU </a:t>
          </a:r>
          <a:endParaRPr lang="cs-CZ" sz="28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/>
            <a:t> </a:t>
          </a:r>
          <a:r>
            <a:rPr lang="cs-CZ" sz="2400" kern="1200" dirty="0" smtClean="0"/>
            <a:t>seznámení – promítnout a </a:t>
          </a:r>
          <a:r>
            <a:rPr lang="cs-CZ" sz="2400" kern="1200" dirty="0" err="1" smtClean="0"/>
            <a:t>okomentova</a:t>
          </a:r>
          <a:endParaRPr lang="cs-CZ" sz="2400" kern="1200" dirty="0"/>
        </a:p>
      </dsp:txBody>
      <dsp:txXfrm rot="-5400000">
        <a:off x="1029157" y="47052"/>
        <a:ext cx="6139407" cy="869756"/>
      </dsp:txXfrm>
    </dsp:sp>
    <dsp:sp modelId="{C269FA82-DED2-42B8-9C6F-D9127D6520C8}">
      <dsp:nvSpPr>
        <dsp:cNvPr id="0" name=""/>
        <dsp:cNvSpPr/>
      </dsp:nvSpPr>
      <dsp:spPr>
        <a:xfrm rot="5400000">
          <a:off x="-222429" y="1512997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900" kern="1200"/>
        </a:p>
      </dsp:txBody>
      <dsp:txXfrm rot="-5400000">
        <a:off x="0" y="1809570"/>
        <a:ext cx="1038004" cy="444858"/>
      </dsp:txXfrm>
    </dsp:sp>
    <dsp:sp modelId="{0DA64254-260E-4831-BCB1-EE0FD27BDE3F}">
      <dsp:nvSpPr>
        <dsp:cNvPr id="0" name=""/>
        <dsp:cNvSpPr/>
      </dsp:nvSpPr>
      <dsp:spPr>
        <a:xfrm rot="5400000">
          <a:off x="3649303" y="-1320730"/>
          <a:ext cx="963860" cy="61864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800" kern="1200" dirty="0" smtClean="0"/>
            <a:t>Motivační video:</a:t>
          </a:r>
          <a:endParaRPr lang="cs-CZ" sz="28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dirty="0" err="1" smtClean="0"/>
            <a:t>Tučný</a:t>
          </a:r>
          <a:r>
            <a:rPr lang="en-GB" sz="1500" kern="1200" dirty="0" smtClean="0"/>
            <a:t> </a:t>
          </a:r>
          <a:r>
            <a:rPr lang="en-GB" sz="1500" kern="1200" dirty="0" err="1" smtClean="0"/>
            <a:t>Prodavač</a:t>
          </a:r>
          <a:endParaRPr lang="cs-CZ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u="sng" kern="1200" dirty="0" smtClean="0">
              <a:hlinkClick xmlns:r="http://schemas.openxmlformats.org/officeDocument/2006/relationships" r:id="rId2"/>
            </a:rPr>
            <a:t>https://www.youtube.com/watch?v=Zs6pAjUEZ94</a:t>
          </a:r>
          <a:endParaRPr lang="cs-CZ" sz="1500" kern="1200" dirty="0"/>
        </a:p>
      </dsp:txBody>
      <dsp:txXfrm rot="-5400000">
        <a:off x="1038004" y="1337621"/>
        <a:ext cx="6139407" cy="869756"/>
      </dsp:txXfrm>
    </dsp:sp>
    <dsp:sp modelId="{EFF8B681-31D9-4C27-B264-9366F722EB1B}">
      <dsp:nvSpPr>
        <dsp:cNvPr id="0" name=""/>
        <dsp:cNvSpPr/>
      </dsp:nvSpPr>
      <dsp:spPr>
        <a:xfrm rot="5400000">
          <a:off x="-222429" y="2800403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900" kern="1200"/>
        </a:p>
      </dsp:txBody>
      <dsp:txXfrm rot="-5400000">
        <a:off x="0" y="3096976"/>
        <a:ext cx="1038004" cy="444858"/>
      </dsp:txXfrm>
    </dsp:sp>
    <dsp:sp modelId="{A652973F-0B07-4E93-9EFB-F7213E40C608}">
      <dsp:nvSpPr>
        <dsp:cNvPr id="0" name=""/>
        <dsp:cNvSpPr/>
      </dsp:nvSpPr>
      <dsp:spPr>
        <a:xfrm rot="5400000">
          <a:off x="3649303" y="-33325"/>
          <a:ext cx="963860" cy="61864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800" kern="1200" dirty="0" smtClean="0"/>
            <a:t>Videa - ukázka</a:t>
          </a:r>
          <a:endParaRPr lang="cs-CZ" sz="2800" kern="1200" dirty="0"/>
        </a:p>
      </dsp:txBody>
      <dsp:txXfrm rot="-5400000">
        <a:off x="1038004" y="2625026"/>
        <a:ext cx="6139407" cy="8697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A19195-CA6B-483D-BA4D-E72A810581A7}">
      <dsp:nvSpPr>
        <dsp:cNvPr id="0" name=""/>
        <dsp:cNvSpPr/>
      </dsp:nvSpPr>
      <dsp:spPr>
        <a:xfrm>
          <a:off x="0" y="619707"/>
          <a:ext cx="6065946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9F066F-5AC0-4627-8F68-FEA4A5165AD4}">
      <dsp:nvSpPr>
        <dsp:cNvPr id="0" name=""/>
        <dsp:cNvSpPr/>
      </dsp:nvSpPr>
      <dsp:spPr>
        <a:xfrm>
          <a:off x="0" y="619707"/>
          <a:ext cx="5842290" cy="1121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Typy otázek – mluvnický pohled. </a:t>
          </a:r>
          <a:endParaRPr lang="cs-CZ" sz="2400" kern="1200" dirty="0"/>
        </a:p>
      </dsp:txBody>
      <dsp:txXfrm>
        <a:off x="54760" y="674467"/>
        <a:ext cx="5732770" cy="1012240"/>
      </dsp:txXfrm>
    </dsp:sp>
    <dsp:sp modelId="{79884E33-B3F7-44B1-8195-710D7793F88D}">
      <dsp:nvSpPr>
        <dsp:cNvPr id="0" name=""/>
        <dsp:cNvSpPr/>
      </dsp:nvSpPr>
      <dsp:spPr>
        <a:xfrm>
          <a:off x="0" y="2087943"/>
          <a:ext cx="6096000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995D9D-773F-452E-BA72-E41D61F0E609}">
      <dsp:nvSpPr>
        <dsp:cNvPr id="0" name=""/>
        <dsp:cNvSpPr/>
      </dsp:nvSpPr>
      <dsp:spPr>
        <a:xfrm>
          <a:off x="72008" y="2053109"/>
          <a:ext cx="5804291" cy="11732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Porovnání s otázkami v pedagogické komunikaci</a:t>
          </a:r>
          <a:endParaRPr lang="cs-CZ" sz="2400" kern="1200" dirty="0"/>
        </a:p>
      </dsp:txBody>
      <dsp:txXfrm>
        <a:off x="129279" y="2110380"/>
        <a:ext cx="5689749" cy="1058661"/>
      </dsp:txXfrm>
    </dsp:sp>
    <dsp:sp modelId="{B4CE93F3-1635-4CF5-8B3E-1B6877CAD8D6}">
      <dsp:nvSpPr>
        <dsp:cNvPr id="0" name=""/>
        <dsp:cNvSpPr/>
      </dsp:nvSpPr>
      <dsp:spPr>
        <a:xfrm flipV="1">
          <a:off x="0" y="50795"/>
          <a:ext cx="6096000" cy="135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CB7551-B7CD-46CA-8D85-84D6A5337378}">
      <dsp:nvSpPr>
        <dsp:cNvPr id="0" name=""/>
        <dsp:cNvSpPr/>
      </dsp:nvSpPr>
      <dsp:spPr>
        <a:xfrm>
          <a:off x="72008" y="3518304"/>
          <a:ext cx="5804291" cy="1121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Jak se liší otázka v sociální komunikaci a v pedagogické?</a:t>
          </a:r>
          <a:endParaRPr lang="cs-CZ" sz="2400" kern="1200" dirty="0"/>
        </a:p>
      </dsp:txBody>
      <dsp:txXfrm>
        <a:off x="126768" y="3573064"/>
        <a:ext cx="5694771" cy="10122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E9EA9-568F-4C6C-A296-56ACABAC96C9}" type="datetimeFigureOut">
              <a:rPr lang="cs-CZ" smtClean="0"/>
              <a:pPr/>
              <a:t>16.11.2018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4E9DE-A0D1-4FF4-A2CF-69C3EB82D3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074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pPr/>
              <a:t>16/11/2018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27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pPr/>
              <a:t>16/11/2018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12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pPr/>
              <a:t>16/11/2018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6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pPr/>
              <a:t>16/11/2018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42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pPr/>
              <a:t>16/11/2018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37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pPr/>
              <a:t>16/11/2018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5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pPr/>
              <a:t>16/11/2018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06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pPr/>
              <a:t>16/11/2018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016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pPr/>
              <a:t>16/11/2018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99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pPr/>
              <a:t>16/11/2018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49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7A56-6B45-476C-9494-299917BD6F2E}" type="datetimeFigureOut">
              <a:rPr lang="en-GB" smtClean="0"/>
              <a:pPr/>
              <a:t>16/11/2018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590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87A56-6B45-476C-9494-299917BD6F2E}" type="datetimeFigureOut">
              <a:rPr lang="en-GB" smtClean="0"/>
              <a:pPr/>
              <a:t>16/11/2018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0AF25-D078-4E83-B1B7-4E7F1106718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15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PL_Emocionalni_%20stranka_komunikace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Ped_%20kom_aktivn&#237;%20naslouchani_rozhovor.ppt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PL_Otazky_Kom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Ped_kom_PL_Zpetna_Vazba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Seminář komunikace </a:t>
            </a:r>
            <a:br>
              <a:rPr lang="cs-CZ" dirty="0" smtClean="0"/>
            </a:br>
            <a:r>
              <a:rPr lang="cs-CZ" dirty="0" smtClean="0"/>
              <a:t>Kombinované studium</a:t>
            </a:r>
            <a:br>
              <a:rPr lang="cs-CZ" dirty="0" smtClean="0"/>
            </a:br>
            <a:r>
              <a:rPr lang="cs-CZ" dirty="0" smtClean="0"/>
              <a:t>Lekce 2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RNDr. </a:t>
            </a:r>
            <a:r>
              <a:rPr lang="cs-CZ" dirty="0" smtClean="0"/>
              <a:t>Eva Trnová, PhD.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702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Emocionální stránka komunikace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 list</a:t>
            </a:r>
          </a:p>
          <a:p>
            <a:r>
              <a:rPr lang="cs-CZ" dirty="0" smtClean="0">
                <a:hlinkClick r:id="rId2" action="ppaction://hlinkfile"/>
              </a:rPr>
              <a:t>PL_</a:t>
            </a:r>
            <a:r>
              <a:rPr lang="cs-CZ" dirty="0" err="1" smtClean="0">
                <a:hlinkClick r:id="rId2" action="ppaction://hlinkfile"/>
              </a:rPr>
              <a:t>Emocionalni</a:t>
            </a:r>
            <a:r>
              <a:rPr lang="cs-CZ" dirty="0" smtClean="0">
                <a:hlinkClick r:id="rId2" action="ppaction://hlinkfile"/>
              </a:rPr>
              <a:t>_ </a:t>
            </a:r>
            <a:r>
              <a:rPr lang="cs-CZ" dirty="0" err="1" smtClean="0">
                <a:hlinkClick r:id="rId2" action="ppaction://hlinkfile"/>
              </a:rPr>
              <a:t>stranka</a:t>
            </a:r>
            <a:r>
              <a:rPr lang="cs-CZ" dirty="0" smtClean="0">
                <a:hlinkClick r:id="rId2" action="ppaction://hlinkfile"/>
              </a:rPr>
              <a:t>_komunikace.</a:t>
            </a:r>
            <a:r>
              <a:rPr lang="cs-CZ" dirty="0" err="1" smtClean="0">
                <a:hlinkClick r:id="rId2" action="ppaction://hlinkfile"/>
              </a:rPr>
              <a:t>docx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Naslouchání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611560" y="1556792"/>
          <a:ext cx="78488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178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Naslouchání je umění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Kolik</a:t>
            </a:r>
            <a:r>
              <a:rPr lang="en-GB" dirty="0"/>
              <a:t> </a:t>
            </a:r>
            <a:r>
              <a:rPr lang="en-GB" dirty="0" err="1"/>
              <a:t>času</a:t>
            </a:r>
            <a:r>
              <a:rPr lang="en-GB" dirty="0"/>
              <a:t> </a:t>
            </a:r>
            <a:r>
              <a:rPr lang="en-GB" dirty="0" err="1"/>
              <a:t>trávíme</a:t>
            </a:r>
            <a:r>
              <a:rPr lang="en-GB" dirty="0"/>
              <a:t> v </a:t>
            </a:r>
            <a:r>
              <a:rPr lang="en-GB" dirty="0" err="1"/>
              <a:t>komunikaci</a:t>
            </a:r>
            <a:r>
              <a:rPr lang="en-GB" dirty="0"/>
              <a:t> (Adler, R. et al. 2001</a:t>
            </a:r>
            <a:r>
              <a:rPr lang="en-GB" dirty="0" smtClean="0"/>
              <a:t>):</a:t>
            </a:r>
            <a:endParaRPr lang="en-GB" dirty="0"/>
          </a:p>
        </p:txBody>
      </p:sp>
      <p:graphicFrame>
        <p:nvGraphicFramePr>
          <p:cNvPr id="4" name="Graf 3"/>
          <p:cNvGraphicFramePr/>
          <p:nvPr/>
        </p:nvGraphicFramePr>
        <p:xfrm>
          <a:off x="1547664" y="1988840"/>
          <a:ext cx="6096000" cy="3688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721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IRF </a:t>
            </a:r>
            <a:r>
              <a:rPr lang="en-GB" dirty="0" err="1"/>
              <a:t>struktura</a:t>
            </a:r>
            <a:r>
              <a:rPr lang="en-GB" dirty="0"/>
              <a:t> </a:t>
            </a:r>
            <a:br>
              <a:rPr lang="en-GB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en-GB" sz="5100" dirty="0" err="1" smtClean="0"/>
              <a:t>Další</a:t>
            </a:r>
            <a:r>
              <a:rPr lang="en-GB" sz="5100" dirty="0" smtClean="0"/>
              <a:t> </a:t>
            </a:r>
            <a:r>
              <a:rPr lang="en-GB" sz="5100" dirty="0" err="1"/>
              <a:t>sekvence</a:t>
            </a:r>
            <a:endParaRPr lang="en-GB" sz="5100" dirty="0"/>
          </a:p>
          <a:p>
            <a:endParaRPr lang="cs-CZ" dirty="0" smtClean="0"/>
          </a:p>
          <a:p>
            <a:r>
              <a:rPr lang="en-GB" sz="6000" dirty="0" err="1" smtClean="0"/>
              <a:t>Základní</a:t>
            </a:r>
            <a:r>
              <a:rPr lang="en-GB" sz="6000" dirty="0" smtClean="0"/>
              <a:t> </a:t>
            </a:r>
            <a:r>
              <a:rPr lang="en-GB" sz="6000" dirty="0" err="1"/>
              <a:t>povaha</a:t>
            </a:r>
            <a:r>
              <a:rPr lang="en-GB" sz="6000" dirty="0"/>
              <a:t> </a:t>
            </a:r>
            <a:r>
              <a:rPr lang="en-GB" sz="6000" dirty="0" err="1"/>
              <a:t>výukové</a:t>
            </a:r>
            <a:r>
              <a:rPr lang="en-GB" sz="6000" dirty="0"/>
              <a:t> </a:t>
            </a:r>
            <a:r>
              <a:rPr lang="en-GB" sz="6000" dirty="0" err="1"/>
              <a:t>komunikace</a:t>
            </a:r>
            <a:endParaRPr lang="en-GB" sz="6000" dirty="0"/>
          </a:p>
          <a:p>
            <a:endParaRPr lang="en-GB" dirty="0"/>
          </a:p>
          <a:p>
            <a:r>
              <a:rPr lang="en-GB" i="1" dirty="0"/>
              <a:t>U: „</a:t>
            </a:r>
            <a:r>
              <a:rPr lang="en-GB" i="1" dirty="0" err="1"/>
              <a:t>Jaké</a:t>
            </a:r>
            <a:r>
              <a:rPr lang="en-GB" i="1" dirty="0"/>
              <a:t> je </a:t>
            </a:r>
            <a:r>
              <a:rPr lang="en-GB" i="1" dirty="0" err="1"/>
              <a:t>hlavní</a:t>
            </a:r>
            <a:r>
              <a:rPr lang="en-GB" i="1" dirty="0"/>
              <a:t> </a:t>
            </a:r>
            <a:r>
              <a:rPr lang="en-GB" i="1" dirty="0" err="1"/>
              <a:t>město</a:t>
            </a:r>
            <a:r>
              <a:rPr lang="en-GB" i="1" dirty="0"/>
              <a:t> </a:t>
            </a:r>
            <a:r>
              <a:rPr lang="en-GB" i="1" dirty="0" err="1"/>
              <a:t>Argentiny</a:t>
            </a:r>
            <a:r>
              <a:rPr lang="en-GB" i="1" dirty="0"/>
              <a:t>?</a:t>
            </a:r>
            <a:endParaRPr lang="en-GB" dirty="0"/>
          </a:p>
          <a:p>
            <a:r>
              <a:rPr lang="en-GB" i="1" dirty="0"/>
              <a:t>Ž: Buenos Aires.</a:t>
            </a:r>
            <a:endParaRPr lang="en-GB" dirty="0"/>
          </a:p>
          <a:p>
            <a:r>
              <a:rPr lang="en-GB" i="1" dirty="0"/>
              <a:t>U: </a:t>
            </a:r>
            <a:r>
              <a:rPr lang="en-GB" i="1" dirty="0" err="1"/>
              <a:t>Ano</a:t>
            </a:r>
            <a:r>
              <a:rPr lang="en-GB" i="1" dirty="0"/>
              <a:t>, </a:t>
            </a:r>
            <a:r>
              <a:rPr lang="en-GB" i="1" dirty="0" err="1"/>
              <a:t>správně</a:t>
            </a:r>
            <a:r>
              <a:rPr lang="en-GB" i="1" dirty="0"/>
              <a:t>…“</a:t>
            </a:r>
            <a:endParaRPr lang="en-GB" dirty="0"/>
          </a:p>
          <a:p>
            <a:r>
              <a:rPr lang="en-GB" dirty="0"/>
              <a:t>•</a:t>
            </a:r>
            <a:r>
              <a:rPr lang="en-GB" dirty="0" err="1"/>
              <a:t>Kde</a:t>
            </a:r>
            <a:r>
              <a:rPr lang="en-GB" dirty="0"/>
              <a:t> je </a:t>
            </a:r>
            <a:r>
              <a:rPr lang="en-GB" dirty="0" err="1"/>
              <a:t>naslouchání</a:t>
            </a:r>
            <a:r>
              <a:rPr lang="en-GB" dirty="0"/>
              <a:t> v IRF </a:t>
            </a:r>
            <a:r>
              <a:rPr lang="en-GB" dirty="0" err="1"/>
              <a:t>struktuře</a:t>
            </a:r>
            <a:r>
              <a:rPr lang="en-GB" dirty="0"/>
              <a:t>?</a:t>
            </a:r>
          </a:p>
          <a:p>
            <a:endParaRPr lang="en-GB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246387784"/>
              </p:ext>
            </p:extLst>
          </p:nvPr>
        </p:nvGraphicFramePr>
        <p:xfrm>
          <a:off x="1979712" y="908720"/>
          <a:ext cx="5640288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054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významné v rozhovorech „typu pomoc“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Aktivita naslouchajícího:</a:t>
            </a:r>
          </a:p>
          <a:p>
            <a:pPr>
              <a:buFontTx/>
              <a:buChar char="-"/>
            </a:pPr>
            <a:r>
              <a:rPr lang="cs-CZ" dirty="0" smtClean="0"/>
              <a:t>registruje, co a jak sděluje komunikační partner</a:t>
            </a:r>
          </a:p>
          <a:p>
            <a:pPr>
              <a:buFontTx/>
              <a:buChar char="-"/>
            </a:pPr>
            <a:r>
              <a:rPr lang="cs-CZ" dirty="0" smtClean="0"/>
              <a:t>na rozhovoru participuje kognitivně, emočně i akčně. </a:t>
            </a:r>
          </a:p>
          <a:p>
            <a:pPr>
              <a:buFontTx/>
              <a:buChar char="-"/>
            </a:pPr>
            <a:r>
              <a:rPr lang="cs-CZ" dirty="0" smtClean="0"/>
              <a:t>snaží se nejen vyprávějícímu porozumět, ale i se do něj vciťovat. </a:t>
            </a:r>
          </a:p>
          <a:p>
            <a:r>
              <a:rPr lang="cs-CZ" dirty="0" smtClean="0"/>
              <a:t>Verbálně i neverbálně dává vcítění najevo</a:t>
            </a:r>
          </a:p>
          <a:p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Dovednost naslouchání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09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Příprava na aktivní naslouchání:</a:t>
            </a:r>
          </a:p>
          <a:p>
            <a:r>
              <a:rPr lang="cs-CZ" dirty="0" smtClean="0"/>
              <a:t>Práce ve skupině – jak dávat najevo aktivní naslouchání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83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Aktivní </a:t>
            </a:r>
            <a:endParaRPr lang="cs-CZ" dirty="0" smtClean="0"/>
          </a:p>
          <a:p>
            <a:r>
              <a:rPr lang="cs-CZ" dirty="0" smtClean="0"/>
              <a:t>Kritické </a:t>
            </a:r>
          </a:p>
          <a:p>
            <a:r>
              <a:rPr lang="cs-CZ" dirty="0" smtClean="0"/>
              <a:t>Reflektivní a empatické </a:t>
            </a:r>
          </a:p>
          <a:p>
            <a:r>
              <a:rPr lang="cs-CZ" dirty="0" smtClean="0"/>
              <a:t>Poslouchání pro pobavení</a:t>
            </a:r>
          </a:p>
          <a:p>
            <a:r>
              <a:rPr lang="cs-CZ" dirty="0" smtClean="0"/>
              <a:t>Poslouchání </a:t>
            </a:r>
            <a:r>
              <a:rPr lang="cs-CZ" smtClean="0"/>
              <a:t>pro informace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Typy naslouchání (poslouchání)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972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Prostředí</a:t>
            </a:r>
          </a:p>
          <a:p>
            <a:r>
              <a:rPr lang="cs-CZ" b="1" dirty="0" smtClean="0"/>
              <a:t>Oční kontakt</a:t>
            </a:r>
          </a:p>
          <a:p>
            <a:r>
              <a:rPr lang="cs-CZ" b="1" dirty="0" smtClean="0"/>
              <a:t>Pozice těla</a:t>
            </a:r>
          </a:p>
          <a:p>
            <a:r>
              <a:rPr lang="cs-CZ" b="1" dirty="0" smtClean="0"/>
              <a:t>Neverbální povzbuzování</a:t>
            </a:r>
          </a:p>
          <a:p>
            <a:r>
              <a:rPr lang="cs-CZ" b="1" dirty="0" smtClean="0"/>
              <a:t>Verbální povzbuzování</a:t>
            </a:r>
          </a:p>
          <a:p>
            <a:r>
              <a:rPr lang="cs-CZ" b="1" dirty="0" err="1" smtClean="0"/>
              <a:t>Legitimizace</a:t>
            </a:r>
            <a:r>
              <a:rPr lang="cs-CZ" b="1" dirty="0" smtClean="0"/>
              <a:t> emocí vyprávějícího</a:t>
            </a:r>
          </a:p>
          <a:p>
            <a:r>
              <a:rPr lang="cs-CZ" b="1" dirty="0" smtClean="0"/>
              <a:t>Poskytování zpětné vazby</a:t>
            </a:r>
          </a:p>
          <a:p>
            <a:r>
              <a:rPr lang="cs-CZ" b="1" smtClean="0"/>
              <a:t>Vciťování</a:t>
            </a:r>
            <a:endParaRPr lang="cs-CZ" b="1" dirty="0" smtClean="0"/>
          </a:p>
          <a:p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Charakteristiky aktivního naslouchání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099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Neskáčeme do řeči</a:t>
            </a:r>
          </a:p>
          <a:p>
            <a:r>
              <a:rPr lang="cs-CZ" dirty="0" smtClean="0"/>
              <a:t>Mluvíme, když:</a:t>
            </a:r>
          </a:p>
          <a:p>
            <a:pPr marL="109728" indent="0">
              <a:buNone/>
            </a:pPr>
            <a:r>
              <a:rPr lang="cs-CZ" dirty="0" smtClean="0"/>
              <a:t>1) Chceme dát najevo, že rozumíme</a:t>
            </a:r>
          </a:p>
          <a:p>
            <a:pPr marL="109728" indent="0">
              <a:buNone/>
            </a:pPr>
            <a:r>
              <a:rPr lang="cs-CZ" dirty="0" smtClean="0"/>
              <a:t>Parafrázujeme, co řekl- </a:t>
            </a:r>
            <a:r>
              <a:rPr lang="cs-CZ" i="1" dirty="0" smtClean="0"/>
              <a:t>rozuměl jsem dobře, že …</a:t>
            </a:r>
          </a:p>
          <a:p>
            <a:pPr marL="109728" indent="0">
              <a:buNone/>
            </a:pPr>
            <a:r>
              <a:rPr lang="cs-CZ" dirty="0" smtClean="0"/>
              <a:t>2) Chceme dát najevo, že nerozumíme</a:t>
            </a:r>
          </a:p>
          <a:p>
            <a:pPr marL="109728" indent="0">
              <a:buNone/>
            </a:pPr>
            <a:r>
              <a:rPr lang="cs-CZ" dirty="0" smtClean="0"/>
              <a:t>- Ptáme se, potřebujeme další informace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Naslouchání - pravidla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54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Neverbální podpora:</a:t>
            </a:r>
          </a:p>
          <a:p>
            <a:r>
              <a:rPr lang="cs-CZ" dirty="0" smtClean="0"/>
              <a:t>Pohled do očí – ne příliš intenzivní – </a:t>
            </a:r>
            <a:r>
              <a:rPr lang="cs-CZ" dirty="0" err="1" smtClean="0"/>
              <a:t>znervozňuje</a:t>
            </a:r>
            <a:endParaRPr lang="cs-CZ" dirty="0" smtClean="0"/>
          </a:p>
          <a:p>
            <a:r>
              <a:rPr lang="cs-CZ" dirty="0"/>
              <a:t> D</a:t>
            </a:r>
            <a:r>
              <a:rPr lang="cs-CZ" dirty="0" smtClean="0"/>
              <a:t>áváme najevo pozornost i držením těla a omezením jiných aktivit – ztišíme rádio apod.</a:t>
            </a:r>
          </a:p>
          <a:p>
            <a:r>
              <a:rPr lang="cs-CZ" dirty="0" smtClean="0"/>
              <a:t>Neděláme jinou aktivitu – nepíšeme SMS, nezvedáme telefon – měl by vyzvat on, nebo se omluvíme</a:t>
            </a:r>
          </a:p>
          <a:p>
            <a:r>
              <a:rPr lang="cs-CZ" dirty="0" smtClean="0"/>
              <a:t>Zápis jen stručný, pak doplníme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Naslouchání - pravidla</a:t>
            </a:r>
          </a:p>
        </p:txBody>
      </p:sp>
    </p:spTree>
    <p:extLst>
      <p:ext uri="{BB962C8B-B14F-4D97-AF65-F5344CB8AC3E}">
        <p14:creationId xmlns:p14="http://schemas.microsoft.com/office/powerpoint/2010/main" val="195278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Podmínky ukončení:</a:t>
            </a:r>
          </a:p>
          <a:p>
            <a:r>
              <a:rPr lang="cs-CZ" dirty="0" smtClean="0"/>
              <a:t>Video:</a:t>
            </a:r>
          </a:p>
          <a:p>
            <a:pPr marL="0" indent="0">
              <a:buNone/>
            </a:pPr>
            <a:r>
              <a:rPr lang="cs-CZ" dirty="0" smtClean="0"/>
              <a:t>- jakákoliv pedagogická komunikace </a:t>
            </a:r>
          </a:p>
          <a:p>
            <a:pPr>
              <a:buFontTx/>
              <a:buChar char="-"/>
            </a:pPr>
            <a:r>
              <a:rPr lang="cs-CZ" b="1" dirty="0" smtClean="0"/>
              <a:t>Reflexe </a:t>
            </a:r>
            <a:r>
              <a:rPr lang="cs-CZ" dirty="0" smtClean="0"/>
              <a:t> - komentář VAŠEHO KOLEGY – co se podařilo, co by navrhoval udělat jinak – jak a proč, celkový pohled na prezentaci</a:t>
            </a:r>
          </a:p>
          <a:p>
            <a:pPr>
              <a:buFontTx/>
              <a:buChar char="-"/>
            </a:pPr>
            <a:r>
              <a:rPr lang="cs-CZ" dirty="0" smtClean="0"/>
              <a:t>Dvojice (</a:t>
            </a:r>
            <a:r>
              <a:rPr lang="cs-CZ" dirty="0"/>
              <a:t>p</a:t>
            </a:r>
            <a:r>
              <a:rPr lang="cs-CZ" dirty="0" smtClean="0"/>
              <a:t>řípadně trojice zapsat do prezentačního archu i když už jste psali minule – kontrola pro mne (:-) </a:t>
            </a:r>
          </a:p>
          <a:p>
            <a:pPr>
              <a:buFontTx/>
              <a:buChar char="-"/>
            </a:pPr>
            <a:r>
              <a:rPr lang="cs-CZ" b="1" dirty="0" smtClean="0"/>
              <a:t>Sebereflexe</a:t>
            </a:r>
            <a:r>
              <a:rPr lang="cs-CZ" dirty="0" smtClean="0"/>
              <a:t> – VÁŠ POHLED – co se vám podařilo, co byste udělali jinak, celkový dojem ze sledování sebe na videu</a:t>
            </a:r>
          </a:p>
          <a:p>
            <a:pPr>
              <a:buFontTx/>
              <a:buChar char="-"/>
            </a:pPr>
            <a:r>
              <a:rPr lang="cs-CZ" b="1" dirty="0" smtClean="0"/>
              <a:t>Kam</a:t>
            </a:r>
            <a:r>
              <a:rPr lang="cs-CZ" dirty="0" smtClean="0"/>
              <a:t> odevzdat video - do </a:t>
            </a:r>
            <a:r>
              <a:rPr lang="cs-CZ" b="1" dirty="0" smtClean="0"/>
              <a:t>CIZÍ úschovny  </a:t>
            </a:r>
            <a:r>
              <a:rPr lang="cs-CZ" dirty="0" smtClean="0"/>
              <a:t>NAJDETE PODLE UČA – VLOŽÍTE 2x – 1x DO MÉ (UČO 26136) A 1x DO ÚSCHOVNY VAŠEHO KOLEGY (JEHO UČO)</a:t>
            </a:r>
          </a:p>
          <a:p>
            <a:pPr>
              <a:buFontTx/>
              <a:buChar char="-"/>
            </a:pPr>
            <a:r>
              <a:rPr lang="cs-CZ" b="1" dirty="0" smtClean="0"/>
              <a:t>Kam odevzdat komentář </a:t>
            </a:r>
            <a:r>
              <a:rPr lang="cs-CZ" dirty="0" smtClean="0"/>
              <a:t>– společně s videem a komentářem od kolegy do mé úschovny</a:t>
            </a:r>
          </a:p>
          <a:p>
            <a:pPr>
              <a:buFontTx/>
              <a:buChar char="-"/>
            </a:pPr>
            <a:r>
              <a:rPr lang="cs-CZ" b="1" dirty="0" smtClean="0"/>
              <a:t>Termín </a:t>
            </a:r>
            <a:r>
              <a:rPr lang="cs-CZ" dirty="0" smtClean="0"/>
              <a:t>– návrh 31.12. 2018 A DŘÍVE.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21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 fáze naslouchání:</a:t>
            </a:r>
          </a:p>
          <a:p>
            <a:pPr marL="109728" indent="0">
              <a:buNone/>
            </a:pPr>
            <a:r>
              <a:rPr lang="cs-CZ" dirty="0" smtClean="0"/>
              <a:t>1. Třídící selekce</a:t>
            </a:r>
          </a:p>
          <a:p>
            <a:pPr marL="109728" indent="0">
              <a:buNone/>
            </a:pPr>
            <a:r>
              <a:rPr lang="cs-CZ" dirty="0" smtClean="0"/>
              <a:t>2. Udržení pozornosti</a:t>
            </a:r>
          </a:p>
          <a:p>
            <a:pPr marL="109728" indent="0">
              <a:buNone/>
            </a:pPr>
            <a:r>
              <a:rPr lang="cs-CZ" dirty="0" smtClean="0"/>
              <a:t>3. Utřídění myšlenek</a:t>
            </a:r>
          </a:p>
          <a:p>
            <a:pPr marL="109728" indent="0">
              <a:buNone/>
            </a:pPr>
            <a:r>
              <a:rPr lang="cs-CZ" dirty="0" smtClean="0"/>
              <a:t>4. Pamatování si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850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pres?slideindex=1&amp;slidetitle="/>
              </a:rPr>
              <a:t>PPT naslouchání - rozhovor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IS – více informací </a:t>
            </a:r>
            <a:r>
              <a:rPr lang="cs-CZ" smtClean="0"/>
              <a:t>k tématu - samostudium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255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       </a:t>
            </a:r>
          </a:p>
          <a:p>
            <a:pPr marL="0" indent="0">
              <a:buNone/>
            </a:pPr>
            <a:endParaRPr lang="cs-CZ" sz="4800" dirty="0"/>
          </a:p>
          <a:p>
            <a:pPr marL="0" indent="0">
              <a:buNone/>
            </a:pPr>
            <a:r>
              <a:rPr lang="cs-CZ" sz="4800" dirty="0" smtClean="0"/>
              <a:t>   Těším se na vaše práce</a:t>
            </a:r>
            <a:r>
              <a:rPr lang="cs-CZ" sz="4800" dirty="0" smtClean="0">
                <a:sym typeface="Wingdings" panose="05000000000000000000" pitchFamily="2" charset="2"/>
              </a:rPr>
              <a:t>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83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Pomůcka k reflexi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6085755"/>
              </p:ext>
            </p:extLst>
          </p:nvPr>
        </p:nvGraphicFramePr>
        <p:xfrm>
          <a:off x="395536" y="1397000"/>
          <a:ext cx="722446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821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Obsahová struktura seminářů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Seminář 1</a:t>
            </a:r>
          </a:p>
          <a:p>
            <a:pPr marL="514350" indent="-514350">
              <a:buAutoNum type="arabicPeriod"/>
            </a:pPr>
            <a:r>
              <a:rPr lang="cs-CZ" dirty="0" smtClean="0"/>
              <a:t>Obecná teorie komunikace</a:t>
            </a:r>
          </a:p>
          <a:p>
            <a:pPr marL="514350" indent="-514350">
              <a:buAutoNum type="arabicPeriod"/>
            </a:pPr>
            <a:r>
              <a:rPr lang="cs-CZ" dirty="0" smtClean="0"/>
              <a:t>Základní informace z verbální a neverbální komunikace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Seminář </a:t>
            </a:r>
            <a:r>
              <a:rPr lang="cs-CZ" dirty="0" smtClean="0">
                <a:solidFill>
                  <a:srgbClr val="0070C0"/>
                </a:solidFill>
              </a:rPr>
              <a:t>2</a:t>
            </a:r>
          </a:p>
          <a:p>
            <a:pPr marL="514350" indent="-514350">
              <a:buAutoNum type="arabicPeriod"/>
            </a:pPr>
            <a:r>
              <a:rPr lang="cs-CZ" dirty="0" smtClean="0"/>
              <a:t>Otázky v pedagogické komunikaci</a:t>
            </a:r>
          </a:p>
          <a:p>
            <a:pPr marL="514350" indent="-514350">
              <a:buAutoNum type="arabicPeriod"/>
            </a:pPr>
            <a:r>
              <a:rPr lang="cs-CZ" dirty="0" smtClean="0"/>
              <a:t>Zpětná vazba</a:t>
            </a:r>
          </a:p>
          <a:p>
            <a:pPr marL="514350" indent="-514350">
              <a:buAutoNum type="arabicPeriod"/>
            </a:pPr>
            <a:r>
              <a:rPr lang="cs-CZ" dirty="0" smtClean="0"/>
              <a:t>Naslouchání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866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cs-CZ" dirty="0"/>
              <a:t>Otázky v pedagogické komunikaci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  <a:endParaRPr lang="en-GB" dirty="0"/>
          </a:p>
        </p:txBody>
      </p:sp>
      <p:sp>
        <p:nvSpPr>
          <p:cNvPr id="4" name="Obdélníkový popisek 3"/>
          <p:cNvSpPr/>
          <p:nvPr/>
        </p:nvSpPr>
        <p:spPr>
          <a:xfrm>
            <a:off x="827584" y="2204864"/>
            <a:ext cx="7632848" cy="216024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200" dirty="0" smtClean="0"/>
              <a:t>Co si představujete pod pojmem </a:t>
            </a:r>
            <a:r>
              <a:rPr lang="cs-CZ" sz="3200" b="1" dirty="0" smtClean="0"/>
              <a:t>otázka</a:t>
            </a:r>
            <a:r>
              <a:rPr lang="cs-CZ" sz="3200" dirty="0" smtClean="0"/>
              <a:t>?</a:t>
            </a:r>
            <a:r>
              <a:rPr lang="cs-CZ" sz="4000" dirty="0" smtClean="0"/>
              <a:t> (</a:t>
            </a:r>
            <a:r>
              <a:rPr lang="cs-CZ" sz="4000" dirty="0" err="1" smtClean="0"/>
              <a:t>Brainstroming</a:t>
            </a:r>
            <a:r>
              <a:rPr lang="cs-CZ" sz="4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972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 - otázky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en-GB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115616" y="1412776"/>
          <a:ext cx="71041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833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 k aktivitě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259632" y="980728"/>
          <a:ext cx="6096000" cy="4640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727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file"/>
              </a:rPr>
              <a:t>Práce s pracovními listy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0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file"/>
              </a:rPr>
              <a:t>Práce s pracovními listy</a:t>
            </a:r>
            <a:endParaRPr lang="en-GB" dirty="0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Emocionální stránka komunikace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593</Words>
  <Application>Microsoft Office PowerPoint</Application>
  <PresentationFormat>Předvádění na obrazovce (4:3)</PresentationFormat>
  <Paragraphs>129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Cambria</vt:lpstr>
      <vt:lpstr>Times New Roman</vt:lpstr>
      <vt:lpstr>Wingdings</vt:lpstr>
      <vt:lpstr>Motiv systému Office</vt:lpstr>
      <vt:lpstr>Seminář komunikace  Kombinované studium Lekce 2</vt:lpstr>
      <vt:lpstr>Organizace</vt:lpstr>
      <vt:lpstr>Pomůcka k reflexi</vt:lpstr>
      <vt:lpstr>Obsahová struktura seminářů</vt:lpstr>
      <vt:lpstr>Otázky v pedagogické komunikaci</vt:lpstr>
      <vt:lpstr>Aktivita - otázky</vt:lpstr>
      <vt:lpstr>Diskuse k aktivitě</vt:lpstr>
      <vt:lpstr>Otázky</vt:lpstr>
      <vt:lpstr>Zpětná vazba</vt:lpstr>
      <vt:lpstr> Emocionální stránka komunikace </vt:lpstr>
      <vt:lpstr>Naslouchání</vt:lpstr>
      <vt:lpstr>Naslouchání je umění</vt:lpstr>
      <vt:lpstr>IRF struktura  </vt:lpstr>
      <vt:lpstr>Dovednost naslouchání</vt:lpstr>
      <vt:lpstr>Cvičení</vt:lpstr>
      <vt:lpstr>Typy naslouchání (poslouchání)</vt:lpstr>
      <vt:lpstr>Charakteristiky aktivního naslouchání </vt:lpstr>
      <vt:lpstr>Naslouchání - pravidla</vt:lpstr>
      <vt:lpstr>Naslouchání - pravidla</vt:lpstr>
      <vt:lpstr>Teorie</vt:lpstr>
      <vt:lpstr>PPT naslouchání - rozhovor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25.9. 2018</dc:title>
  <dc:creator>Trnová</dc:creator>
  <cp:lastModifiedBy>Trnová</cp:lastModifiedBy>
  <cp:revision>64</cp:revision>
  <cp:lastPrinted>2018-11-14T11:40:28Z</cp:lastPrinted>
  <dcterms:created xsi:type="dcterms:W3CDTF">2018-09-24T19:03:05Z</dcterms:created>
  <dcterms:modified xsi:type="dcterms:W3CDTF">2018-11-16T14:42:14Z</dcterms:modified>
</cp:coreProperties>
</file>