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F3C6-4B5C-48AC-9D34-89E1956F05B8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D1FD8-FE98-48D1-863D-998BDA6BF7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F3C6-4B5C-48AC-9D34-89E1956F05B8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D1FD8-FE98-48D1-863D-998BDA6BF7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F3C6-4B5C-48AC-9D34-89E1956F05B8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D1FD8-FE98-48D1-863D-998BDA6BF7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F3C6-4B5C-48AC-9D34-89E1956F05B8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D1FD8-FE98-48D1-863D-998BDA6BF7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F3C6-4B5C-48AC-9D34-89E1956F05B8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D1FD8-FE98-48D1-863D-998BDA6BF7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F3C6-4B5C-48AC-9D34-89E1956F05B8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D1FD8-FE98-48D1-863D-998BDA6BF7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F3C6-4B5C-48AC-9D34-89E1956F05B8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D1FD8-FE98-48D1-863D-998BDA6BF7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F3C6-4B5C-48AC-9D34-89E1956F05B8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D1FD8-FE98-48D1-863D-998BDA6BF7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F3C6-4B5C-48AC-9D34-89E1956F05B8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D1FD8-FE98-48D1-863D-998BDA6BF7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F3C6-4B5C-48AC-9D34-89E1956F05B8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D1FD8-FE98-48D1-863D-998BDA6BF7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F3C6-4B5C-48AC-9D34-89E1956F05B8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D1FD8-FE98-48D1-863D-998BDA6BF7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EF3C6-4B5C-48AC-9D34-89E1956F05B8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D1FD8-FE98-48D1-863D-998BDA6BF71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Etika ve zdravotnictví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Historie etiky</a:t>
            </a: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Scholastika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navazovala na učení Aristotela</a:t>
            </a:r>
          </a:p>
          <a:p>
            <a:r>
              <a:rPr lang="cs-CZ" dirty="0" smtClean="0"/>
              <a:t>předním reprezentantem byl </a:t>
            </a:r>
            <a:r>
              <a:rPr lang="cs-CZ" b="1" dirty="0" smtClean="0"/>
              <a:t>sv. Tomáš </a:t>
            </a:r>
            <a:r>
              <a:rPr lang="cs-CZ" b="1" dirty="0" err="1" smtClean="0"/>
              <a:t>Akvinský</a:t>
            </a:r>
            <a:r>
              <a:rPr lang="cs-CZ" b="1" dirty="0" smtClean="0"/>
              <a:t> </a:t>
            </a:r>
            <a:r>
              <a:rPr lang="cs-CZ" dirty="0" smtClean="0"/>
              <a:t>(1225-1274)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Křesťanská morálka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ars</a:t>
            </a:r>
            <a:r>
              <a:rPr lang="cs-CZ" b="1" dirty="0" smtClean="0"/>
              <a:t> </a:t>
            </a:r>
            <a:r>
              <a:rPr lang="cs-CZ" b="1" dirty="0" err="1" smtClean="0"/>
              <a:t>vivendi</a:t>
            </a:r>
            <a:r>
              <a:rPr lang="cs-CZ" b="1" dirty="0" smtClean="0"/>
              <a:t>  </a:t>
            </a:r>
            <a:r>
              <a:rPr lang="cs-CZ" dirty="0" smtClean="0"/>
              <a:t>- jak žít </a:t>
            </a:r>
          </a:p>
          <a:p>
            <a:r>
              <a:rPr lang="cs-CZ" b="1" dirty="0" err="1" smtClean="0"/>
              <a:t>ars</a:t>
            </a:r>
            <a:r>
              <a:rPr lang="cs-CZ" b="1" dirty="0" smtClean="0"/>
              <a:t> </a:t>
            </a:r>
            <a:r>
              <a:rPr lang="cs-CZ" b="1" dirty="0" err="1" smtClean="0"/>
              <a:t>moriendi</a:t>
            </a:r>
            <a:r>
              <a:rPr lang="cs-CZ" b="1" dirty="0" smtClean="0"/>
              <a:t> </a:t>
            </a:r>
            <a:r>
              <a:rPr lang="cs-CZ" dirty="0" smtClean="0"/>
              <a:t>- jak zemřít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Následuje </a:t>
            </a:r>
            <a:r>
              <a:rPr lang="cs-CZ" smtClean="0"/>
              <a:t>rozvoj křesťanské </a:t>
            </a:r>
            <a:r>
              <a:rPr lang="cs-CZ" dirty="0" smtClean="0"/>
              <a:t>etiky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Moderní filozofie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Thomas </a:t>
            </a:r>
            <a:r>
              <a:rPr lang="cs-CZ" dirty="0" err="1" smtClean="0"/>
              <a:t>Morus</a:t>
            </a:r>
            <a:r>
              <a:rPr lang="cs-CZ" dirty="0" smtClean="0"/>
              <a:t> (1478-1535)</a:t>
            </a:r>
          </a:p>
          <a:p>
            <a:r>
              <a:rPr lang="cs-CZ" dirty="0" smtClean="0"/>
              <a:t> Jan Ámos Komenský (1592 – 1670) </a:t>
            </a:r>
          </a:p>
          <a:p>
            <a:r>
              <a:rPr lang="cs-CZ" dirty="0" smtClean="0"/>
              <a:t>David Hume </a:t>
            </a:r>
            <a:r>
              <a:rPr lang="en-US" dirty="0" smtClean="0"/>
              <a:t>(1711-1776) </a:t>
            </a:r>
            <a:endParaRPr lang="cs-CZ" dirty="0" smtClean="0"/>
          </a:p>
          <a:p>
            <a:r>
              <a:rPr lang="en-US" dirty="0" smtClean="0"/>
              <a:t>Adam Smith (1723-1790) </a:t>
            </a:r>
            <a:endParaRPr lang="cs-CZ" dirty="0" smtClean="0"/>
          </a:p>
          <a:p>
            <a:r>
              <a:rPr lang="en-US" dirty="0" smtClean="0"/>
              <a:t>William James (1842-1910) </a:t>
            </a:r>
          </a:p>
          <a:p>
            <a:r>
              <a:rPr lang="cs-CZ" dirty="0" err="1" smtClean="0"/>
              <a:t>Immanuel</a:t>
            </a:r>
            <a:r>
              <a:rPr lang="cs-CZ" dirty="0" smtClean="0"/>
              <a:t> Kant (1724-1804)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Immanuel</a:t>
            </a:r>
            <a:r>
              <a:rPr lang="cs-CZ" b="1" dirty="0" smtClean="0"/>
              <a:t> Kant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pokusil se </a:t>
            </a:r>
            <a:r>
              <a:rPr lang="cs-CZ" b="1" dirty="0" smtClean="0"/>
              <a:t>vybudovat racionální etický systém</a:t>
            </a:r>
            <a:r>
              <a:rPr lang="cs-CZ" dirty="0" smtClean="0"/>
              <a:t>, předpoklad lidské svobody a rovnosti </a:t>
            </a:r>
          </a:p>
          <a:p>
            <a:r>
              <a:rPr lang="cs-CZ" dirty="0" smtClean="0"/>
              <a:t>morálka heteronomní - předepsaná zvenčí někým jiným </a:t>
            </a:r>
          </a:p>
          <a:p>
            <a:r>
              <a:rPr lang="cs-CZ" dirty="0" smtClean="0"/>
              <a:t>morálka autonomní - svobodný subjekt si dává sám</a:t>
            </a:r>
          </a:p>
          <a:p>
            <a:r>
              <a:rPr lang="cs-CZ" dirty="0" smtClean="0"/>
              <a:t>obecný rozumový princip (maxima),který je zároveň „nutným postulátem praktického rozumu“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Kategorický imperativ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i="1" dirty="0" smtClean="0"/>
              <a:t>Jednej tak, jako by se maxima tvého jednání měla na základě tvé vůle stát obecným přírodním zákonem.“</a:t>
            </a:r>
            <a:endParaRPr lang="cs-CZ" b="1" baseline="30000" dirty="0" smtClean="0"/>
          </a:p>
          <a:p>
            <a:r>
              <a:rPr lang="cs-CZ" dirty="0" smtClean="0"/>
              <a:t>Z toho pak odvodí i druhou formulaci kategorického imperativu:</a:t>
            </a:r>
          </a:p>
          <a:p>
            <a:r>
              <a:rPr lang="cs-CZ" b="1" i="1" dirty="0" smtClean="0"/>
              <a:t>„Jednej tak, abys používal lidství jak ve své osobě, tak i v osobě každého druhého vždy zároveň jako účel a nikdy pouze jako prostředek.“</a:t>
            </a:r>
            <a:endParaRPr lang="cs-CZ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Immanuel</a:t>
            </a:r>
            <a:r>
              <a:rPr lang="cs-CZ" b="1" dirty="0" smtClean="0"/>
              <a:t> Kant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 smtClean="0"/>
              <a:t>Dvě věci naplňují mysl vždy novým a rostoucím obdivem a úctou, čím častěji se jimi zabývá: hvězdné nebe nade mnou a mravní zákon ve mně</a:t>
            </a:r>
            <a:r>
              <a:rPr lang="cs-CZ" b="1" dirty="0" smtClean="0"/>
              <a:t>.</a:t>
            </a:r>
            <a:endParaRPr lang="cs-CZ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Etika jako vědní disciplína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20. století - etika jako svébytná filozofická disciplína. </a:t>
            </a:r>
          </a:p>
          <a:p>
            <a:r>
              <a:rPr lang="cs-CZ" dirty="0" smtClean="0"/>
              <a:t>na UK  - etika samostatnou vědní disciplínou v roce 1952</a:t>
            </a:r>
          </a:p>
          <a:p>
            <a:r>
              <a:rPr lang="cs-CZ" dirty="0" smtClean="0"/>
              <a:t>lékařská etika - samostatným lékařským oborem v roce 1991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Základní etické teorie ve vztahu ke zdravotnictví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deontologie </a:t>
            </a:r>
          </a:p>
          <a:p>
            <a:r>
              <a:rPr lang="cs-CZ" dirty="0" smtClean="0"/>
              <a:t>utilitarismus</a:t>
            </a:r>
          </a:p>
          <a:p>
            <a:r>
              <a:rPr lang="cs-CZ" dirty="0" smtClean="0"/>
              <a:t>hédonismus</a:t>
            </a:r>
          </a:p>
          <a:p>
            <a:r>
              <a:rPr lang="cs-CZ" dirty="0" smtClean="0"/>
              <a:t>etika ctností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Deontologie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řeckého slova </a:t>
            </a:r>
            <a:r>
              <a:rPr lang="cs-CZ" dirty="0" err="1" smtClean="0"/>
              <a:t>deon</a:t>
            </a:r>
            <a:r>
              <a:rPr lang="cs-CZ" dirty="0" smtClean="0"/>
              <a:t> – povinnost, ve filozofii učení o povinnostech v obecné rovině</a:t>
            </a:r>
          </a:p>
          <a:p>
            <a:r>
              <a:rPr lang="pl-PL" dirty="0" smtClean="0"/>
              <a:t>povinností člověka je respektovat platné normy a to za </a:t>
            </a:r>
            <a:r>
              <a:rPr lang="cs-CZ" dirty="0" smtClean="0"/>
              <a:t>každých okolností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Utilitarismus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prospěšnost </a:t>
            </a:r>
            <a:r>
              <a:rPr lang="cs-CZ" dirty="0" smtClean="0"/>
              <a:t>(utilitarismus), a to v mravním kontextu </a:t>
            </a:r>
          </a:p>
          <a:p>
            <a:r>
              <a:rPr lang="cs-CZ" dirty="0" smtClean="0"/>
              <a:t>cílem mravního chování a jednání je podle tohoto pojetí největší užitek (štěstí, blaho), co největšího počtu lidí</a:t>
            </a:r>
          </a:p>
          <a:p>
            <a:r>
              <a:rPr lang="cs-CZ" dirty="0" smtClean="0"/>
              <a:t>kombinaci čtyř principů: principu následků, užitečnosti, hédonismu a sociálního principu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Etika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součástí filozofie </a:t>
            </a:r>
          </a:p>
          <a:p>
            <a:r>
              <a:rPr lang="cs-CZ" b="1" dirty="0" err="1" smtClean="0"/>
              <a:t>Aristotelés</a:t>
            </a:r>
            <a:r>
              <a:rPr lang="cs-CZ" dirty="0" smtClean="0"/>
              <a:t> - první </a:t>
            </a:r>
            <a:r>
              <a:rPr lang="pl-PL" dirty="0" smtClean="0"/>
              <a:t>psané spisy o etice</a:t>
            </a:r>
            <a:endParaRPr lang="cs-CZ" dirty="0" smtClean="0"/>
          </a:p>
          <a:p>
            <a:r>
              <a:rPr lang="cs-CZ" b="1" dirty="0" err="1" smtClean="0"/>
              <a:t>Sókratés</a:t>
            </a:r>
            <a:r>
              <a:rPr lang="cs-CZ" b="1" dirty="0" smtClean="0"/>
              <a:t> - </a:t>
            </a:r>
            <a:r>
              <a:rPr lang="cs-CZ" dirty="0" smtClean="0"/>
              <a:t>vznik etiky jako filozofické disciplíny</a:t>
            </a:r>
            <a:endParaRPr lang="cs-CZ" b="1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Čtyři principy utilitarismu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principu následků - </a:t>
            </a:r>
            <a:r>
              <a:rPr lang="cs-CZ" dirty="0" smtClean="0"/>
              <a:t>čin samotný není ani dobrý ani špatný, to co je důležité, jsou následky tohoto činu</a:t>
            </a:r>
          </a:p>
          <a:p>
            <a:r>
              <a:rPr lang="cs-CZ" b="1" dirty="0" smtClean="0"/>
              <a:t>princip užitečnosti - </a:t>
            </a:r>
            <a:r>
              <a:rPr lang="cs-CZ" dirty="0" smtClean="0"/>
              <a:t>prospěšnost a to v co největší možné míře</a:t>
            </a:r>
          </a:p>
          <a:p>
            <a:r>
              <a:rPr lang="cs-CZ" b="1" dirty="0" smtClean="0"/>
              <a:t>princip hédonismu -  </a:t>
            </a:r>
            <a:r>
              <a:rPr lang="cs-CZ" dirty="0" smtClean="0"/>
              <a:t>hledání co největšího dobra – blaha</a:t>
            </a:r>
          </a:p>
          <a:p>
            <a:r>
              <a:rPr lang="cs-CZ" b="1" dirty="0" smtClean="0"/>
              <a:t>sociální princip – </a:t>
            </a:r>
            <a:r>
              <a:rPr lang="cs-CZ" dirty="0" smtClean="0"/>
              <a:t>zaměřuje se na to, aby co největší štěstí bylo zajištěno co největšímu počtu lidí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Etika ctností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se nezabývá souborem pravidel správného chování, ale daleko více ji zajímá charakter jednajícího </a:t>
            </a:r>
          </a:p>
          <a:p>
            <a:r>
              <a:rPr lang="cs-CZ" dirty="0" smtClean="0"/>
              <a:t> „</a:t>
            </a:r>
            <a:r>
              <a:rPr lang="cs-CZ" i="1" dirty="0" smtClean="0"/>
              <a:t>Moudrý člověk nemůže činit zlá rozhodnutí“.</a:t>
            </a:r>
          </a:p>
          <a:p>
            <a:r>
              <a:rPr lang="cs-CZ" dirty="0" smtClean="0"/>
              <a:t>mezi lékařské stavovské ctnosti patří: trpělivost, obětavost, vlídnost, sociální cítění, nezištnost, velkorysost, taktnost, ohleduplnost, diskrétnost, poctivost, spolehlivost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Etický relativismus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nic není dobré, ani špatné bez posouzení dané kultury a sociálního kontextu</a:t>
            </a:r>
          </a:p>
          <a:p>
            <a:r>
              <a:rPr lang="cs-CZ" dirty="0" smtClean="0"/>
              <a:t>morálka je otázkou osobní volby člověka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Nihilismus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neexistuje morálka ani morální pravdy, ani dobro ani zlo </a:t>
            </a:r>
          </a:p>
          <a:p>
            <a:r>
              <a:rPr lang="cs-CZ" dirty="0" smtClean="0"/>
              <a:t>věci se dějí bez morálního znaménka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Morálka primitivních národů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dodržování formálních zvyků </a:t>
            </a:r>
          </a:p>
          <a:p>
            <a:r>
              <a:rPr lang="cs-CZ" dirty="0" smtClean="0"/>
              <a:t>zahrnovala učení o tabu </a:t>
            </a:r>
          </a:p>
          <a:p>
            <a:r>
              <a:rPr lang="cs-CZ" dirty="0" smtClean="0"/>
              <a:t>nedotknutelné předměty </a:t>
            </a:r>
          </a:p>
          <a:p>
            <a:r>
              <a:rPr lang="cs-CZ" dirty="0" smtClean="0"/>
              <a:t>nedotknutelné témata</a:t>
            </a:r>
          </a:p>
          <a:p>
            <a:r>
              <a:rPr lang="cs-CZ" dirty="0" smtClean="0"/>
              <a:t>lidé ctili posvátné </a:t>
            </a:r>
          </a:p>
          <a:p>
            <a:r>
              <a:rPr lang="cs-CZ" dirty="0" smtClean="0"/>
              <a:t>respektovali nedovolené </a:t>
            </a:r>
          </a:p>
          <a:p>
            <a:r>
              <a:rPr lang="cs-CZ" dirty="0" smtClean="0"/>
              <a:t>lidé žili podle osvědčených a všeobecně známých pravidel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Období řecké filozofie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všeobecně známé preferované vlastnosti</a:t>
            </a:r>
          </a:p>
          <a:p>
            <a:r>
              <a:rPr lang="cs-CZ" dirty="0" smtClean="0"/>
              <a:t>společenská atmosféra </a:t>
            </a:r>
          </a:p>
          <a:p>
            <a:r>
              <a:rPr lang="cs-CZ" dirty="0" smtClean="0"/>
              <a:t>mravní vlastnosti -zdvořilost, takt, úcta, vděčnost, milosrdenství,soucit </a:t>
            </a:r>
          </a:p>
          <a:p>
            <a:r>
              <a:rPr lang="cs-CZ" dirty="0" smtClean="0"/>
              <a:t>odsuzované vlastnosti - přetvářka, zapírání, pomluvy, podvody a pochlebování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Řečtí myslitelé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Démokritos</a:t>
            </a:r>
            <a:r>
              <a:rPr lang="cs-CZ" dirty="0" smtClean="0"/>
              <a:t> z Abdér na </a:t>
            </a:r>
            <a:r>
              <a:rPr lang="cs-CZ" dirty="0" err="1" smtClean="0"/>
              <a:t>Chalkidice</a:t>
            </a:r>
            <a:r>
              <a:rPr lang="cs-CZ" dirty="0" smtClean="0"/>
              <a:t> (460 – 370 před. n. l.) </a:t>
            </a:r>
          </a:p>
          <a:p>
            <a:r>
              <a:rPr lang="cs-CZ" b="1" dirty="0" err="1" smtClean="0"/>
              <a:t>Sókratés</a:t>
            </a:r>
            <a:r>
              <a:rPr lang="cs-CZ" dirty="0" smtClean="0"/>
              <a:t> (469 – 399 př. n. l.) </a:t>
            </a:r>
          </a:p>
          <a:p>
            <a:r>
              <a:rPr lang="cs-CZ" b="1" dirty="0" smtClean="0"/>
              <a:t>Platón</a:t>
            </a:r>
            <a:r>
              <a:rPr lang="cs-CZ" dirty="0" smtClean="0"/>
              <a:t> (427 – 347 př. n. l.) </a:t>
            </a:r>
          </a:p>
          <a:p>
            <a:r>
              <a:rPr lang="cs-CZ" b="1" dirty="0" err="1" smtClean="0"/>
              <a:t>Aristotelés</a:t>
            </a:r>
            <a:r>
              <a:rPr lang="cs-CZ" dirty="0" smtClean="0"/>
              <a:t> (384 – 322 př. n. l.)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Principy platné dodnes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i="1" dirty="0" smtClean="0"/>
              <a:t>„Konat dobro a vyhýbat se zlu.“</a:t>
            </a:r>
          </a:p>
          <a:p>
            <a:r>
              <a:rPr lang="cs-CZ" dirty="0" smtClean="0"/>
              <a:t> </a:t>
            </a:r>
            <a:r>
              <a:rPr lang="cs-CZ" i="1" dirty="0" smtClean="0"/>
              <a:t>„Jednej tak, aby se účel tvého jednání mohl stát obecným zákonem.“</a:t>
            </a:r>
          </a:p>
          <a:p>
            <a:r>
              <a:rPr lang="cs-CZ" dirty="0" smtClean="0"/>
              <a:t> </a:t>
            </a:r>
            <a:r>
              <a:rPr lang="cs-CZ" i="1" dirty="0" smtClean="0"/>
              <a:t>„…aby člověk byl člověkem a nečinil jiným to, co sám nechce, aby činili jemu…“</a:t>
            </a:r>
          </a:p>
          <a:p>
            <a:r>
              <a:rPr lang="pl-PL" i="1" dirty="0" smtClean="0"/>
              <a:t>„Člověk jedná mravně proto, ne že mu to někdo přikazuje, ale z úcty </a:t>
            </a:r>
            <a:r>
              <a:rPr lang="cs-CZ" i="1" dirty="0" smtClean="0"/>
              <a:t>před sebou samým.“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Středověk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dvě základní názorové koncepce - filosofická a křesťanskou. </a:t>
            </a:r>
          </a:p>
          <a:p>
            <a:r>
              <a:rPr lang="cs-CZ" dirty="0" smtClean="0"/>
              <a:t>vzájemně se ovlivňovaly</a:t>
            </a:r>
          </a:p>
          <a:p>
            <a:pPr>
              <a:buNone/>
            </a:pPr>
            <a:r>
              <a:rPr lang="cs-CZ" dirty="0" smtClean="0"/>
              <a:t>Udržovala se tradice řecké filosofie: </a:t>
            </a:r>
          </a:p>
          <a:p>
            <a:r>
              <a:rPr lang="cs-CZ" dirty="0" smtClean="0"/>
              <a:t>stoicismu</a:t>
            </a:r>
          </a:p>
          <a:p>
            <a:r>
              <a:rPr lang="cs-CZ" dirty="0" smtClean="0"/>
              <a:t>platonismu  </a:t>
            </a:r>
          </a:p>
          <a:p>
            <a:r>
              <a:rPr lang="cs-CZ" dirty="0" smtClean="0"/>
              <a:t>aristotelismu 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Středověká filosofie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dělíme na velká období :</a:t>
            </a:r>
          </a:p>
          <a:p>
            <a:r>
              <a:rPr lang="cs-CZ" b="1" dirty="0" smtClean="0"/>
              <a:t>patristika  </a:t>
            </a:r>
          </a:p>
          <a:p>
            <a:r>
              <a:rPr lang="cs-CZ" b="1" dirty="0" smtClean="0"/>
              <a:t>scholastika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Patristika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učení církevních otců </a:t>
            </a:r>
            <a:endParaRPr lang="cs-CZ" dirty="0" smtClean="0"/>
          </a:p>
          <a:p>
            <a:r>
              <a:rPr lang="pt-BR" dirty="0" smtClean="0"/>
              <a:t>církevní dogmata</a:t>
            </a:r>
            <a:endParaRPr lang="cs-CZ" dirty="0" smtClean="0"/>
          </a:p>
          <a:p>
            <a:r>
              <a:rPr lang="pt-BR" dirty="0" smtClean="0"/>
              <a:t>navazovala zejména na Platóna a</a:t>
            </a:r>
            <a:r>
              <a:rPr lang="cs-CZ" dirty="0" smtClean="0"/>
              <a:t> stoiky</a:t>
            </a:r>
          </a:p>
          <a:p>
            <a:r>
              <a:rPr lang="cs-CZ" dirty="0" smtClean="0"/>
              <a:t>největším představitelem byl </a:t>
            </a:r>
            <a:r>
              <a:rPr lang="cs-CZ" b="1" dirty="0" smtClean="0"/>
              <a:t>svatý Augustin </a:t>
            </a:r>
            <a:r>
              <a:rPr lang="cs-CZ" dirty="0" smtClean="0"/>
              <a:t>(354-430)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716</Words>
  <Application>Microsoft Office PowerPoint</Application>
  <PresentationFormat>Předvádění na obrazovce (4:3)</PresentationFormat>
  <Paragraphs>102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6" baseType="lpstr">
      <vt:lpstr>Arial</vt:lpstr>
      <vt:lpstr>Calibri</vt:lpstr>
      <vt:lpstr>Motiv sady Office</vt:lpstr>
      <vt:lpstr>Etika ve zdravotnictví</vt:lpstr>
      <vt:lpstr>Etika</vt:lpstr>
      <vt:lpstr>Morálka primitivních národů</vt:lpstr>
      <vt:lpstr>Období řecké filozofie</vt:lpstr>
      <vt:lpstr>Řečtí myslitelé</vt:lpstr>
      <vt:lpstr>Principy platné dodnes</vt:lpstr>
      <vt:lpstr>Středověk</vt:lpstr>
      <vt:lpstr>Středověká filosofie</vt:lpstr>
      <vt:lpstr>Patristika</vt:lpstr>
      <vt:lpstr>Scholastika</vt:lpstr>
      <vt:lpstr>Křesťanská morálka</vt:lpstr>
      <vt:lpstr>Moderní filozofie</vt:lpstr>
      <vt:lpstr>Immanuel Kant</vt:lpstr>
      <vt:lpstr>Kategorický imperativ</vt:lpstr>
      <vt:lpstr>Immanuel Kant</vt:lpstr>
      <vt:lpstr>Etika jako vědní disciplína</vt:lpstr>
      <vt:lpstr>Základní etické teorie ve vztahu ke zdravotnictví</vt:lpstr>
      <vt:lpstr>Deontologie</vt:lpstr>
      <vt:lpstr>Utilitarismus</vt:lpstr>
      <vt:lpstr>Čtyři principy utilitarismu</vt:lpstr>
      <vt:lpstr>Etika ctností</vt:lpstr>
      <vt:lpstr>Etický relativismus</vt:lpstr>
      <vt:lpstr>Nihilismus</vt:lpstr>
    </vt:vector>
  </TitlesOfParts>
  <Company>Pedagogická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Javorova Barbora</dc:creator>
  <cp:lastModifiedBy>bjavorova</cp:lastModifiedBy>
  <cp:revision>8</cp:revision>
  <dcterms:created xsi:type="dcterms:W3CDTF">2015-10-08T09:51:37Z</dcterms:created>
  <dcterms:modified xsi:type="dcterms:W3CDTF">2018-09-27T14:03:54Z</dcterms:modified>
</cp:coreProperties>
</file>