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Posílení tvůrčí spolupráce</a:t>
            </a:r>
          </a:p>
          <a:p>
            <a:r>
              <a:rPr lang="cs-CZ" dirty="0" smtClean="0"/>
              <a:t>Vytváření několika sfér pravomocí, které se navzájem protínají</a:t>
            </a:r>
          </a:p>
          <a:p>
            <a:r>
              <a:rPr lang="cs-CZ" dirty="0" smtClean="0"/>
              <a:t>Pravomoci se dělí mezi více pracovníků</a:t>
            </a:r>
          </a:p>
          <a:p>
            <a:r>
              <a:rPr lang="cs-CZ" dirty="0" smtClean="0"/>
              <a:t>Daný problém řeší ti nejkvalifikovanější, uplatní se odborné specializace</a:t>
            </a:r>
          </a:p>
          <a:p>
            <a:r>
              <a:rPr lang="cs-CZ" dirty="0" smtClean="0"/>
              <a:t>Konflikty – pracovník může odpovídat více nadřízeným, hůře se měří podíly jednotlivců na výsledku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</a:t>
            </a:r>
          </a:p>
          <a:p>
            <a:r>
              <a:rPr lang="cs-CZ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Vytipování </a:t>
            </a:r>
            <a:r>
              <a:rPr lang="cs-CZ" dirty="0" smtClean="0"/>
              <a:t>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OSCAR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Zkratka řetězce požadavků, které musí být procesem organizování zajištěny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aliance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střední a menší podniky</a:t>
            </a:r>
          </a:p>
          <a:p>
            <a:r>
              <a:rPr lang="cs-CZ" dirty="0" smtClean="0"/>
              <a:t>S domácími i zahraničními partnery</a:t>
            </a:r>
          </a:p>
          <a:p>
            <a:r>
              <a:rPr lang="cs-CZ" dirty="0" smtClean="0"/>
              <a:t>Smlouvy na různých úrovních: o výměně licencí, výzkumné a marketingové dohody</a:t>
            </a:r>
          </a:p>
          <a:p>
            <a:r>
              <a:rPr lang="cs-CZ" dirty="0" smtClean="0"/>
              <a:t>Možnost aktivace silných a eliminace slabých stránek firmy</a:t>
            </a:r>
          </a:p>
          <a:p>
            <a:r>
              <a:rPr lang="cs-CZ" dirty="0" smtClean="0"/>
              <a:t>Nebezpečí vzniku </a:t>
            </a:r>
            <a:r>
              <a:rPr lang="cs-CZ" smtClean="0"/>
              <a:t>nových rizik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Funkční požadavky organizace a její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V dnešní době, kdy jedinou jistotou je </a:t>
            </a:r>
            <a:r>
              <a:rPr lang="cs-CZ" b="1" dirty="0" smtClean="0"/>
              <a:t>změna</a:t>
            </a:r>
            <a:r>
              <a:rPr lang="cs-CZ" dirty="0" smtClean="0"/>
              <a:t>, je třeba respektovat některé obecné požadavky: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podnikavosti</a:t>
            </a:r>
            <a:r>
              <a:rPr lang="cs-CZ" dirty="0" smtClean="0"/>
              <a:t> – změny organizačních struktur</a:t>
            </a:r>
          </a:p>
          <a:p>
            <a:r>
              <a:rPr lang="cs-CZ" dirty="0" smtClean="0"/>
              <a:t>Požadavek </a:t>
            </a:r>
            <a:r>
              <a:rPr lang="cs-CZ" b="1" dirty="0" smtClean="0"/>
              <a:t>efektivnosti</a:t>
            </a:r>
            <a:r>
              <a:rPr lang="cs-CZ" dirty="0" smtClean="0"/>
              <a:t> – porovnání s konkurencí, světovými standardy</a:t>
            </a:r>
          </a:p>
          <a:p>
            <a:r>
              <a:rPr lang="cs-CZ" dirty="0" smtClean="0"/>
              <a:t>Požadavek větší </a:t>
            </a:r>
            <a:r>
              <a:rPr lang="cs-CZ" b="1" dirty="0" smtClean="0"/>
              <a:t>pružnosti </a:t>
            </a:r>
            <a:r>
              <a:rPr lang="cs-CZ" dirty="0" smtClean="0"/>
              <a:t>– nové příležitosti, méně řídících stupňů, investice, </a:t>
            </a:r>
            <a:r>
              <a:rPr lang="cs-CZ" dirty="0" err="1" smtClean="0"/>
              <a:t>povýrobní</a:t>
            </a:r>
            <a:r>
              <a:rPr lang="cs-CZ" dirty="0" smtClean="0"/>
              <a:t> služby…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internacionalizace </a:t>
            </a:r>
            <a:r>
              <a:rPr lang="cs-CZ" dirty="0" smtClean="0"/>
              <a:t>výroby (zapojení do mezinárodních informačních databank, různé formy zahraniční spolupráce, zkrácení průběžné doby výroby, filozofie just in </a:t>
            </a:r>
            <a:r>
              <a:rPr lang="cs-CZ" dirty="0" err="1" smtClean="0"/>
              <a:t>time</a:t>
            </a:r>
            <a:r>
              <a:rPr lang="cs-CZ" dirty="0" smtClean="0"/>
              <a:t> – právě včas).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požadavky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kvality </a:t>
            </a:r>
            <a:r>
              <a:rPr lang="cs-CZ" dirty="0" smtClean="0"/>
              <a:t>výroby (dosahování kvality je jednou z hlavních aktivit řízení výroby, kompetence za její rozvoj do všech útvarů, které ji mohou ovlivnit, kolektivní styl řízení, vztahy mezi vrcholovou a střední úrovní řízení atd.).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vysoké produktivity řídící práce a </a:t>
            </a:r>
            <a:r>
              <a:rPr lang="cs-CZ" dirty="0" smtClean="0"/>
              <a:t>administrativy (méně řídících stupňů, zejména v řízení výroby, automatizace kancelářské práce, nahrazování pevných forem organizačních struktur pružnými formami – proměnlivé týmy, neformální kontakty projektování s využitím výpočetní techniky).</a:t>
            </a:r>
          </a:p>
          <a:p>
            <a:pPr lvl="0"/>
            <a:r>
              <a:rPr lang="cs-CZ" dirty="0" smtClean="0"/>
              <a:t>Požadavek </a:t>
            </a:r>
            <a:r>
              <a:rPr lang="cs-CZ" b="1" dirty="0" smtClean="0"/>
              <a:t>funkčnosti organizační struktury </a:t>
            </a:r>
            <a:r>
              <a:rPr lang="cs-CZ" dirty="0" smtClean="0"/>
              <a:t>(návrhy musí vycházet ze stanovených záměrů rozvoje organizace a napomáhat dosahování vytýčených záměrů a cílů).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Forma sdružování lidí a činností pro zabezpečování úkolů organizování</a:t>
            </a:r>
          </a:p>
          <a:p>
            <a:pPr>
              <a:buNone/>
            </a:pPr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556</Words>
  <Application>Microsoft Office PowerPoint</Application>
  <PresentationFormat>Předvádění na obrazovce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MANAGAMENT</vt:lpstr>
      <vt:lpstr>OSCAR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Maticové struktury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Strategické aliance</vt:lpstr>
      <vt:lpstr>Funkční požadavky organizace a její struktury</vt:lpstr>
      <vt:lpstr>Funkční požadavky - pokračování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bjavorova</cp:lastModifiedBy>
  <cp:revision>26</cp:revision>
  <dcterms:created xsi:type="dcterms:W3CDTF">2011-09-29T11:01:19Z</dcterms:created>
  <dcterms:modified xsi:type="dcterms:W3CDTF">2018-09-18T08:56:18Z</dcterms:modified>
</cp:coreProperties>
</file>