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E61F-6613-46F2-B99D-4BAB432989CE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99-3F22-434B-8126-90E24EAF84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45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E61F-6613-46F2-B99D-4BAB432989CE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99-3F22-434B-8126-90E24EAF84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007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E61F-6613-46F2-B99D-4BAB432989CE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99-3F22-434B-8126-90E24EAF84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E61F-6613-46F2-B99D-4BAB432989CE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99-3F22-434B-8126-90E24EAF84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34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E61F-6613-46F2-B99D-4BAB432989CE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99-3F22-434B-8126-90E24EAF84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67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E61F-6613-46F2-B99D-4BAB432989CE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99-3F22-434B-8126-90E24EAF84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25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E61F-6613-46F2-B99D-4BAB432989CE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99-3F22-434B-8126-90E24EAF84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774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E61F-6613-46F2-B99D-4BAB432989CE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99-3F22-434B-8126-90E24EAF84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39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E61F-6613-46F2-B99D-4BAB432989CE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99-3F22-434B-8126-90E24EAF84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23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E61F-6613-46F2-B99D-4BAB432989CE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99-3F22-434B-8126-90E24EAF84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85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E61F-6613-46F2-B99D-4BAB432989CE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99-3F22-434B-8126-90E24EAF84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909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3E61F-6613-46F2-B99D-4BAB432989CE}" type="datetimeFigureOut">
              <a:rPr lang="cs-CZ" smtClean="0"/>
              <a:t>09.10.2018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90B99-3F22-434B-8126-90E24EAF84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79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Vzájemná poloha….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558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/>
              <a:t>    tři roviny mají společný jediný bod</a:t>
            </a:r>
            <a:endParaRPr lang="cs-CZ" sz="3200" dirty="0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3952" y="2060849"/>
            <a:ext cx="3216782" cy="3384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250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VZÁJEMNÁ POLOHA DVOU PŘÍMEK V PROSTORU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splývají</a:t>
            </a:r>
          </a:p>
          <a:p>
            <a:r>
              <a:rPr lang="cs-CZ" dirty="0" smtClean="0"/>
              <a:t>mají jediný společný bod</a:t>
            </a:r>
          </a:p>
          <a:p>
            <a:r>
              <a:rPr lang="cs-CZ" dirty="0" smtClean="0"/>
              <a:t>nemají společný bod a leží v téže rovině</a:t>
            </a:r>
          </a:p>
          <a:p>
            <a:r>
              <a:rPr lang="cs-CZ" dirty="0" smtClean="0"/>
              <a:t>nemají společný bod a neleží v téže rovině</a:t>
            </a:r>
          </a:p>
          <a:p>
            <a:endParaRPr lang="cs-CZ" dirty="0" smtClean="0"/>
          </a:p>
          <a:p>
            <a:r>
              <a:rPr lang="cs-CZ" dirty="0" smtClean="0"/>
              <a:t>pojmenování: rovnoběžné, různoběžné, mimoběžné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64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4000"/>
              <a:t>DICHOTOMICKÉ SCHÉMA TŘÍDĚNÍ DVOJIC PŘÍMEK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389" y="1557339"/>
            <a:ext cx="8770937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002632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VZÁJEMNÁ POLOHA PŘÍMKY A ROVINY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přímka nemá s rovinou žádný společný bod</a:t>
            </a:r>
          </a:p>
          <a:p>
            <a:r>
              <a:rPr lang="cs-CZ" dirty="0" smtClean="0"/>
              <a:t>přímka má s rovinou jediný společný bod</a:t>
            </a:r>
          </a:p>
          <a:p>
            <a:r>
              <a:rPr lang="cs-CZ" dirty="0" smtClean="0"/>
              <a:t>přímka leží v rovině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přímka a rovina jsou rovnoběžné, různoběžné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87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VZÁJEMNÁ POLOHA DVOU ROVIN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nemají žádný společný bod</a:t>
            </a:r>
          </a:p>
          <a:p>
            <a:r>
              <a:rPr lang="cs-CZ" dirty="0" smtClean="0"/>
              <a:t>mají společnou právě jednu přímku</a:t>
            </a:r>
          </a:p>
          <a:p>
            <a:r>
              <a:rPr lang="cs-CZ" dirty="0" smtClean="0"/>
              <a:t>obě roviny splývají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rovnoběžné,různoběžné</a:t>
            </a:r>
          </a:p>
          <a:p>
            <a:r>
              <a:rPr lang="cs-CZ" b="1" dirty="0" smtClean="0"/>
              <a:t>průsečnice</a:t>
            </a:r>
            <a:r>
              <a:rPr lang="cs-CZ" dirty="0" smtClean="0"/>
              <a:t>-společná přímka dvou různoběžných rovin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01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VZÁJEMNÁ POLOHA TŘÍ ROVIN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820688"/>
          </a:xfrm>
        </p:spPr>
        <p:txBody>
          <a:bodyPr/>
          <a:lstStyle/>
          <a:p>
            <a:r>
              <a:rPr lang="cs-CZ" dirty="0" smtClean="0"/>
              <a:t>každé dvě z daných rovin jsou rovnoběžné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8008" y="2852937"/>
            <a:ext cx="3051820" cy="2990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70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85821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/>
              <a:t>   dvě z rovin jsou rovnoběžné, třetí je protíná ve dvou rovnoběžných průsečnicích</a:t>
            </a:r>
            <a:br>
              <a:rPr lang="cs-CZ" sz="3200" dirty="0"/>
            </a:br>
            <a:endParaRPr lang="cs-CZ" sz="3200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79976" y="2204865"/>
            <a:ext cx="3189224" cy="3490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280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764704"/>
            <a:ext cx="8229600" cy="1143000"/>
          </a:xfrm>
        </p:spPr>
        <p:txBody>
          <a:bodyPr>
            <a:normAutofit fontScale="90000"/>
          </a:bodyPr>
          <a:lstStyle/>
          <a:p>
            <a:pPr>
              <a:buFont typeface="Arial" pitchFamily="34" charset="0"/>
              <a:buChar char="•"/>
            </a:pPr>
            <a:r>
              <a:rPr lang="cs-CZ" sz="3600" dirty="0"/>
              <a:t>    všechny tři roviny procházejí jednou přímkou</a:t>
            </a:r>
            <a:br>
              <a:rPr lang="cs-CZ" sz="3600" dirty="0"/>
            </a:br>
            <a:endParaRPr lang="cs-CZ" sz="3600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5960" y="1921645"/>
            <a:ext cx="3632076" cy="3712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057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85821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/>
              <a:t>  každé dvě roviny se protínají, každé dvě průsečnice jsou různé rovnoběžky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3993" y="2276873"/>
            <a:ext cx="3178017" cy="334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355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Širokoúhlá obrazovka</PresentationFormat>
  <Paragraphs>30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Vzájemná poloha….</vt:lpstr>
      <vt:lpstr>VZÁJEMNÁ POLOHA DVOU PŘÍMEK V PROSTORU</vt:lpstr>
      <vt:lpstr>DICHOTOMICKÉ SCHÉMA TŘÍDĚNÍ DVOJIC PŘÍMEK</vt:lpstr>
      <vt:lpstr>VZÁJEMNÁ POLOHA PŘÍMKY A ROVINY</vt:lpstr>
      <vt:lpstr>VZÁJEMNÁ POLOHA DVOU ROVIN</vt:lpstr>
      <vt:lpstr>VZÁJEMNÁ POLOHA TŘÍ ROVIN</vt:lpstr>
      <vt:lpstr>   dvě z rovin jsou rovnoběžné, třetí je protíná ve dvou rovnoběžných průsečnicích </vt:lpstr>
      <vt:lpstr>    všechny tři roviny procházejí jednou přímkou </vt:lpstr>
      <vt:lpstr>  každé dvě roviny se protínají, každé dvě průsečnice jsou různé rovnoběžky </vt:lpstr>
      <vt:lpstr>    tři roviny mají společný jediný bod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Vzájemná poloha….</dc:title>
  <dc:creator>Novakova</dc:creator>
  <cp:lastModifiedBy>Novakova</cp:lastModifiedBy>
  <cp:revision>1</cp:revision>
  <dcterms:created xsi:type="dcterms:W3CDTF">2018-10-09T20:02:09Z</dcterms:created>
  <dcterms:modified xsi:type="dcterms:W3CDTF">2018-10-09T20:02:41Z</dcterms:modified>
</cp:coreProperties>
</file>