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886D7-1FA4-45F7-A888-F01321512706}" type="datetimeFigureOut">
              <a:rPr lang="cs-CZ" smtClean="0"/>
              <a:pPr/>
              <a:t>14.12.2018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F613C-F614-4E8F-B974-5F0F395549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886D7-1FA4-45F7-A888-F01321512706}" type="datetimeFigureOut">
              <a:rPr lang="cs-CZ" smtClean="0"/>
              <a:pPr/>
              <a:t>14.12.2018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F613C-F614-4E8F-B974-5F0F395549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886D7-1FA4-45F7-A888-F01321512706}" type="datetimeFigureOut">
              <a:rPr lang="cs-CZ" smtClean="0"/>
              <a:pPr/>
              <a:t>14.12.2018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F613C-F614-4E8F-B974-5F0F395549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886D7-1FA4-45F7-A888-F01321512706}" type="datetimeFigureOut">
              <a:rPr lang="cs-CZ" smtClean="0"/>
              <a:pPr/>
              <a:t>14.12.2018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F613C-F614-4E8F-B974-5F0F395549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886D7-1FA4-45F7-A888-F01321512706}" type="datetimeFigureOut">
              <a:rPr lang="cs-CZ" smtClean="0"/>
              <a:pPr/>
              <a:t>14.12.2018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F613C-F614-4E8F-B974-5F0F395549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886D7-1FA4-45F7-A888-F01321512706}" type="datetimeFigureOut">
              <a:rPr lang="cs-CZ" smtClean="0"/>
              <a:pPr/>
              <a:t>14.12.2018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F613C-F614-4E8F-B974-5F0F395549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886D7-1FA4-45F7-A888-F01321512706}" type="datetimeFigureOut">
              <a:rPr lang="cs-CZ" smtClean="0"/>
              <a:pPr/>
              <a:t>14.12.2018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F613C-F614-4E8F-B974-5F0F395549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886D7-1FA4-45F7-A888-F01321512706}" type="datetimeFigureOut">
              <a:rPr lang="cs-CZ" smtClean="0"/>
              <a:pPr/>
              <a:t>14.12.2018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F613C-F614-4E8F-B974-5F0F395549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886D7-1FA4-45F7-A888-F01321512706}" type="datetimeFigureOut">
              <a:rPr lang="cs-CZ" smtClean="0"/>
              <a:pPr/>
              <a:t>14.12.2018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F613C-F614-4E8F-B974-5F0F395549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886D7-1FA4-45F7-A888-F01321512706}" type="datetimeFigureOut">
              <a:rPr lang="cs-CZ" smtClean="0"/>
              <a:pPr/>
              <a:t>14.12.2018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F613C-F614-4E8F-B974-5F0F395549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886D7-1FA4-45F7-A888-F01321512706}" type="datetimeFigureOut">
              <a:rPr lang="cs-CZ" smtClean="0"/>
              <a:pPr/>
              <a:t>14.12.2018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F613C-F614-4E8F-B974-5F0F395549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886D7-1FA4-45F7-A888-F01321512706}" type="datetimeFigureOut">
              <a:rPr lang="cs-CZ" smtClean="0"/>
              <a:pPr/>
              <a:t>14.12.2018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F613C-F614-4E8F-B974-5F0F3955495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Tělesa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240" y="1268760"/>
            <a:ext cx="7873208" cy="5318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Hrana</a:t>
            </a:r>
            <a:r>
              <a:rPr lang="cs-CZ" b="1" dirty="0" smtClean="0"/>
              <a:t> </a:t>
            </a:r>
            <a:r>
              <a:rPr lang="cs-CZ" dirty="0" smtClean="0"/>
              <a:t>je v geometrii úsečka, tvořená průnikem dvou sousedních stěn mnohostěnu.</a:t>
            </a:r>
          </a:p>
          <a:p>
            <a:r>
              <a:rPr lang="cs-CZ" dirty="0" smtClean="0"/>
              <a:t>Stěna je mnohoúhelník, jehož strany jsou sousedními hranami tělesa.</a:t>
            </a:r>
          </a:p>
          <a:p>
            <a:r>
              <a:rPr lang="cs-CZ" dirty="0" smtClean="0"/>
              <a:t>Vrchol je průsečík tří nebo více hran sousedních stěn (v mnohostěnu). </a:t>
            </a:r>
          </a:p>
          <a:p>
            <a:r>
              <a:rPr lang="cs-CZ" dirty="0" smtClean="0"/>
              <a:t>Strana je v geometrii úsečka, spojující dva sousední vrcholy mnohoúhelníku.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Krychle – všechny stěny jsou shodné čtverce</a:t>
            </a:r>
          </a:p>
          <a:p>
            <a:r>
              <a:rPr lang="cs-CZ" dirty="0" smtClean="0"/>
              <a:t>Kvádr – protější stěny jsou shodné obdélníky (čtverce)</a:t>
            </a:r>
          </a:p>
          <a:p>
            <a:r>
              <a:rPr lang="cs-CZ" dirty="0" smtClean="0"/>
              <a:t>Hranol – podstavy-shodné mnohoúhelníky,                            </a:t>
            </a:r>
            <a:r>
              <a:rPr lang="cs-CZ" dirty="0"/>
              <a:t> </a:t>
            </a:r>
            <a:r>
              <a:rPr lang="cs-CZ" dirty="0" smtClean="0"/>
              <a:t>      </a:t>
            </a:r>
            <a:br>
              <a:rPr lang="cs-CZ" dirty="0" smtClean="0"/>
            </a:br>
            <a:r>
              <a:rPr lang="cs-CZ" dirty="0" smtClean="0"/>
              <a:t>                 boční stěny- rovnoběžníky,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pravidelný n-</a:t>
            </a:r>
            <a:r>
              <a:rPr lang="cs-CZ" dirty="0" err="1" smtClean="0"/>
              <a:t>boký</a:t>
            </a:r>
            <a:r>
              <a:rPr lang="cs-CZ" dirty="0" smtClean="0"/>
              <a:t> hranol-podstavy-pravidelné n-</a:t>
            </a:r>
            <a:r>
              <a:rPr lang="cs-CZ" dirty="0" err="1" smtClean="0"/>
              <a:t>úhleníky</a:t>
            </a:r>
            <a:r>
              <a:rPr lang="cs-CZ" dirty="0" smtClean="0"/>
              <a:t>, 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             boční stěny-shodné obdélníky (čtverce)</a:t>
            </a:r>
          </a:p>
          <a:p>
            <a:r>
              <a:rPr lang="cs-CZ" dirty="0" smtClean="0"/>
              <a:t>Rotační válec – vznikne rotací obdélníku (čtverce) kolem přímky, která obsahuje jednu jeho stranu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Čtyřstěn – všechny stěny jsou trojúhelníky, pravidelný čtyřstěn- stěny jsou shodné rovnostranné trojúhelníky</a:t>
            </a:r>
          </a:p>
          <a:p>
            <a:r>
              <a:rPr lang="cs-CZ" dirty="0" smtClean="0"/>
              <a:t>Jehlan- podstavou je mnohoúhelník, boční stěny jsou trojúhelníky, 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</a:t>
            </a:r>
            <a:r>
              <a:rPr lang="cs-CZ" dirty="0" err="1" smtClean="0"/>
              <a:t>úravidelný</a:t>
            </a:r>
            <a:r>
              <a:rPr lang="cs-CZ" dirty="0" smtClean="0"/>
              <a:t> n-</a:t>
            </a:r>
            <a:r>
              <a:rPr lang="cs-CZ" dirty="0" err="1" smtClean="0"/>
              <a:t>boký</a:t>
            </a:r>
            <a:r>
              <a:rPr lang="cs-CZ" dirty="0" smtClean="0"/>
              <a:t> jehlan-podstavou je pravidelný n-úhelník, boční stěny jsou shodné rovnostranné trojúhelníky</a:t>
            </a:r>
          </a:p>
          <a:p>
            <a:r>
              <a:rPr lang="cs-CZ" dirty="0" smtClean="0"/>
              <a:t>Rotační kužel – vznikne rotací pravoúhlého trojúhelníku kolem přímky, která obsahuje jeho jednu odvěsnu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Volné rovnoběžné promítání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Přímka se promítá jako přímka nebo jako bod.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Průmětem dvou různých rovnoběžných přímek jsou rovnoběžné přímky nebo dva různé body.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Úsečky rovnoběžné s průmětnou se promítají ve skutečné velikosti. Rovnoběžné a shodné úsečky se promítají jako rovnoběžné a shodné úsečky nebo jako body.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Úhly ležící v rovinách rovnoběžných s průmětnou se promítají ve skutečné velikosti.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Jestliže je C bod úsečky AB, která se promítá jako úsečka, pak průmět bodu C dělí průmět úsečky AB ve stejném poměru, v jakém dělí bod C úsečku AB.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Síť mnohostěnu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Jestliže umístíme všechny stěny mnohostěnu  do jedné roviny v takovém vhodném seskupení, abychom dostali jeden rovinný obrazec, říkáme, že jsme sestrojili síť mnohostěnu. Pokud narýsujeme síť na papír, můžeme po vystřižení vytvořit model hranice mnohostěnu.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218</Words>
  <Application>Microsoft Office PowerPoint</Application>
  <PresentationFormat>Předvádění na obrazovce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Motiv sady Office</vt:lpstr>
      <vt:lpstr>Tělesa</vt:lpstr>
      <vt:lpstr>Prezentace aplikace PowerPoint</vt:lpstr>
      <vt:lpstr>Prezentace aplikace PowerPoint</vt:lpstr>
      <vt:lpstr>Prezentace aplikace PowerPoint</vt:lpstr>
      <vt:lpstr>Volné rovnoběžné promítání</vt:lpstr>
      <vt:lpstr>Síť mnohostěnu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Orientace v prostoru a rovině</dc:title>
  <dc:creator>Michal Novák</dc:creator>
  <cp:lastModifiedBy>Novakova</cp:lastModifiedBy>
  <cp:revision>22</cp:revision>
  <dcterms:created xsi:type="dcterms:W3CDTF">2014-05-14T18:28:03Z</dcterms:created>
  <dcterms:modified xsi:type="dcterms:W3CDTF">2018-12-14T22:02:05Z</dcterms:modified>
</cp:coreProperties>
</file>