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68" r:id="rId3"/>
    <p:sldId id="258" r:id="rId4"/>
    <p:sldId id="269" r:id="rId5"/>
    <p:sldId id="259" r:id="rId6"/>
    <p:sldId id="261" r:id="rId7"/>
    <p:sldId id="262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13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39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1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57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05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8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78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1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26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27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F5EF68-B25D-4F68-A634-FD2D03B5CF68}" type="datetimeFigureOut">
              <a:rPr lang="cs-CZ" smtClean="0"/>
              <a:t>20.10.2018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7925CD-360A-438D-8350-B0919A32A95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 S RODIČI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6622" y="5709061"/>
            <a:ext cx="7766936" cy="1096899"/>
          </a:xfrm>
        </p:spPr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dovednosti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12936" y="5709061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Jana Boumová, </a:t>
            </a:r>
            <a:r>
              <a:rPr lang="cs-CZ" dirty="0" err="1" smtClean="0"/>
              <a:t>DiS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3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1024" y="286603"/>
            <a:ext cx="7534275" cy="1450757"/>
          </a:xfrm>
        </p:spPr>
        <p:txBody>
          <a:bodyPr/>
          <a:lstStyle/>
          <a:p>
            <a:r>
              <a:rPr lang="cs-CZ" b="1" dirty="0"/>
              <a:t>Vliv mozkových preferencí na způsob učení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94403" y="-1093215"/>
            <a:ext cx="3882099" cy="954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Ã½sledek obrÃ¡zku pro uÄenÃ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15" y="4705350"/>
            <a:ext cx="3822386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7633"/>
            <a:ext cx="43910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William Edward "</a:t>
            </a:r>
            <a:r>
              <a:rPr lang="cs-CZ" b="1" dirty="0" err="1"/>
              <a:t>Ned</a:t>
            </a:r>
            <a:r>
              <a:rPr lang="cs-CZ" b="1" dirty="0"/>
              <a:t>" </a:t>
            </a:r>
            <a:r>
              <a:rPr lang="cs-CZ" b="1" dirty="0" err="1"/>
              <a:t>Herrmann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Firemní </a:t>
            </a:r>
            <a:r>
              <a:rPr lang="cs-CZ" sz="3000" dirty="0" smtClean="0"/>
              <a:t>psycholog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 smtClean="0"/>
              <a:t>Typologie pro poznávání druhých i sebepoznávání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 smtClean="0"/>
              <a:t>Jiné způsoby poznávání, přijímání a zpracovávání informací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 smtClean="0"/>
              <a:t>Vychází z předpokladu: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Mozek používá standardizované postupy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Postupy (stereotypy) odpovídají dominanci mozkového kvadrantu</a:t>
            </a:r>
          </a:p>
          <a:p>
            <a:pPr marL="201168" lvl="1" indent="0">
              <a:buNone/>
            </a:pP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05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Dotazník </a:t>
            </a:r>
            <a:r>
              <a:rPr lang="cs-CZ" b="1" dirty="0" err="1"/>
              <a:t>dichotické</a:t>
            </a:r>
            <a:r>
              <a:rPr lang="cs-CZ" b="1" dirty="0"/>
              <a:t> páry dle </a:t>
            </a:r>
            <a:r>
              <a:rPr lang="cs-CZ" b="1" dirty="0" err="1"/>
              <a:t>Herrmanna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0355" y="1952490"/>
            <a:ext cx="4082603" cy="422936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0 – </a:t>
            </a:r>
            <a:r>
              <a:rPr lang="cs-CZ" sz="3200" b="1" dirty="0"/>
              <a:t>32 =</a:t>
            </a:r>
            <a:r>
              <a:rPr lang="cs-CZ" sz="3200" dirty="0"/>
              <a:t> velmi slabá preference</a:t>
            </a:r>
          </a:p>
          <a:p>
            <a:r>
              <a:rPr lang="cs-CZ" sz="3200" dirty="0"/>
              <a:t> </a:t>
            </a:r>
            <a:r>
              <a:rPr lang="cs-CZ" sz="3200" b="1" dirty="0" smtClean="0"/>
              <a:t>33 </a:t>
            </a:r>
            <a:r>
              <a:rPr lang="cs-CZ" sz="3200" b="1" dirty="0"/>
              <a:t>– 65 =</a:t>
            </a:r>
            <a:r>
              <a:rPr lang="cs-CZ" sz="3200" dirty="0"/>
              <a:t> střední preference</a:t>
            </a:r>
          </a:p>
          <a:p>
            <a:r>
              <a:rPr lang="cs-CZ" sz="3200" dirty="0"/>
              <a:t> </a:t>
            </a:r>
            <a:r>
              <a:rPr lang="cs-CZ" sz="3200" b="1" dirty="0" smtClean="0"/>
              <a:t>66 </a:t>
            </a:r>
            <a:r>
              <a:rPr lang="cs-CZ" sz="3200" b="1" dirty="0"/>
              <a:t>– 100 =</a:t>
            </a:r>
            <a:r>
              <a:rPr lang="cs-CZ" sz="3200" dirty="0"/>
              <a:t> silná preference</a:t>
            </a:r>
          </a:p>
          <a:p>
            <a:r>
              <a:rPr lang="cs-CZ" sz="3200" dirty="0"/>
              <a:t> </a:t>
            </a:r>
            <a:r>
              <a:rPr lang="cs-CZ" sz="3200" b="1" dirty="0" smtClean="0"/>
              <a:t>101 </a:t>
            </a:r>
            <a:r>
              <a:rPr lang="cs-CZ" sz="3200" b="1" dirty="0"/>
              <a:t>– 130 =</a:t>
            </a:r>
            <a:r>
              <a:rPr lang="cs-CZ" sz="3200" dirty="0"/>
              <a:t> přílišná preference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7" y="1845733"/>
            <a:ext cx="3997368" cy="43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05" y="1952490"/>
            <a:ext cx="3223919" cy="304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6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12814" y="715985"/>
            <a:ext cx="62769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0" y="93419"/>
            <a:ext cx="11240680" cy="5882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1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1" y="286603"/>
            <a:ext cx="11171282" cy="604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1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9" y="183255"/>
            <a:ext cx="11222798" cy="590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4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4" y="124324"/>
            <a:ext cx="10978101" cy="6160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0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50" y="286603"/>
            <a:ext cx="7639050" cy="1450757"/>
          </a:xfrm>
        </p:spPr>
        <p:txBody>
          <a:bodyPr>
            <a:normAutofit/>
          </a:bodyPr>
          <a:lstStyle/>
          <a:p>
            <a:r>
              <a:rPr lang="cs-CZ" b="1" dirty="0"/>
              <a:t>Mozkové dominance a způsob komunikace (oblíbené fráze</a:t>
            </a:r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9463" y="107623"/>
            <a:ext cx="4560632" cy="782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832" y="268077"/>
            <a:ext cx="3804512" cy="21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</TotalTime>
  <Words>77</Words>
  <Application>Microsoft Office PowerPoint</Application>
  <PresentationFormat>Širokoúhlá obrazovka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Retrospektiva</vt:lpstr>
      <vt:lpstr>KOMUNIKACE S RODIČI</vt:lpstr>
      <vt:lpstr>William Edward "Ned" Herrmann </vt:lpstr>
      <vt:lpstr>Dotazník dichotické páry dle Herrmanna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Mozkové dominance a způsob komunikace (oblíbené fráze)</vt:lpstr>
      <vt:lpstr>Vliv mozkových preferencí na způsob učení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LUPENITKA ZELENÁ(stašilka)</dc:title>
  <dc:creator>patak</dc:creator>
  <cp:lastModifiedBy>Jana Vlčková</cp:lastModifiedBy>
  <cp:revision>28</cp:revision>
  <dcterms:created xsi:type="dcterms:W3CDTF">2018-10-15T09:00:41Z</dcterms:created>
  <dcterms:modified xsi:type="dcterms:W3CDTF">2018-10-20T09:48:57Z</dcterms:modified>
</cp:coreProperties>
</file>