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7" r:id="rId2"/>
    <p:sldId id="288" r:id="rId3"/>
    <p:sldId id="280" r:id="rId4"/>
    <p:sldId id="290" r:id="rId5"/>
    <p:sldId id="291" r:id="rId6"/>
    <p:sldId id="292" r:id="rId7"/>
    <p:sldId id="287" r:id="rId8"/>
    <p:sldId id="293" r:id="rId9"/>
    <p:sldId id="298" r:id="rId10"/>
    <p:sldId id="296" r:id="rId11"/>
    <p:sldId id="294" r:id="rId12"/>
    <p:sldId id="301" r:id="rId13"/>
    <p:sldId id="297" r:id="rId14"/>
    <p:sldId id="299" r:id="rId15"/>
    <p:sldId id="284" r:id="rId16"/>
    <p:sldId id="29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C6A4F-FAF0-46DF-AAD5-D30B90CB30D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6F94DBB-CBB0-460E-874F-57EB53C41AFA}">
      <dgm:prSet phldrT="[Text]" custT="1"/>
      <dgm:spPr/>
      <dgm:t>
        <a:bodyPr/>
        <a:lstStyle/>
        <a:p>
          <a:r>
            <a:rPr lang="cs-CZ" sz="1600" dirty="0" smtClean="0">
              <a:solidFill>
                <a:schemeClr val="accent1"/>
              </a:solidFill>
            </a:rPr>
            <a:t>Reflektování</a:t>
          </a:r>
          <a:endParaRPr lang="cs-CZ" sz="1600" dirty="0">
            <a:solidFill>
              <a:schemeClr val="accent1"/>
            </a:solidFill>
          </a:endParaRPr>
        </a:p>
      </dgm:t>
    </dgm:pt>
    <dgm:pt modelId="{60F13ED9-5DF5-4C8F-91AB-9D1038B6D976}" type="parTrans" cxnId="{5FDD8071-67B1-49AC-9535-63574AEFBBCF}">
      <dgm:prSet/>
      <dgm:spPr/>
      <dgm:t>
        <a:bodyPr/>
        <a:lstStyle/>
        <a:p>
          <a:endParaRPr lang="cs-CZ"/>
        </a:p>
      </dgm:t>
    </dgm:pt>
    <dgm:pt modelId="{13E443A9-9A1D-4B48-9245-137DCD1E31B3}" type="sibTrans" cxnId="{5FDD8071-67B1-49AC-9535-63574AEFBBCF}">
      <dgm:prSet/>
      <dgm:spPr/>
      <dgm:t>
        <a:bodyPr/>
        <a:lstStyle/>
        <a:p>
          <a:endParaRPr lang="cs-CZ"/>
        </a:p>
      </dgm:t>
    </dgm:pt>
    <dgm:pt modelId="{0DCBC6F7-07E7-4C10-8CEA-71F155188B86}">
      <dgm:prSet phldrT="[Text]" custT="1"/>
      <dgm:spPr/>
      <dgm:t>
        <a:bodyPr/>
        <a:lstStyle/>
        <a:p>
          <a:r>
            <a:rPr lang="cs-CZ" sz="1600" dirty="0" smtClean="0">
              <a:solidFill>
                <a:schemeClr val="accent1"/>
              </a:solidFill>
            </a:rPr>
            <a:t>Přemýšlení – nové podněty – učení se</a:t>
          </a:r>
          <a:endParaRPr lang="cs-CZ" sz="1600" dirty="0">
            <a:solidFill>
              <a:schemeClr val="accent1"/>
            </a:solidFill>
          </a:endParaRPr>
        </a:p>
      </dgm:t>
    </dgm:pt>
    <dgm:pt modelId="{133CDEEC-3698-4B32-9D70-0781805A7E54}" type="parTrans" cxnId="{F487D86B-6F43-48A0-8D15-A58A24B42A8F}">
      <dgm:prSet/>
      <dgm:spPr/>
      <dgm:t>
        <a:bodyPr/>
        <a:lstStyle/>
        <a:p>
          <a:endParaRPr lang="cs-CZ"/>
        </a:p>
      </dgm:t>
    </dgm:pt>
    <dgm:pt modelId="{8D38AC09-9C2F-4360-B5AE-7B68ABD42E94}" type="sibTrans" cxnId="{F487D86B-6F43-48A0-8D15-A58A24B42A8F}">
      <dgm:prSet/>
      <dgm:spPr/>
      <dgm:t>
        <a:bodyPr/>
        <a:lstStyle/>
        <a:p>
          <a:endParaRPr lang="cs-CZ"/>
        </a:p>
      </dgm:t>
    </dgm:pt>
    <dgm:pt modelId="{66CA98B5-A443-4EE1-AE7D-896F954BC9C7}">
      <dgm:prSet phldrT="[Text]" custT="1"/>
      <dgm:spPr/>
      <dgm:t>
        <a:bodyPr/>
        <a:lstStyle/>
        <a:p>
          <a:r>
            <a:rPr lang="cs-CZ" sz="1600" dirty="0" smtClean="0">
              <a:solidFill>
                <a:schemeClr val="accent1"/>
              </a:solidFill>
            </a:rPr>
            <a:t>Aktivní experimentování</a:t>
          </a:r>
          <a:endParaRPr lang="cs-CZ" sz="1600" dirty="0">
            <a:solidFill>
              <a:schemeClr val="accent1"/>
            </a:solidFill>
          </a:endParaRPr>
        </a:p>
      </dgm:t>
    </dgm:pt>
    <dgm:pt modelId="{AA95DC86-B9B2-4DA0-91F5-831CA08571E7}" type="parTrans" cxnId="{C83DF1DE-F8A4-45AD-A29B-7D57D297BB42}">
      <dgm:prSet/>
      <dgm:spPr/>
      <dgm:t>
        <a:bodyPr/>
        <a:lstStyle/>
        <a:p>
          <a:endParaRPr lang="cs-CZ"/>
        </a:p>
      </dgm:t>
    </dgm:pt>
    <dgm:pt modelId="{97A2F003-0850-4658-B024-A154ACE141EE}" type="sibTrans" cxnId="{C83DF1DE-F8A4-45AD-A29B-7D57D297BB42}">
      <dgm:prSet/>
      <dgm:spPr/>
      <dgm:t>
        <a:bodyPr/>
        <a:lstStyle/>
        <a:p>
          <a:endParaRPr lang="cs-CZ"/>
        </a:p>
      </dgm:t>
    </dgm:pt>
    <dgm:pt modelId="{732AF88E-357F-474A-B97B-9EF857097DEE}">
      <dgm:prSet phldrT="[Text]" custT="1"/>
      <dgm:spPr/>
      <dgm:t>
        <a:bodyPr/>
        <a:lstStyle/>
        <a:p>
          <a:r>
            <a:rPr lang="cs-CZ" sz="1600" dirty="0" smtClean="0">
              <a:solidFill>
                <a:schemeClr val="accent1"/>
              </a:solidFill>
            </a:rPr>
            <a:t>Zkušenost</a:t>
          </a:r>
          <a:endParaRPr lang="cs-CZ" sz="1600" dirty="0">
            <a:solidFill>
              <a:schemeClr val="accent1"/>
            </a:solidFill>
          </a:endParaRPr>
        </a:p>
      </dgm:t>
    </dgm:pt>
    <dgm:pt modelId="{0B3A91EE-2742-4FDD-A60B-13C6705FFBDF}" type="parTrans" cxnId="{CDFC4C09-661F-4871-8EBA-04D72C908DC1}">
      <dgm:prSet/>
      <dgm:spPr/>
      <dgm:t>
        <a:bodyPr/>
        <a:lstStyle/>
        <a:p>
          <a:endParaRPr lang="cs-CZ"/>
        </a:p>
      </dgm:t>
    </dgm:pt>
    <dgm:pt modelId="{67F8C810-EBE9-433E-A913-C67AFD4EFBBA}" type="sibTrans" cxnId="{CDFC4C09-661F-4871-8EBA-04D72C908DC1}">
      <dgm:prSet/>
      <dgm:spPr/>
      <dgm:t>
        <a:bodyPr/>
        <a:lstStyle/>
        <a:p>
          <a:endParaRPr lang="cs-CZ"/>
        </a:p>
      </dgm:t>
    </dgm:pt>
    <dgm:pt modelId="{A9F07B96-9D15-4832-A680-108E94C48493}" type="pres">
      <dgm:prSet presAssocID="{C02C6A4F-FAF0-46DF-AAD5-D30B90CB30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2AC49FE-9987-4ED8-B904-D0C4C3300F20}" type="pres">
      <dgm:prSet presAssocID="{56F94DBB-CBB0-460E-874F-57EB53C41AFA}" presName="dummy" presStyleCnt="0"/>
      <dgm:spPr/>
    </dgm:pt>
    <dgm:pt modelId="{9F32EC00-5A63-4322-88B1-1695B1C399D8}" type="pres">
      <dgm:prSet presAssocID="{56F94DBB-CBB0-460E-874F-57EB53C41AFA}" presName="node" presStyleLbl="revTx" presStyleIdx="0" presStyleCnt="4" custScaleX="1297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8C577D-DF87-42C7-9911-22546990B3EE}" type="pres">
      <dgm:prSet presAssocID="{13E443A9-9A1D-4B48-9245-137DCD1E31B3}" presName="sibTrans" presStyleLbl="node1" presStyleIdx="0" presStyleCnt="4"/>
      <dgm:spPr/>
      <dgm:t>
        <a:bodyPr/>
        <a:lstStyle/>
        <a:p>
          <a:endParaRPr lang="cs-CZ"/>
        </a:p>
      </dgm:t>
    </dgm:pt>
    <dgm:pt modelId="{A027A9F1-CA24-41EC-9EE7-1C408C685F6E}" type="pres">
      <dgm:prSet presAssocID="{0DCBC6F7-07E7-4C10-8CEA-71F155188B86}" presName="dummy" presStyleCnt="0"/>
      <dgm:spPr/>
    </dgm:pt>
    <dgm:pt modelId="{3BE98A79-AC74-4716-BF9C-35CAEA62A5DA}" type="pres">
      <dgm:prSet presAssocID="{0DCBC6F7-07E7-4C10-8CEA-71F155188B86}" presName="node" presStyleLbl="revTx" presStyleIdx="1" presStyleCnt="4" custScaleX="1297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160DA3-ACF3-4AF4-A838-35821843379C}" type="pres">
      <dgm:prSet presAssocID="{8D38AC09-9C2F-4360-B5AE-7B68ABD42E94}" presName="sibTrans" presStyleLbl="node1" presStyleIdx="1" presStyleCnt="4" custScaleX="70879" custScaleY="89520"/>
      <dgm:spPr/>
      <dgm:t>
        <a:bodyPr/>
        <a:lstStyle/>
        <a:p>
          <a:endParaRPr lang="cs-CZ"/>
        </a:p>
      </dgm:t>
    </dgm:pt>
    <dgm:pt modelId="{0D0C41AE-4AE6-4AC6-B62D-28D171F97CB6}" type="pres">
      <dgm:prSet presAssocID="{66CA98B5-A443-4EE1-AE7D-896F954BC9C7}" presName="dummy" presStyleCnt="0"/>
      <dgm:spPr/>
    </dgm:pt>
    <dgm:pt modelId="{997E0A13-C42B-4D14-B06C-06492A61A8D7}" type="pres">
      <dgm:prSet presAssocID="{66CA98B5-A443-4EE1-AE7D-896F954BC9C7}" presName="node" presStyleLbl="revTx" presStyleIdx="2" presStyleCnt="4" custScaleX="1297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E008B-F774-4FC1-AC28-E5623A2F599F}" type="pres">
      <dgm:prSet presAssocID="{97A2F003-0850-4658-B024-A154ACE141EE}" presName="sibTrans" presStyleLbl="node1" presStyleIdx="2" presStyleCnt="4"/>
      <dgm:spPr/>
      <dgm:t>
        <a:bodyPr/>
        <a:lstStyle/>
        <a:p>
          <a:endParaRPr lang="cs-CZ"/>
        </a:p>
      </dgm:t>
    </dgm:pt>
    <dgm:pt modelId="{A77B7AC0-AB08-4885-A280-1CFC715A97B5}" type="pres">
      <dgm:prSet presAssocID="{732AF88E-357F-474A-B97B-9EF857097DEE}" presName="dummy" presStyleCnt="0"/>
      <dgm:spPr/>
    </dgm:pt>
    <dgm:pt modelId="{45E29F86-C592-4368-9209-5A96A2C76D86}" type="pres">
      <dgm:prSet presAssocID="{732AF88E-357F-474A-B97B-9EF857097DEE}" presName="node" presStyleLbl="revTx" presStyleIdx="3" presStyleCnt="4" custScaleX="1297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07B01C-8380-41BB-B55C-9A2E4E10DEB1}" type="pres">
      <dgm:prSet presAssocID="{67F8C810-EBE9-433E-A913-C67AFD4EFBBA}" presName="sibTrans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2C45EF2A-736F-4381-A1B7-C9A6EE02685D}" type="presOf" srcId="{67F8C810-EBE9-433E-A913-C67AFD4EFBBA}" destId="{2207B01C-8380-41BB-B55C-9A2E4E10DEB1}" srcOrd="0" destOrd="0" presId="urn:microsoft.com/office/officeart/2005/8/layout/cycle1"/>
    <dgm:cxn modelId="{EBAA2E61-3D34-40A2-95EE-E70881C7C411}" type="presOf" srcId="{732AF88E-357F-474A-B97B-9EF857097DEE}" destId="{45E29F86-C592-4368-9209-5A96A2C76D86}" srcOrd="0" destOrd="0" presId="urn:microsoft.com/office/officeart/2005/8/layout/cycle1"/>
    <dgm:cxn modelId="{E0106C69-983F-4963-86BE-A4C3A5080C64}" type="presOf" srcId="{66CA98B5-A443-4EE1-AE7D-896F954BC9C7}" destId="{997E0A13-C42B-4D14-B06C-06492A61A8D7}" srcOrd="0" destOrd="0" presId="urn:microsoft.com/office/officeart/2005/8/layout/cycle1"/>
    <dgm:cxn modelId="{D51C36A4-6EEA-498F-B40D-92D1EDAEB36B}" type="presOf" srcId="{56F94DBB-CBB0-460E-874F-57EB53C41AFA}" destId="{9F32EC00-5A63-4322-88B1-1695B1C399D8}" srcOrd="0" destOrd="0" presId="urn:microsoft.com/office/officeart/2005/8/layout/cycle1"/>
    <dgm:cxn modelId="{A9DCD2B2-7EF8-4497-9DDF-00CF9E67A723}" type="presOf" srcId="{13E443A9-9A1D-4B48-9245-137DCD1E31B3}" destId="{DD8C577D-DF87-42C7-9911-22546990B3EE}" srcOrd="0" destOrd="0" presId="urn:microsoft.com/office/officeart/2005/8/layout/cycle1"/>
    <dgm:cxn modelId="{C83DF1DE-F8A4-45AD-A29B-7D57D297BB42}" srcId="{C02C6A4F-FAF0-46DF-AAD5-D30B90CB30DC}" destId="{66CA98B5-A443-4EE1-AE7D-896F954BC9C7}" srcOrd="2" destOrd="0" parTransId="{AA95DC86-B9B2-4DA0-91F5-831CA08571E7}" sibTransId="{97A2F003-0850-4658-B024-A154ACE141EE}"/>
    <dgm:cxn modelId="{9E81600F-D6B6-48CB-9249-12DCF14E07B2}" type="presOf" srcId="{C02C6A4F-FAF0-46DF-AAD5-D30B90CB30DC}" destId="{A9F07B96-9D15-4832-A680-108E94C48493}" srcOrd="0" destOrd="0" presId="urn:microsoft.com/office/officeart/2005/8/layout/cycle1"/>
    <dgm:cxn modelId="{5FDD8071-67B1-49AC-9535-63574AEFBBCF}" srcId="{C02C6A4F-FAF0-46DF-AAD5-D30B90CB30DC}" destId="{56F94DBB-CBB0-460E-874F-57EB53C41AFA}" srcOrd="0" destOrd="0" parTransId="{60F13ED9-5DF5-4C8F-91AB-9D1038B6D976}" sibTransId="{13E443A9-9A1D-4B48-9245-137DCD1E31B3}"/>
    <dgm:cxn modelId="{F487D86B-6F43-48A0-8D15-A58A24B42A8F}" srcId="{C02C6A4F-FAF0-46DF-AAD5-D30B90CB30DC}" destId="{0DCBC6F7-07E7-4C10-8CEA-71F155188B86}" srcOrd="1" destOrd="0" parTransId="{133CDEEC-3698-4B32-9D70-0781805A7E54}" sibTransId="{8D38AC09-9C2F-4360-B5AE-7B68ABD42E94}"/>
    <dgm:cxn modelId="{5D50B4FF-0629-41E0-B4A4-2824A7164036}" type="presOf" srcId="{97A2F003-0850-4658-B024-A154ACE141EE}" destId="{516E008B-F774-4FC1-AC28-E5623A2F599F}" srcOrd="0" destOrd="0" presId="urn:microsoft.com/office/officeart/2005/8/layout/cycle1"/>
    <dgm:cxn modelId="{621301BD-F2A1-49B3-AE21-45F868F8C5AB}" type="presOf" srcId="{0DCBC6F7-07E7-4C10-8CEA-71F155188B86}" destId="{3BE98A79-AC74-4716-BF9C-35CAEA62A5DA}" srcOrd="0" destOrd="0" presId="urn:microsoft.com/office/officeart/2005/8/layout/cycle1"/>
    <dgm:cxn modelId="{00B8B6BA-1FF4-4C6A-AB04-9AF642A89CC2}" type="presOf" srcId="{8D38AC09-9C2F-4360-B5AE-7B68ABD42E94}" destId="{23160DA3-ACF3-4AF4-A838-35821843379C}" srcOrd="0" destOrd="0" presId="urn:microsoft.com/office/officeart/2005/8/layout/cycle1"/>
    <dgm:cxn modelId="{CDFC4C09-661F-4871-8EBA-04D72C908DC1}" srcId="{C02C6A4F-FAF0-46DF-AAD5-D30B90CB30DC}" destId="{732AF88E-357F-474A-B97B-9EF857097DEE}" srcOrd="3" destOrd="0" parTransId="{0B3A91EE-2742-4FDD-A60B-13C6705FFBDF}" sibTransId="{67F8C810-EBE9-433E-A913-C67AFD4EFBBA}"/>
    <dgm:cxn modelId="{735D5CDF-C159-43CD-B94C-23EFAF1D88B7}" type="presParOf" srcId="{A9F07B96-9D15-4832-A680-108E94C48493}" destId="{C2AC49FE-9987-4ED8-B904-D0C4C3300F20}" srcOrd="0" destOrd="0" presId="urn:microsoft.com/office/officeart/2005/8/layout/cycle1"/>
    <dgm:cxn modelId="{83734D2F-6C61-4563-8B06-7CAD637B420D}" type="presParOf" srcId="{A9F07B96-9D15-4832-A680-108E94C48493}" destId="{9F32EC00-5A63-4322-88B1-1695B1C399D8}" srcOrd="1" destOrd="0" presId="urn:microsoft.com/office/officeart/2005/8/layout/cycle1"/>
    <dgm:cxn modelId="{01E76525-14AC-4FA6-9BB0-D3502F4358CB}" type="presParOf" srcId="{A9F07B96-9D15-4832-A680-108E94C48493}" destId="{DD8C577D-DF87-42C7-9911-22546990B3EE}" srcOrd="2" destOrd="0" presId="urn:microsoft.com/office/officeart/2005/8/layout/cycle1"/>
    <dgm:cxn modelId="{94BB249D-681F-455C-B077-3A604AF9C614}" type="presParOf" srcId="{A9F07B96-9D15-4832-A680-108E94C48493}" destId="{A027A9F1-CA24-41EC-9EE7-1C408C685F6E}" srcOrd="3" destOrd="0" presId="urn:microsoft.com/office/officeart/2005/8/layout/cycle1"/>
    <dgm:cxn modelId="{97203FC8-2B69-412A-858F-A9881F66FDEB}" type="presParOf" srcId="{A9F07B96-9D15-4832-A680-108E94C48493}" destId="{3BE98A79-AC74-4716-BF9C-35CAEA62A5DA}" srcOrd="4" destOrd="0" presId="urn:microsoft.com/office/officeart/2005/8/layout/cycle1"/>
    <dgm:cxn modelId="{735D9A7B-566F-4916-B04C-BCCB1FAA1829}" type="presParOf" srcId="{A9F07B96-9D15-4832-A680-108E94C48493}" destId="{23160DA3-ACF3-4AF4-A838-35821843379C}" srcOrd="5" destOrd="0" presId="urn:microsoft.com/office/officeart/2005/8/layout/cycle1"/>
    <dgm:cxn modelId="{F892EC9E-45CB-4D0D-9DB3-600720E74DA0}" type="presParOf" srcId="{A9F07B96-9D15-4832-A680-108E94C48493}" destId="{0D0C41AE-4AE6-4AC6-B62D-28D171F97CB6}" srcOrd="6" destOrd="0" presId="urn:microsoft.com/office/officeart/2005/8/layout/cycle1"/>
    <dgm:cxn modelId="{B3E52AED-4113-4908-B5AD-BA8D72E4B217}" type="presParOf" srcId="{A9F07B96-9D15-4832-A680-108E94C48493}" destId="{997E0A13-C42B-4D14-B06C-06492A61A8D7}" srcOrd="7" destOrd="0" presId="urn:microsoft.com/office/officeart/2005/8/layout/cycle1"/>
    <dgm:cxn modelId="{1579E253-07CC-4720-B783-B348BCC13091}" type="presParOf" srcId="{A9F07B96-9D15-4832-A680-108E94C48493}" destId="{516E008B-F774-4FC1-AC28-E5623A2F599F}" srcOrd="8" destOrd="0" presId="urn:microsoft.com/office/officeart/2005/8/layout/cycle1"/>
    <dgm:cxn modelId="{A679F302-E9EF-48D1-B9FE-1611F1306FE6}" type="presParOf" srcId="{A9F07B96-9D15-4832-A680-108E94C48493}" destId="{A77B7AC0-AB08-4885-A280-1CFC715A97B5}" srcOrd="9" destOrd="0" presId="urn:microsoft.com/office/officeart/2005/8/layout/cycle1"/>
    <dgm:cxn modelId="{C9ACFBAA-39B1-430B-9943-F91730370FDA}" type="presParOf" srcId="{A9F07B96-9D15-4832-A680-108E94C48493}" destId="{45E29F86-C592-4368-9209-5A96A2C76D86}" srcOrd="10" destOrd="0" presId="urn:microsoft.com/office/officeart/2005/8/layout/cycle1"/>
    <dgm:cxn modelId="{8C987A2C-0D22-4981-B47D-EA59423BF959}" type="presParOf" srcId="{A9F07B96-9D15-4832-A680-108E94C48493}" destId="{2207B01C-8380-41BB-B55C-9A2E4E10DEB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D6E41-7219-46AA-93E7-3E6CD8F46FE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57EC32C-9194-48C8-9B10-A7E1245F4636}">
      <dgm:prSet phldrT="[Text]"/>
      <dgm:spPr/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Znalost úspěšné komunikace</a:t>
          </a:r>
          <a:endParaRPr lang="cs-CZ" b="1" dirty="0">
            <a:solidFill>
              <a:schemeClr val="bg1"/>
            </a:solidFill>
          </a:endParaRPr>
        </a:p>
      </dgm:t>
    </dgm:pt>
    <dgm:pt modelId="{B5B9423C-6EA8-4864-A456-8758BEDDBE85}" type="parTrans" cxnId="{8E1DA74C-B950-4B53-BA13-3D82D8B8CF9F}">
      <dgm:prSet/>
      <dgm:spPr/>
      <dgm:t>
        <a:bodyPr/>
        <a:lstStyle/>
        <a:p>
          <a:endParaRPr lang="cs-CZ"/>
        </a:p>
      </dgm:t>
    </dgm:pt>
    <dgm:pt modelId="{5C688B7C-512E-4873-8A19-BF3E868E917C}" type="sibTrans" cxnId="{8E1DA74C-B950-4B53-BA13-3D82D8B8CF9F}">
      <dgm:prSet/>
      <dgm:spPr/>
      <dgm:t>
        <a:bodyPr/>
        <a:lstStyle/>
        <a:p>
          <a:endParaRPr lang="cs-CZ"/>
        </a:p>
      </dgm:t>
    </dgm:pt>
    <dgm:pt modelId="{C6A9F9AD-0BE7-4B1F-94CC-2FDE1A47DFC1}">
      <dgm:prSet phldrT="[Text]"/>
      <dgm:spPr/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Větší komunikační způsobilost</a:t>
          </a:r>
          <a:endParaRPr lang="cs-CZ" b="1" dirty="0">
            <a:solidFill>
              <a:schemeClr val="bg1"/>
            </a:solidFill>
          </a:endParaRPr>
        </a:p>
      </dgm:t>
    </dgm:pt>
    <dgm:pt modelId="{BCD8541D-2805-49C5-8F29-0B7B3D19E21C}" type="parTrans" cxnId="{EAE63E70-B84A-4199-8E5A-53491CA17D6F}">
      <dgm:prSet/>
      <dgm:spPr/>
      <dgm:t>
        <a:bodyPr/>
        <a:lstStyle/>
        <a:p>
          <a:endParaRPr lang="cs-CZ"/>
        </a:p>
      </dgm:t>
    </dgm:pt>
    <dgm:pt modelId="{41E73507-007E-4AAC-A512-9C1EC2015632}" type="sibTrans" cxnId="{EAE63E70-B84A-4199-8E5A-53491CA17D6F}">
      <dgm:prSet/>
      <dgm:spPr/>
      <dgm:t>
        <a:bodyPr/>
        <a:lstStyle/>
        <a:p>
          <a:endParaRPr lang="cs-CZ"/>
        </a:p>
      </dgm:t>
    </dgm:pt>
    <dgm:pt modelId="{F10B62F8-1604-4CC1-A2F2-B19DCD78C60A}">
      <dgm:prSet phldrT="[Text]"/>
      <dgm:spPr/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Větší počet variant komunikace</a:t>
          </a:r>
          <a:endParaRPr lang="cs-CZ" b="1" dirty="0">
            <a:solidFill>
              <a:schemeClr val="bg1"/>
            </a:solidFill>
          </a:endParaRPr>
        </a:p>
      </dgm:t>
    </dgm:pt>
    <dgm:pt modelId="{7B4389D2-6D71-40A4-96BB-82BA6D6DE573}" type="parTrans" cxnId="{85CEB581-3FD3-4F9F-8E75-CE23DF85CD2C}">
      <dgm:prSet/>
      <dgm:spPr/>
      <dgm:t>
        <a:bodyPr/>
        <a:lstStyle/>
        <a:p>
          <a:endParaRPr lang="cs-CZ"/>
        </a:p>
      </dgm:t>
    </dgm:pt>
    <dgm:pt modelId="{018CA589-2188-40D2-99D9-099BB5BEF70A}" type="sibTrans" cxnId="{85CEB581-3FD3-4F9F-8E75-CE23DF85CD2C}">
      <dgm:prSet/>
      <dgm:spPr/>
      <dgm:t>
        <a:bodyPr/>
        <a:lstStyle/>
        <a:p>
          <a:endParaRPr lang="cs-CZ"/>
        </a:p>
      </dgm:t>
    </dgm:pt>
    <dgm:pt modelId="{51B9C4FA-3317-4C99-904F-E2118C384C6C}">
      <dgm:prSet phldrT="[Text]"/>
      <dgm:spPr/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Větší pravděpodobnost efektivní komunikace v každé (</a:t>
          </a:r>
          <a:r>
            <a:rPr lang="cs-CZ" b="1" dirty="0" err="1" smtClean="0">
              <a:solidFill>
                <a:schemeClr val="bg1"/>
              </a:solidFill>
            </a:rPr>
            <a:t>hrové</a:t>
          </a:r>
          <a:r>
            <a:rPr lang="cs-CZ" b="1" dirty="0" smtClean="0">
              <a:solidFill>
                <a:schemeClr val="bg1"/>
              </a:solidFill>
            </a:rPr>
            <a:t>, sociální, výukové) situaci</a:t>
          </a:r>
          <a:endParaRPr lang="cs-CZ" b="1" dirty="0">
            <a:solidFill>
              <a:schemeClr val="bg1"/>
            </a:solidFill>
          </a:endParaRPr>
        </a:p>
      </dgm:t>
    </dgm:pt>
    <dgm:pt modelId="{0E5576E0-181C-424E-8EF1-33F1F288FB33}" type="parTrans" cxnId="{1C152666-0FEF-48AF-AC1D-4CEFFC273D02}">
      <dgm:prSet/>
      <dgm:spPr/>
      <dgm:t>
        <a:bodyPr/>
        <a:lstStyle/>
        <a:p>
          <a:endParaRPr lang="cs-CZ"/>
        </a:p>
      </dgm:t>
    </dgm:pt>
    <dgm:pt modelId="{E94E89C2-B360-40CB-A165-B5277FA2716B}" type="sibTrans" cxnId="{1C152666-0FEF-48AF-AC1D-4CEFFC273D02}">
      <dgm:prSet/>
      <dgm:spPr/>
      <dgm:t>
        <a:bodyPr/>
        <a:lstStyle/>
        <a:p>
          <a:endParaRPr lang="cs-CZ"/>
        </a:p>
      </dgm:t>
    </dgm:pt>
    <dgm:pt modelId="{F8242C21-CFA2-4FA8-AAC0-55F311663897}">
      <dgm:prSet phldrT="[Text]"/>
      <dgm:spPr/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Rozvoj dítěte (sociální, kognitivní, emoční)</a:t>
          </a:r>
          <a:endParaRPr lang="cs-CZ" b="1" dirty="0">
            <a:solidFill>
              <a:schemeClr val="bg1"/>
            </a:solidFill>
          </a:endParaRPr>
        </a:p>
      </dgm:t>
    </dgm:pt>
    <dgm:pt modelId="{150196B1-6DE4-40F4-8F1B-516934BCC4EF}" type="parTrans" cxnId="{E23D8C27-E95C-4C4B-A036-0EF574F9A829}">
      <dgm:prSet/>
      <dgm:spPr/>
      <dgm:t>
        <a:bodyPr/>
        <a:lstStyle/>
        <a:p>
          <a:endParaRPr lang="cs-CZ"/>
        </a:p>
      </dgm:t>
    </dgm:pt>
    <dgm:pt modelId="{2C52A2CB-9D23-4630-A293-13D911194EEE}" type="sibTrans" cxnId="{E23D8C27-E95C-4C4B-A036-0EF574F9A829}">
      <dgm:prSet/>
      <dgm:spPr/>
      <dgm:t>
        <a:bodyPr/>
        <a:lstStyle/>
        <a:p>
          <a:endParaRPr lang="cs-CZ"/>
        </a:p>
      </dgm:t>
    </dgm:pt>
    <dgm:pt modelId="{C0B9D76E-4DDB-44A0-982C-39AB64F1FFF6}" type="pres">
      <dgm:prSet presAssocID="{F3CD6E41-7219-46AA-93E7-3E6CD8F46F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37E2D5C-56F4-46F9-AF37-F39D9B5F4046}" type="pres">
      <dgm:prSet presAssocID="{F8242C21-CFA2-4FA8-AAC0-55F311663897}" presName="boxAndChildren" presStyleCnt="0"/>
      <dgm:spPr/>
    </dgm:pt>
    <dgm:pt modelId="{EEAB09DD-5AC1-4746-978B-11C8863A8FB3}" type="pres">
      <dgm:prSet presAssocID="{F8242C21-CFA2-4FA8-AAC0-55F311663897}" presName="parentTextBox" presStyleLbl="node1" presStyleIdx="0" presStyleCnt="5"/>
      <dgm:spPr/>
      <dgm:t>
        <a:bodyPr/>
        <a:lstStyle/>
        <a:p>
          <a:endParaRPr lang="cs-CZ"/>
        </a:p>
      </dgm:t>
    </dgm:pt>
    <dgm:pt modelId="{4860644D-F9E3-41ED-819D-4C45B994869C}" type="pres">
      <dgm:prSet presAssocID="{E94E89C2-B360-40CB-A165-B5277FA2716B}" presName="sp" presStyleCnt="0"/>
      <dgm:spPr/>
    </dgm:pt>
    <dgm:pt modelId="{C97AE603-8E16-48AA-81D4-382B545C3A8D}" type="pres">
      <dgm:prSet presAssocID="{51B9C4FA-3317-4C99-904F-E2118C384C6C}" presName="arrowAndChildren" presStyleCnt="0"/>
      <dgm:spPr/>
    </dgm:pt>
    <dgm:pt modelId="{E0153CFC-48E6-4118-AD0F-B22B6FCDB24A}" type="pres">
      <dgm:prSet presAssocID="{51B9C4FA-3317-4C99-904F-E2118C384C6C}" presName="parentTextArrow" presStyleLbl="node1" presStyleIdx="1" presStyleCnt="5"/>
      <dgm:spPr/>
      <dgm:t>
        <a:bodyPr/>
        <a:lstStyle/>
        <a:p>
          <a:endParaRPr lang="cs-CZ"/>
        </a:p>
      </dgm:t>
    </dgm:pt>
    <dgm:pt modelId="{44577D29-6403-48D8-AB7F-F6C4A2A3762E}" type="pres">
      <dgm:prSet presAssocID="{018CA589-2188-40D2-99D9-099BB5BEF70A}" presName="sp" presStyleCnt="0"/>
      <dgm:spPr/>
    </dgm:pt>
    <dgm:pt modelId="{D1FD9001-2E84-4D91-93C3-4B99DB5EB634}" type="pres">
      <dgm:prSet presAssocID="{F10B62F8-1604-4CC1-A2F2-B19DCD78C60A}" presName="arrowAndChildren" presStyleCnt="0"/>
      <dgm:spPr/>
    </dgm:pt>
    <dgm:pt modelId="{9376CEFC-29FE-440D-AF0F-8685072C3474}" type="pres">
      <dgm:prSet presAssocID="{F10B62F8-1604-4CC1-A2F2-B19DCD78C60A}" presName="parentTextArrow" presStyleLbl="node1" presStyleIdx="2" presStyleCnt="5"/>
      <dgm:spPr/>
      <dgm:t>
        <a:bodyPr/>
        <a:lstStyle/>
        <a:p>
          <a:endParaRPr lang="cs-CZ"/>
        </a:p>
      </dgm:t>
    </dgm:pt>
    <dgm:pt modelId="{E6A3C795-FCB0-410C-938B-B7A65FF78D83}" type="pres">
      <dgm:prSet presAssocID="{41E73507-007E-4AAC-A512-9C1EC2015632}" presName="sp" presStyleCnt="0"/>
      <dgm:spPr/>
    </dgm:pt>
    <dgm:pt modelId="{ECBC9904-B6EE-43E7-BC37-74A9A9A95615}" type="pres">
      <dgm:prSet presAssocID="{C6A9F9AD-0BE7-4B1F-94CC-2FDE1A47DFC1}" presName="arrowAndChildren" presStyleCnt="0"/>
      <dgm:spPr/>
    </dgm:pt>
    <dgm:pt modelId="{D0589EF6-2A40-4B8E-8972-46A499DA581D}" type="pres">
      <dgm:prSet presAssocID="{C6A9F9AD-0BE7-4B1F-94CC-2FDE1A47DFC1}" presName="parentTextArrow" presStyleLbl="node1" presStyleIdx="3" presStyleCnt="5"/>
      <dgm:spPr/>
      <dgm:t>
        <a:bodyPr/>
        <a:lstStyle/>
        <a:p>
          <a:endParaRPr lang="cs-CZ"/>
        </a:p>
      </dgm:t>
    </dgm:pt>
    <dgm:pt modelId="{C51EE667-CA5A-49A7-9696-719C80A88590}" type="pres">
      <dgm:prSet presAssocID="{5C688B7C-512E-4873-8A19-BF3E868E917C}" presName="sp" presStyleCnt="0"/>
      <dgm:spPr/>
    </dgm:pt>
    <dgm:pt modelId="{B20971EB-E616-4432-BEA1-5866C72C88DD}" type="pres">
      <dgm:prSet presAssocID="{857EC32C-9194-48C8-9B10-A7E1245F4636}" presName="arrowAndChildren" presStyleCnt="0"/>
      <dgm:spPr/>
    </dgm:pt>
    <dgm:pt modelId="{213062CD-8C53-4EB6-BCCB-5286632594EE}" type="pres">
      <dgm:prSet presAssocID="{857EC32C-9194-48C8-9B10-A7E1245F4636}" presName="parentTextArrow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85CEB581-3FD3-4F9F-8E75-CE23DF85CD2C}" srcId="{F3CD6E41-7219-46AA-93E7-3E6CD8F46FE6}" destId="{F10B62F8-1604-4CC1-A2F2-B19DCD78C60A}" srcOrd="2" destOrd="0" parTransId="{7B4389D2-6D71-40A4-96BB-82BA6D6DE573}" sibTransId="{018CA589-2188-40D2-99D9-099BB5BEF70A}"/>
    <dgm:cxn modelId="{E23D8C27-E95C-4C4B-A036-0EF574F9A829}" srcId="{F3CD6E41-7219-46AA-93E7-3E6CD8F46FE6}" destId="{F8242C21-CFA2-4FA8-AAC0-55F311663897}" srcOrd="4" destOrd="0" parTransId="{150196B1-6DE4-40F4-8F1B-516934BCC4EF}" sibTransId="{2C52A2CB-9D23-4630-A293-13D911194EEE}"/>
    <dgm:cxn modelId="{66217946-F9BB-4D22-A127-11B184779F51}" type="presOf" srcId="{C6A9F9AD-0BE7-4B1F-94CC-2FDE1A47DFC1}" destId="{D0589EF6-2A40-4B8E-8972-46A499DA581D}" srcOrd="0" destOrd="0" presId="urn:microsoft.com/office/officeart/2005/8/layout/process4"/>
    <dgm:cxn modelId="{0770F2E4-4DC8-44DD-90DB-61276F9E4CAF}" type="presOf" srcId="{F10B62F8-1604-4CC1-A2F2-B19DCD78C60A}" destId="{9376CEFC-29FE-440D-AF0F-8685072C3474}" srcOrd="0" destOrd="0" presId="urn:microsoft.com/office/officeart/2005/8/layout/process4"/>
    <dgm:cxn modelId="{8E1DA74C-B950-4B53-BA13-3D82D8B8CF9F}" srcId="{F3CD6E41-7219-46AA-93E7-3E6CD8F46FE6}" destId="{857EC32C-9194-48C8-9B10-A7E1245F4636}" srcOrd="0" destOrd="0" parTransId="{B5B9423C-6EA8-4864-A456-8758BEDDBE85}" sibTransId="{5C688B7C-512E-4873-8A19-BF3E868E917C}"/>
    <dgm:cxn modelId="{637249C3-4F73-457E-8BBF-A55630839F91}" type="presOf" srcId="{F8242C21-CFA2-4FA8-AAC0-55F311663897}" destId="{EEAB09DD-5AC1-4746-978B-11C8863A8FB3}" srcOrd="0" destOrd="0" presId="urn:microsoft.com/office/officeart/2005/8/layout/process4"/>
    <dgm:cxn modelId="{1C152666-0FEF-48AF-AC1D-4CEFFC273D02}" srcId="{F3CD6E41-7219-46AA-93E7-3E6CD8F46FE6}" destId="{51B9C4FA-3317-4C99-904F-E2118C384C6C}" srcOrd="3" destOrd="0" parTransId="{0E5576E0-181C-424E-8EF1-33F1F288FB33}" sibTransId="{E94E89C2-B360-40CB-A165-B5277FA2716B}"/>
    <dgm:cxn modelId="{AEE654E2-5CAD-4AF9-8F97-B97C05FF6CA4}" type="presOf" srcId="{F3CD6E41-7219-46AA-93E7-3E6CD8F46FE6}" destId="{C0B9D76E-4DDB-44A0-982C-39AB64F1FFF6}" srcOrd="0" destOrd="0" presId="urn:microsoft.com/office/officeart/2005/8/layout/process4"/>
    <dgm:cxn modelId="{470AE33C-D853-49B7-A396-9317EE6B6486}" type="presOf" srcId="{51B9C4FA-3317-4C99-904F-E2118C384C6C}" destId="{E0153CFC-48E6-4118-AD0F-B22B6FCDB24A}" srcOrd="0" destOrd="0" presId="urn:microsoft.com/office/officeart/2005/8/layout/process4"/>
    <dgm:cxn modelId="{EAE63E70-B84A-4199-8E5A-53491CA17D6F}" srcId="{F3CD6E41-7219-46AA-93E7-3E6CD8F46FE6}" destId="{C6A9F9AD-0BE7-4B1F-94CC-2FDE1A47DFC1}" srcOrd="1" destOrd="0" parTransId="{BCD8541D-2805-49C5-8F29-0B7B3D19E21C}" sibTransId="{41E73507-007E-4AAC-A512-9C1EC2015632}"/>
    <dgm:cxn modelId="{87CFA88D-8D80-4C8A-B6FA-C875C15A26B1}" type="presOf" srcId="{857EC32C-9194-48C8-9B10-A7E1245F4636}" destId="{213062CD-8C53-4EB6-BCCB-5286632594EE}" srcOrd="0" destOrd="0" presId="urn:microsoft.com/office/officeart/2005/8/layout/process4"/>
    <dgm:cxn modelId="{450DA20B-9557-48C6-98C8-4B8BFE654085}" type="presParOf" srcId="{C0B9D76E-4DDB-44A0-982C-39AB64F1FFF6}" destId="{237E2D5C-56F4-46F9-AF37-F39D9B5F4046}" srcOrd="0" destOrd="0" presId="urn:microsoft.com/office/officeart/2005/8/layout/process4"/>
    <dgm:cxn modelId="{88ACAA9B-E664-4B23-8C61-169B28C74FBC}" type="presParOf" srcId="{237E2D5C-56F4-46F9-AF37-F39D9B5F4046}" destId="{EEAB09DD-5AC1-4746-978B-11C8863A8FB3}" srcOrd="0" destOrd="0" presId="urn:microsoft.com/office/officeart/2005/8/layout/process4"/>
    <dgm:cxn modelId="{09F4B10B-11D3-42A3-87CB-7F6E6A3BCCF9}" type="presParOf" srcId="{C0B9D76E-4DDB-44A0-982C-39AB64F1FFF6}" destId="{4860644D-F9E3-41ED-819D-4C45B994869C}" srcOrd="1" destOrd="0" presId="urn:microsoft.com/office/officeart/2005/8/layout/process4"/>
    <dgm:cxn modelId="{87EE0274-CD97-4D3D-A8C5-0C02100595A1}" type="presParOf" srcId="{C0B9D76E-4DDB-44A0-982C-39AB64F1FFF6}" destId="{C97AE603-8E16-48AA-81D4-382B545C3A8D}" srcOrd="2" destOrd="0" presId="urn:microsoft.com/office/officeart/2005/8/layout/process4"/>
    <dgm:cxn modelId="{12EC23B0-5F7E-4F2B-9613-80D76E12B69C}" type="presParOf" srcId="{C97AE603-8E16-48AA-81D4-382B545C3A8D}" destId="{E0153CFC-48E6-4118-AD0F-B22B6FCDB24A}" srcOrd="0" destOrd="0" presId="urn:microsoft.com/office/officeart/2005/8/layout/process4"/>
    <dgm:cxn modelId="{CB28D108-22C6-4B9C-92F4-FF0C4E2C05C5}" type="presParOf" srcId="{C0B9D76E-4DDB-44A0-982C-39AB64F1FFF6}" destId="{44577D29-6403-48D8-AB7F-F6C4A2A3762E}" srcOrd="3" destOrd="0" presId="urn:microsoft.com/office/officeart/2005/8/layout/process4"/>
    <dgm:cxn modelId="{BABA20BE-A237-4B51-9927-018C531C64EC}" type="presParOf" srcId="{C0B9D76E-4DDB-44A0-982C-39AB64F1FFF6}" destId="{D1FD9001-2E84-4D91-93C3-4B99DB5EB634}" srcOrd="4" destOrd="0" presId="urn:microsoft.com/office/officeart/2005/8/layout/process4"/>
    <dgm:cxn modelId="{64EAC10F-6CD1-4B93-B0CE-5CCB05FEE24A}" type="presParOf" srcId="{D1FD9001-2E84-4D91-93C3-4B99DB5EB634}" destId="{9376CEFC-29FE-440D-AF0F-8685072C3474}" srcOrd="0" destOrd="0" presId="urn:microsoft.com/office/officeart/2005/8/layout/process4"/>
    <dgm:cxn modelId="{73BFFBA8-709C-4F5E-BC72-3DCE9E758F54}" type="presParOf" srcId="{C0B9D76E-4DDB-44A0-982C-39AB64F1FFF6}" destId="{E6A3C795-FCB0-410C-938B-B7A65FF78D83}" srcOrd="5" destOrd="0" presId="urn:microsoft.com/office/officeart/2005/8/layout/process4"/>
    <dgm:cxn modelId="{E92BA241-8888-4226-B5F6-42CE7F43B8D9}" type="presParOf" srcId="{C0B9D76E-4DDB-44A0-982C-39AB64F1FFF6}" destId="{ECBC9904-B6EE-43E7-BC37-74A9A9A95615}" srcOrd="6" destOrd="0" presId="urn:microsoft.com/office/officeart/2005/8/layout/process4"/>
    <dgm:cxn modelId="{3AE66BE4-CD9E-4994-9071-C376B9FAC5CC}" type="presParOf" srcId="{ECBC9904-B6EE-43E7-BC37-74A9A9A95615}" destId="{D0589EF6-2A40-4B8E-8972-46A499DA581D}" srcOrd="0" destOrd="0" presId="urn:microsoft.com/office/officeart/2005/8/layout/process4"/>
    <dgm:cxn modelId="{F17DD6F4-21B7-40CC-ADF9-C6EFFE9EB615}" type="presParOf" srcId="{C0B9D76E-4DDB-44A0-982C-39AB64F1FFF6}" destId="{C51EE667-CA5A-49A7-9696-719C80A88590}" srcOrd="7" destOrd="0" presId="urn:microsoft.com/office/officeart/2005/8/layout/process4"/>
    <dgm:cxn modelId="{1E6D741C-7B82-4F73-B1AD-A5BC05F392B8}" type="presParOf" srcId="{C0B9D76E-4DDB-44A0-982C-39AB64F1FFF6}" destId="{B20971EB-E616-4432-BEA1-5866C72C88DD}" srcOrd="8" destOrd="0" presId="urn:microsoft.com/office/officeart/2005/8/layout/process4"/>
    <dgm:cxn modelId="{44376943-0DCD-4572-AB95-D83BCB61A15A}" type="presParOf" srcId="{B20971EB-E616-4432-BEA1-5866C72C88DD}" destId="{213062CD-8C53-4EB6-BCCB-5286632594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2EC00-5A63-4322-88B1-1695B1C399D8}">
      <dsp:nvSpPr>
        <dsp:cNvPr id="0" name=""/>
        <dsp:cNvSpPr/>
      </dsp:nvSpPr>
      <dsp:spPr>
        <a:xfrm>
          <a:off x="4802802" y="64179"/>
          <a:ext cx="1313880" cy="101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1"/>
              </a:solidFill>
            </a:rPr>
            <a:t>Reflektování</a:t>
          </a:r>
          <a:endParaRPr lang="cs-CZ" sz="1600" kern="1200" dirty="0">
            <a:solidFill>
              <a:schemeClr val="accent1"/>
            </a:solidFill>
          </a:endParaRPr>
        </a:p>
      </dsp:txBody>
      <dsp:txXfrm>
        <a:off x="4802802" y="64179"/>
        <a:ext cx="1313880" cy="1012960"/>
      </dsp:txXfrm>
    </dsp:sp>
    <dsp:sp modelId="{DD8C577D-DF87-42C7-9911-22546990B3EE}">
      <dsp:nvSpPr>
        <dsp:cNvPr id="0" name=""/>
        <dsp:cNvSpPr/>
      </dsp:nvSpPr>
      <dsp:spPr>
        <a:xfrm>
          <a:off x="3169844" y="501"/>
          <a:ext cx="2860056" cy="2860056"/>
        </a:xfrm>
        <a:prstGeom prst="circularArrow">
          <a:avLst>
            <a:gd name="adj1" fmla="val 6906"/>
            <a:gd name="adj2" fmla="val 465697"/>
            <a:gd name="adj3" fmla="val 547962"/>
            <a:gd name="adj4" fmla="val 20586341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98A79-AC74-4716-BF9C-35CAEA62A5DA}">
      <dsp:nvSpPr>
        <dsp:cNvPr id="0" name=""/>
        <dsp:cNvSpPr/>
      </dsp:nvSpPr>
      <dsp:spPr>
        <a:xfrm>
          <a:off x="4802802" y="1783919"/>
          <a:ext cx="1313880" cy="101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1"/>
              </a:solidFill>
            </a:rPr>
            <a:t>Přemýšlení – nové podněty – učení se</a:t>
          </a:r>
          <a:endParaRPr lang="cs-CZ" sz="1600" kern="1200" dirty="0">
            <a:solidFill>
              <a:schemeClr val="accent1"/>
            </a:solidFill>
          </a:endParaRPr>
        </a:p>
      </dsp:txBody>
      <dsp:txXfrm>
        <a:off x="4802802" y="1783919"/>
        <a:ext cx="1313880" cy="1012960"/>
      </dsp:txXfrm>
    </dsp:sp>
    <dsp:sp modelId="{23160DA3-ACF3-4AF4-A838-35821843379C}">
      <dsp:nvSpPr>
        <dsp:cNvPr id="0" name=""/>
        <dsp:cNvSpPr/>
      </dsp:nvSpPr>
      <dsp:spPr>
        <a:xfrm>
          <a:off x="3586282" y="150368"/>
          <a:ext cx="2027179" cy="2560322"/>
        </a:xfrm>
        <a:prstGeom prst="circularArrow">
          <a:avLst>
            <a:gd name="adj1" fmla="val 6906"/>
            <a:gd name="adj2" fmla="val 465697"/>
            <a:gd name="adj3" fmla="val 5510683"/>
            <a:gd name="adj4" fmla="val 4823620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E0A13-C42B-4D14-B06C-06492A61A8D7}">
      <dsp:nvSpPr>
        <dsp:cNvPr id="0" name=""/>
        <dsp:cNvSpPr/>
      </dsp:nvSpPr>
      <dsp:spPr>
        <a:xfrm>
          <a:off x="3083062" y="1783919"/>
          <a:ext cx="1313880" cy="101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1"/>
              </a:solidFill>
            </a:rPr>
            <a:t>Aktivní experimentování</a:t>
          </a:r>
          <a:endParaRPr lang="cs-CZ" sz="1600" kern="1200" dirty="0">
            <a:solidFill>
              <a:schemeClr val="accent1"/>
            </a:solidFill>
          </a:endParaRPr>
        </a:p>
      </dsp:txBody>
      <dsp:txXfrm>
        <a:off x="3083062" y="1783919"/>
        <a:ext cx="1313880" cy="1012960"/>
      </dsp:txXfrm>
    </dsp:sp>
    <dsp:sp modelId="{516E008B-F774-4FC1-AC28-E5623A2F599F}">
      <dsp:nvSpPr>
        <dsp:cNvPr id="0" name=""/>
        <dsp:cNvSpPr/>
      </dsp:nvSpPr>
      <dsp:spPr>
        <a:xfrm>
          <a:off x="3169844" y="501"/>
          <a:ext cx="2860056" cy="2860056"/>
        </a:xfrm>
        <a:prstGeom prst="circularArrow">
          <a:avLst>
            <a:gd name="adj1" fmla="val 6906"/>
            <a:gd name="adj2" fmla="val 465697"/>
            <a:gd name="adj3" fmla="val 11347962"/>
            <a:gd name="adj4" fmla="val 9786341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29F86-C592-4368-9209-5A96A2C76D86}">
      <dsp:nvSpPr>
        <dsp:cNvPr id="0" name=""/>
        <dsp:cNvSpPr/>
      </dsp:nvSpPr>
      <dsp:spPr>
        <a:xfrm>
          <a:off x="3083062" y="64179"/>
          <a:ext cx="1313880" cy="101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1"/>
              </a:solidFill>
            </a:rPr>
            <a:t>Zkušenost</a:t>
          </a:r>
          <a:endParaRPr lang="cs-CZ" sz="1600" kern="1200" dirty="0">
            <a:solidFill>
              <a:schemeClr val="accent1"/>
            </a:solidFill>
          </a:endParaRPr>
        </a:p>
      </dsp:txBody>
      <dsp:txXfrm>
        <a:off x="3083062" y="64179"/>
        <a:ext cx="1313880" cy="1012960"/>
      </dsp:txXfrm>
    </dsp:sp>
    <dsp:sp modelId="{2207B01C-8380-41BB-B55C-9A2E4E10DEB1}">
      <dsp:nvSpPr>
        <dsp:cNvPr id="0" name=""/>
        <dsp:cNvSpPr/>
      </dsp:nvSpPr>
      <dsp:spPr>
        <a:xfrm>
          <a:off x="3169844" y="501"/>
          <a:ext cx="2860056" cy="2860056"/>
        </a:xfrm>
        <a:prstGeom prst="circularArrow">
          <a:avLst>
            <a:gd name="adj1" fmla="val 6906"/>
            <a:gd name="adj2" fmla="val 465697"/>
            <a:gd name="adj3" fmla="val 16310683"/>
            <a:gd name="adj4" fmla="val 15623620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B09DD-5AC1-4746-978B-11C8863A8FB3}">
      <dsp:nvSpPr>
        <dsp:cNvPr id="0" name=""/>
        <dsp:cNvSpPr/>
      </dsp:nvSpPr>
      <dsp:spPr>
        <a:xfrm>
          <a:off x="0" y="2880499"/>
          <a:ext cx="8339292" cy="472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</a:rPr>
            <a:t>Rozvoj dítěte (sociální, kognitivní, emoční)</a:t>
          </a:r>
          <a:endParaRPr lang="cs-CZ" sz="1600" b="1" kern="1200" dirty="0">
            <a:solidFill>
              <a:schemeClr val="bg1"/>
            </a:solidFill>
          </a:endParaRPr>
        </a:p>
      </dsp:txBody>
      <dsp:txXfrm>
        <a:off x="0" y="2880499"/>
        <a:ext cx="8339292" cy="472569"/>
      </dsp:txXfrm>
    </dsp:sp>
    <dsp:sp modelId="{E0153CFC-48E6-4118-AD0F-B22B6FCDB24A}">
      <dsp:nvSpPr>
        <dsp:cNvPr id="0" name=""/>
        <dsp:cNvSpPr/>
      </dsp:nvSpPr>
      <dsp:spPr>
        <a:xfrm rot="10800000">
          <a:off x="0" y="2160775"/>
          <a:ext cx="8339292" cy="7268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</a:rPr>
            <a:t>Větší pravděpodobnost efektivní komunikace v každé (</a:t>
          </a:r>
          <a:r>
            <a:rPr lang="cs-CZ" sz="1600" b="1" kern="1200" dirty="0" err="1" smtClean="0">
              <a:solidFill>
                <a:schemeClr val="bg1"/>
              </a:solidFill>
            </a:rPr>
            <a:t>hrové</a:t>
          </a:r>
          <a:r>
            <a:rPr lang="cs-CZ" sz="1600" b="1" kern="1200" dirty="0" smtClean="0">
              <a:solidFill>
                <a:schemeClr val="bg1"/>
              </a:solidFill>
            </a:rPr>
            <a:t>, sociální, výukové) situaci</a:t>
          </a:r>
          <a:endParaRPr lang="cs-CZ" sz="1600" b="1" kern="1200" dirty="0">
            <a:solidFill>
              <a:schemeClr val="bg1"/>
            </a:solidFill>
          </a:endParaRPr>
        </a:p>
      </dsp:txBody>
      <dsp:txXfrm rot="10800000">
        <a:off x="0" y="2160775"/>
        <a:ext cx="8339292" cy="472261"/>
      </dsp:txXfrm>
    </dsp:sp>
    <dsp:sp modelId="{9376CEFC-29FE-440D-AF0F-8685072C3474}">
      <dsp:nvSpPr>
        <dsp:cNvPr id="0" name=""/>
        <dsp:cNvSpPr/>
      </dsp:nvSpPr>
      <dsp:spPr>
        <a:xfrm rot="10800000">
          <a:off x="0" y="1441051"/>
          <a:ext cx="8339292" cy="7268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</a:rPr>
            <a:t>Větší počet variant komunikace</a:t>
          </a:r>
          <a:endParaRPr lang="cs-CZ" sz="1600" b="1" kern="1200" dirty="0">
            <a:solidFill>
              <a:schemeClr val="bg1"/>
            </a:solidFill>
          </a:endParaRPr>
        </a:p>
      </dsp:txBody>
      <dsp:txXfrm rot="10800000">
        <a:off x="0" y="1441051"/>
        <a:ext cx="8339292" cy="472261"/>
      </dsp:txXfrm>
    </dsp:sp>
    <dsp:sp modelId="{D0589EF6-2A40-4B8E-8972-46A499DA581D}">
      <dsp:nvSpPr>
        <dsp:cNvPr id="0" name=""/>
        <dsp:cNvSpPr/>
      </dsp:nvSpPr>
      <dsp:spPr>
        <a:xfrm rot="10800000">
          <a:off x="0" y="721327"/>
          <a:ext cx="8339292" cy="7268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</a:rPr>
            <a:t>Větší komunikační způsobilost</a:t>
          </a:r>
          <a:endParaRPr lang="cs-CZ" sz="1600" b="1" kern="1200" dirty="0">
            <a:solidFill>
              <a:schemeClr val="bg1"/>
            </a:solidFill>
          </a:endParaRPr>
        </a:p>
      </dsp:txBody>
      <dsp:txXfrm rot="10800000">
        <a:off x="0" y="721327"/>
        <a:ext cx="8339292" cy="472261"/>
      </dsp:txXfrm>
    </dsp:sp>
    <dsp:sp modelId="{213062CD-8C53-4EB6-BCCB-5286632594EE}">
      <dsp:nvSpPr>
        <dsp:cNvPr id="0" name=""/>
        <dsp:cNvSpPr/>
      </dsp:nvSpPr>
      <dsp:spPr>
        <a:xfrm rot="10800000">
          <a:off x="0" y="1603"/>
          <a:ext cx="8339292" cy="7268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</a:rPr>
            <a:t>Znalost úspěšné komunikace</a:t>
          </a:r>
          <a:endParaRPr lang="cs-CZ" sz="1600" b="1" kern="1200" dirty="0">
            <a:solidFill>
              <a:schemeClr val="bg1"/>
            </a:solidFill>
          </a:endParaRPr>
        </a:p>
      </dsp:txBody>
      <dsp:txXfrm rot="10800000">
        <a:off x="0" y="1603"/>
        <a:ext cx="8339292" cy="472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77E01-6087-461D-A2E0-9357A457A4A4}" type="datetimeFigureOut">
              <a:rPr lang="cs-CZ" smtClean="0"/>
              <a:pPr/>
              <a:t>11.10.2018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96DD-BDA8-4FA3-BC08-E643DE375D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1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DGIRhPNjw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667" y="1883142"/>
            <a:ext cx="11471565" cy="2268071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Komunikace, Vnímání, věnování pozornosti jako základ úspěšné interakce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4193" y="4248548"/>
            <a:ext cx="7854696" cy="17526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Lucie </a:t>
            </a:r>
            <a:r>
              <a:rPr lang="cs-CZ" b="1" dirty="0" err="1" smtClean="0"/>
              <a:t>Grůzová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879" b="15113"/>
          <a:stretch/>
        </p:blipFill>
        <p:spPr>
          <a:xfrm>
            <a:off x="1691235" y="310901"/>
            <a:ext cx="8525693" cy="18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Interakční výměna</a:t>
            </a:r>
            <a:endParaRPr lang="cs-CZ" dirty="0"/>
          </a:p>
        </p:txBody>
      </p:sp>
      <p:pic>
        <p:nvPicPr>
          <p:cNvPr id="5" name="Zástupný symbol pro obsah 4" descr="vzorec interakční výmě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230" y="1444921"/>
            <a:ext cx="8030066" cy="5250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 a Ne série</a:t>
            </a:r>
            <a:endParaRPr lang="cs-CZ" dirty="0"/>
          </a:p>
        </p:txBody>
      </p:sp>
      <p:pic>
        <p:nvPicPr>
          <p:cNvPr id="4" name="Zástupný symbol pro obsah 3" descr="iniciativ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468" y="1780250"/>
            <a:ext cx="7832364" cy="4850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2C39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Typologie reagování na negativní chování dítěte</a:t>
            </a:r>
            <a:endParaRPr lang="cs-CZ" dirty="0"/>
          </a:p>
        </p:txBody>
      </p:sp>
      <p:pic>
        <p:nvPicPr>
          <p:cNvPr id="4" name="Zástupný symbol pro obsah 3" descr="typologie reakc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369" y="1792878"/>
            <a:ext cx="8108355" cy="4846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stavební kameny komunikace</a:t>
            </a:r>
            <a:endParaRPr lang="cs-CZ" dirty="0"/>
          </a:p>
        </p:txBody>
      </p:sp>
      <p:pic>
        <p:nvPicPr>
          <p:cNvPr id="6" name="Zástupný symbol pro obsah 5" descr="stavební kame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617" y="1490361"/>
            <a:ext cx="6942966" cy="5223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 a žák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</a:t>
            </a:r>
            <a:r>
              <a:rPr lang="cs-CZ" smtClean="0">
                <a:hlinkClick r:id="rId2"/>
              </a:rPr>
              <a:t>://</a:t>
            </a:r>
            <a:r>
              <a:rPr lang="cs-CZ" smtClean="0">
                <a:hlinkClick r:id="rId2"/>
              </a:rPr>
              <a:t>www.youtube.com/watch?v=DDGIRhPNjwU</a:t>
            </a:r>
            <a:endParaRPr lang="cs-CZ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66787"/>
            <a:ext cx="4572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 smtClean="0"/>
              <a:t>ČÁP, J. </a:t>
            </a:r>
            <a:r>
              <a:rPr lang="cs-CZ" altLang="cs-CZ" sz="2400" i="1" dirty="0" smtClean="0"/>
              <a:t>Psychologie výchovy a vyučování. </a:t>
            </a:r>
            <a:r>
              <a:rPr lang="cs-CZ" altLang="cs-CZ" sz="2400" dirty="0" smtClean="0"/>
              <a:t>Praha: Univerzita  Karlova, 1997. ISBN 80-7066-534-3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 smtClean="0"/>
              <a:t>ČÁP, J., MAREŠ, J. </a:t>
            </a:r>
            <a:r>
              <a:rPr lang="cs-CZ" altLang="cs-CZ" sz="2400" i="1" dirty="0" smtClean="0"/>
              <a:t>Psychologie pro učitele. </a:t>
            </a:r>
            <a:r>
              <a:rPr lang="cs-CZ" altLang="cs-CZ" sz="2400" dirty="0" smtClean="0"/>
              <a:t>Praha: Portál, 2001. ISBN 80-7178-463- X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 smtClean="0"/>
              <a:t>KOPŘIVA, P. a kol. </a:t>
            </a:r>
            <a:r>
              <a:rPr lang="cs-CZ" altLang="cs-CZ" sz="2400" i="1" dirty="0" smtClean="0"/>
              <a:t>Respektovat a být respektován</a:t>
            </a:r>
            <a:r>
              <a:rPr lang="cs-CZ" altLang="cs-CZ" sz="2400" dirty="0" smtClean="0"/>
              <a:t>. Kroměříž : Spirála, 2008. ISBN 978-80-9040-30-0-0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 smtClean="0"/>
              <a:t>KOŤÁTKOVÁ, S. Humanisticky orientovaná proměna učitelky. In </a:t>
            </a:r>
            <a:r>
              <a:rPr lang="cs-CZ" altLang="cs-CZ" sz="2400" i="1" dirty="0" smtClean="0"/>
              <a:t>Retrospektiva a perspektiva předškolního vzdělávání a příprava předškolních pedagogů</a:t>
            </a:r>
            <a:r>
              <a:rPr lang="cs-CZ" altLang="cs-CZ" sz="2400" dirty="0" smtClean="0"/>
              <a:t>. Praha: APV, 2002.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 smtClean="0"/>
              <a:t>KYRIACOU, CH. </a:t>
            </a:r>
            <a:r>
              <a:rPr lang="cs-CZ" altLang="cs-CZ" sz="2400" i="1" dirty="0" smtClean="0"/>
              <a:t>Klíčové dovednosti učitele. </a:t>
            </a:r>
            <a:r>
              <a:rPr lang="cs-CZ" altLang="cs-CZ" sz="2400" dirty="0" smtClean="0"/>
              <a:t>Praha : Portál, 1996.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dirty="0" smtClean="0"/>
              <a:t>MAREŠ, J., KŘIVOHLAVÝ, J. </a:t>
            </a:r>
            <a:r>
              <a:rPr lang="cs-CZ" altLang="cs-CZ" sz="2400" i="1" dirty="0" smtClean="0"/>
              <a:t>Sociální a pedagogická komunikace ve škole.</a:t>
            </a:r>
            <a:r>
              <a:rPr lang="cs-CZ" altLang="cs-CZ" sz="2400" dirty="0" smtClean="0"/>
              <a:t> Brno : Masarykova Univerzita, 2007. ISBN 80-042-1854-7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altLang="cs-CZ" sz="2400" dirty="0" smtClean="0"/>
              <a:t>SVOBODOVÁ, E. </a:t>
            </a:r>
            <a:r>
              <a:rPr lang="cs-CZ" altLang="cs-CZ" sz="2400" i="1" dirty="0" err="1" smtClean="0"/>
              <a:t>Prosociální</a:t>
            </a:r>
            <a:r>
              <a:rPr lang="cs-CZ" altLang="cs-CZ" sz="2400" i="1" dirty="0" smtClean="0"/>
              <a:t> činnosti v předškolním vzdělávání. </a:t>
            </a:r>
            <a:r>
              <a:rPr lang="cs-CZ" altLang="cs-CZ" sz="2400" dirty="0" smtClean="0"/>
              <a:t>Praha : </a:t>
            </a:r>
            <a:r>
              <a:rPr lang="cs-CZ" altLang="cs-CZ" sz="2400" dirty="0" err="1" smtClean="0"/>
              <a:t>Raabe</a:t>
            </a:r>
            <a:r>
              <a:rPr lang="cs-CZ" altLang="cs-CZ" sz="2400" dirty="0" smtClean="0"/>
              <a:t>, 2007. ISBN 978-80-86307-39-8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altLang="cs-CZ" sz="2400" dirty="0" smtClean="0"/>
              <a:t>VAŠUTOVÁ, J. Kvalifikační předpoklady pro nové role učitelů.</a:t>
            </a:r>
            <a:r>
              <a:rPr lang="cs-CZ" altLang="cs-CZ" sz="2400" i="1" dirty="0" smtClean="0"/>
              <a:t> </a:t>
            </a:r>
            <a:r>
              <a:rPr lang="cs-CZ" altLang="cs-CZ" sz="2400" dirty="0" smtClean="0"/>
              <a:t>In WALTEROVÁ, E. (</a:t>
            </a:r>
            <a:r>
              <a:rPr lang="cs-CZ" altLang="cs-CZ" sz="2400" dirty="0" err="1" smtClean="0"/>
              <a:t>Ed</a:t>
            </a:r>
            <a:r>
              <a:rPr lang="cs-CZ" altLang="cs-CZ" sz="2400" dirty="0" smtClean="0"/>
              <a:t>.) </a:t>
            </a:r>
            <a:r>
              <a:rPr lang="cs-CZ" altLang="cs-CZ" sz="2400" i="1" dirty="0" smtClean="0"/>
              <a:t>Učitelé jako profesní skupina, jejich vzdělávání a podpůrný systém. </a:t>
            </a:r>
            <a:r>
              <a:rPr lang="cs-CZ" altLang="cs-CZ" sz="2400" dirty="0" smtClean="0"/>
              <a:t>Praha : </a:t>
            </a:r>
            <a:r>
              <a:rPr lang="cs-CZ" altLang="cs-CZ" sz="2400" dirty="0" err="1" smtClean="0"/>
              <a:t>PedF</a:t>
            </a:r>
            <a:r>
              <a:rPr lang="cs-CZ" altLang="cs-CZ" sz="2400" dirty="0" smtClean="0"/>
              <a:t> UK, 2001. ISBN 80-7290-059-5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52824" y="2966116"/>
            <a:ext cx="7772400" cy="358185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0977" y="4588184"/>
            <a:ext cx="9896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Tím, že se budeme soustředit na naše vlastní naslouchání a dívání se, můžeme začít vidět a slyšet věci, které jsme předtím běžně nezaznamenali.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Dítě se učí poznávat a rozumět světu i samo sobě přes naše odpovědi, které by měly být vyladěné na jeho momentální stav pozornosti nebo celkový stav bytí.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jako účinný nástroj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člověk se těší z kontaktu s druhým.</a:t>
            </a:r>
          </a:p>
          <a:p>
            <a:r>
              <a:rPr lang="cs-CZ" dirty="0" smtClean="0"/>
              <a:t>Pro každé dítě je navázání a udržení vztahu jednou ze základních potřeb.</a:t>
            </a:r>
          </a:p>
          <a:p>
            <a:r>
              <a:rPr lang="cs-CZ" dirty="0" smtClean="0"/>
              <a:t>Vztah s dospělým je pro dítě zásadní vývojovou potřebou.</a:t>
            </a:r>
          </a:p>
          <a:p>
            <a:r>
              <a:rPr lang="cs-CZ" dirty="0" smtClean="0"/>
              <a:t>Skrze dospělou osobu se dítě učí rozumět světu kolem sebe i sobě.</a:t>
            </a:r>
          </a:p>
          <a:p>
            <a:r>
              <a:rPr lang="cs-CZ" dirty="0" smtClean="0"/>
              <a:t>Učí se cenit si druhých i sebe sama.</a:t>
            </a:r>
          </a:p>
          <a:p>
            <a:r>
              <a:rPr lang="cs-CZ" dirty="0" smtClean="0"/>
              <a:t>Dítě potřebuje dobrý kontakt s rodiči, učiteli…, aby se mohlo dobře a harmonicky rozvíjet.</a:t>
            </a:r>
          </a:p>
          <a:p>
            <a:r>
              <a:rPr lang="cs-CZ" dirty="0" smtClean="0"/>
              <a:t>Komunikace učitele můžeme chápat jako účinný nástroj, který umožňuje efektivně pracovat s dětmi, vést je ke zvědavosti, k poznání, k sociálním vztahům, k respektu k daným pravidlům, k podpoře jejich motivace se učit…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431800"/>
            <a:ext cx="95885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Reflektování vlastní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Zažili jste situaci, kdy jste nevěděli?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Jak navázat s určitým dítětem kontakt a jak jej udržet</a:t>
            </a:r>
          </a:p>
          <a:p>
            <a:pPr lvl="1"/>
            <a:r>
              <a:rPr lang="cs-CZ" dirty="0" smtClean="0"/>
              <a:t>Jak navázat a udržet kontakt s celou skupinou</a:t>
            </a:r>
          </a:p>
          <a:p>
            <a:pPr lvl="1"/>
            <a:r>
              <a:rPr lang="cs-CZ" dirty="0" smtClean="0"/>
              <a:t>Jak udržet pozornost dítěte i celé skupiny</a:t>
            </a:r>
          </a:p>
          <a:p>
            <a:pPr lvl="1"/>
            <a:r>
              <a:rPr lang="cs-CZ" dirty="0" smtClean="0"/>
              <a:t>Jak jednotlivému dítěti pomoci efektivně se zapojovat do skupiny</a:t>
            </a:r>
          </a:p>
          <a:p>
            <a:pPr lvl="1"/>
            <a:r>
              <a:rPr lang="cs-CZ" dirty="0" smtClean="0"/>
              <a:t>Jak zasáhnout, pokud se některé dítě chová nevhodně</a:t>
            </a:r>
          </a:p>
          <a:p>
            <a:pPr lvl="1"/>
            <a:r>
              <a:rPr lang="cs-CZ" dirty="0" smtClean="0"/>
              <a:t>Jak aktivně zapojovat více dětí do skupiny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v pedagogické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Zabýváme se jí málo – je to přece přirozené!</a:t>
            </a:r>
          </a:p>
          <a:p>
            <a:r>
              <a:rPr lang="cs-CZ" b="1" dirty="0" smtClean="0"/>
              <a:t>Lze se naučit komunikaci?</a:t>
            </a:r>
          </a:p>
          <a:p>
            <a:r>
              <a:rPr lang="cs-CZ" dirty="0" smtClean="0"/>
              <a:t>„učení se“ komunikací lze trénovat praxí a důslednou zpětnou vazbou a sebereflexí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83525" y="3431023"/>
          <a:ext cx="9199745" cy="286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44828" y="4126939"/>
            <a:ext cx="1124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Výuková situace jako příležitost k reflexi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pedagogického vztahu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Cvičení:</a:t>
            </a:r>
          </a:p>
          <a:p>
            <a:r>
              <a:rPr lang="cs-CZ" dirty="0" smtClean="0"/>
              <a:t>Co do vztahu s daným dítětem přináším?</a:t>
            </a:r>
          </a:p>
          <a:p>
            <a:r>
              <a:rPr lang="cs-CZ" dirty="0" smtClean="0"/>
              <a:t>Dokážu být tomuto dítěti oporou?</a:t>
            </a:r>
          </a:p>
          <a:p>
            <a:r>
              <a:rPr lang="cs-CZ" dirty="0" smtClean="0"/>
              <a:t>Jaká je moje role ve vztahu k dětem a ke skupině?</a:t>
            </a:r>
          </a:p>
          <a:p>
            <a:r>
              <a:rPr lang="cs-CZ" dirty="0" smtClean="0"/>
              <a:t>Co se mi v komunikaci daří a co naopak mohu zlepšovat?</a:t>
            </a:r>
          </a:p>
          <a:p>
            <a:r>
              <a:rPr lang="cs-CZ" dirty="0" smtClean="0"/>
              <a:t>Jak pečuji o dlouhodobý vztah s dětmi?</a:t>
            </a:r>
          </a:p>
          <a:p>
            <a:r>
              <a:rPr lang="cs-CZ" dirty="0" smtClean="0"/>
              <a:t>Jaký vztah navazuji s dospělými, kolegy, rodiči dětí?</a:t>
            </a:r>
          </a:p>
          <a:p>
            <a:r>
              <a:rPr lang="cs-CZ" dirty="0" smtClean="0"/>
              <a:t>Jsem ve vztazích spíše pasivní nebo aktivní?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6687"/>
            <a:ext cx="4572000" cy="652462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Šipka dolů 2"/>
          <p:cNvSpPr/>
          <p:nvPr/>
        </p:nvSpPr>
        <p:spPr>
          <a:xfrm rot="10800000">
            <a:off x="2301712" y="2620652"/>
            <a:ext cx="1225484" cy="407066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8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vztahu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461948"/>
          </a:xfrm>
        </p:spPr>
        <p:txBody>
          <a:bodyPr/>
          <a:lstStyle/>
          <a:p>
            <a:r>
              <a:rPr lang="cs-CZ" dirty="0" smtClean="0"/>
              <a:t>Jako pedagogové bychom si dobrý vztah s dítětem měli zasloužit. </a:t>
            </a:r>
          </a:p>
          <a:p>
            <a:r>
              <a:rPr lang="cs-CZ" dirty="0" smtClean="0"/>
              <a:t>(pracovat na něm)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3034513"/>
          <a:ext cx="8339292" cy="335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Vnímání je chápáno jako proces přijímání neboli odrážení reality prostřednictvím smyslových orgánů (vše co vidíme, slyšíme, cítíme …)</a:t>
            </a:r>
          </a:p>
          <a:p>
            <a:r>
              <a:rPr lang="cs-CZ" dirty="0" smtClean="0"/>
              <a:t>Velkou roli hrají momentální emoce, vyladění, dosavadní zkušenosti, pozornost, zájmy, i postoje, hodnoty, očekávání apod.</a:t>
            </a:r>
          </a:p>
          <a:p>
            <a:r>
              <a:rPr lang="cs-CZ" dirty="0" smtClean="0"/>
              <a:t>Teprve na základě tohoto zpracování, přemýšlíme a volíme naše chování</a:t>
            </a:r>
          </a:p>
          <a:p>
            <a:r>
              <a:rPr lang="cs-CZ" dirty="0" smtClean="0"/>
              <a:t>Myslíme si, že vnímáme objektivně?</a:t>
            </a:r>
          </a:p>
          <a:p>
            <a:r>
              <a:rPr lang="cs-CZ" dirty="0" smtClean="0"/>
              <a:t>Čím více jsme schopni uvědomit si své základní mapy a míru svého ovlivnění předchozími zkušenostmi, tím větší míru odpovědnosti přebíráme za vlastní reakce a chování.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664</Words>
  <Application>Microsoft Office PowerPoint</Application>
  <PresentationFormat>Širokoúhlá obrazovka</PresentationFormat>
  <Paragraphs>71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</vt:lpstr>
      <vt:lpstr>Pruhy</vt:lpstr>
      <vt:lpstr>Komunikace, Vnímání, věnování pozornosti jako základ úspěšné interakce</vt:lpstr>
      <vt:lpstr>Komunikace jako účinný nástroj</vt:lpstr>
      <vt:lpstr>Prezentace aplikace PowerPoint</vt:lpstr>
      <vt:lpstr>Reflektování vlastní komunikace</vt:lpstr>
      <vt:lpstr>Komunikace v pedagogické praxi</vt:lpstr>
      <vt:lpstr>Kvalita pedagogického vztahu</vt:lpstr>
      <vt:lpstr>Prezentace aplikace PowerPoint</vt:lpstr>
      <vt:lpstr>Kvalita vztahu</vt:lpstr>
      <vt:lpstr>Vnímání</vt:lpstr>
      <vt:lpstr>Interakční výměna</vt:lpstr>
      <vt:lpstr>Ano a Ne série</vt:lpstr>
      <vt:lpstr>Typologie reagování na negativní chování dítěte</vt:lpstr>
      <vt:lpstr>Základní stavební kameny komunikace</vt:lpstr>
      <vt:lpstr>Učitel a žák</vt:lpstr>
      <vt:lpstr>Prezentace aplikace PowerPoint</vt:lpstr>
      <vt:lpstr>Doporučená literatura: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EMOČNĚ INTELIGENTNÍ DÍTĚ?</dc:title>
  <dc:creator>Ivana Procházková</dc:creator>
  <cp:lastModifiedBy>lektor</cp:lastModifiedBy>
  <cp:revision>19</cp:revision>
  <dcterms:created xsi:type="dcterms:W3CDTF">2016-04-08T18:25:48Z</dcterms:created>
  <dcterms:modified xsi:type="dcterms:W3CDTF">2018-10-11T09:39:51Z</dcterms:modified>
</cp:coreProperties>
</file>