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0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3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8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3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C65A6-010C-4121-BF4A-29A5BA1B6A83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A67B-5D37-44E0-8C48-5AFD73B59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Souhrn ze semestrálních cvičení CV0 a CV1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58533"/>
          </a:xfrm>
        </p:spPr>
        <p:txBody>
          <a:bodyPr>
            <a:normAutofit/>
          </a:bodyPr>
          <a:lstStyle/>
          <a:p>
            <a:r>
              <a:rPr lang="cs-CZ" dirty="0" smtClean="0"/>
              <a:t>27. 9. 2018</a:t>
            </a:r>
          </a:p>
          <a:p>
            <a:r>
              <a:rPr lang="cs-CZ" dirty="0" smtClean="0"/>
              <a:t>Ze0102 Kartografie</a:t>
            </a:r>
          </a:p>
          <a:p>
            <a:endParaRPr lang="cs-CZ" dirty="0" smtClean="0"/>
          </a:p>
          <a:p>
            <a:r>
              <a:rPr lang="cs-CZ" dirty="0" smtClean="0"/>
              <a:t>Filip Dohnal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7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tvar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73101"/>
            <a:ext cx="897255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3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tvar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692150"/>
            <a:ext cx="8570913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2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tvar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733426"/>
            <a:ext cx="8802687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6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tvar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782639"/>
            <a:ext cx="8485187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2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tvar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855664"/>
            <a:ext cx="846137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4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tvary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758825"/>
            <a:ext cx="8656637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0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tvar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795339"/>
            <a:ext cx="8570913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4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tvary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71525"/>
            <a:ext cx="85217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7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tvary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752475"/>
            <a:ext cx="8570913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tvary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692150"/>
            <a:ext cx="8570913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Podepsat mapu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Dle návodu níže mapu složit</a:t>
            </a:r>
            <a:endParaRPr lang="cs-CZ" dirty="0"/>
          </a:p>
          <a:p>
            <a:pPr marL="0" indent="0">
              <a:buNone/>
            </a:pPr>
            <a:r>
              <a:rPr lang="en-GB" dirty="0" smtClean="0"/>
              <a:t>https://www.youtube.com/watch?v=i7vIcgfBa_0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2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tvary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801689"/>
            <a:ext cx="8485187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4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tvary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733426"/>
            <a:ext cx="8510587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8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tvary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874714"/>
            <a:ext cx="8583613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6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tvary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849314"/>
            <a:ext cx="8753475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1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tvary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9" y="874714"/>
            <a:ext cx="8631237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9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tva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6" y="812801"/>
            <a:ext cx="8729663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tvary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874714"/>
            <a:ext cx="8485187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4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tvary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825501"/>
            <a:ext cx="8266113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tvary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904875"/>
            <a:ext cx="85105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9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tvary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771525"/>
            <a:ext cx="820578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Terénní reliéf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Charakterizuje horizontální a vertikální členitost zemského povrchu</a:t>
            </a:r>
          </a:p>
          <a:p>
            <a:endParaRPr lang="cs-CZ" dirty="0" smtClean="0"/>
          </a:p>
          <a:p>
            <a:r>
              <a:rPr lang="cs-CZ" dirty="0" smtClean="0"/>
              <a:t>Nejstálejší složka zemského povrchu</a:t>
            </a:r>
          </a:p>
          <a:p>
            <a:endParaRPr lang="cs-CZ" dirty="0" smtClean="0"/>
          </a:p>
          <a:p>
            <a:r>
              <a:rPr lang="cs-CZ" dirty="0" smtClean="0"/>
              <a:t>Skládá se z dílčích terénních tvarů: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Vyvýšené terénní tvary</a:t>
            </a:r>
          </a:p>
          <a:p>
            <a:pPr lvl="1"/>
            <a:r>
              <a:rPr lang="cs-CZ" dirty="0" smtClean="0"/>
              <a:t>Vhloubené terénní tvary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74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tvary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844550"/>
            <a:ext cx="868045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55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tvary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831850"/>
            <a:ext cx="870585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5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tvary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844550"/>
            <a:ext cx="8656637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6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tvary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812801"/>
            <a:ext cx="8656637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55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tvary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801689"/>
            <a:ext cx="824230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tvary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844550"/>
            <a:ext cx="8716963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3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tvary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801689"/>
            <a:ext cx="8351837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66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tvary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825501"/>
            <a:ext cx="8547100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51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link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https</a:t>
            </a:r>
            <a:r>
              <a:rPr lang="en-GB" dirty="0"/>
              <a:t>://geography.upol.cz/soubory/studium/e-ucebnice/Smolova-2010/projekt.html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Kompozice topografické mapy 1:25000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429" y="1825625"/>
            <a:ext cx="6107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Terénní tvary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terénní tvary dělíme: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vyvýšení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vhloubené</a:t>
            </a:r>
          </a:p>
          <a:p>
            <a:pPr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další dělení: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přirozené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umělé</a:t>
            </a:r>
          </a:p>
          <a:p>
            <a:pPr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podle polohy dělíme na: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na vrcholu vyvýšeniny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na úbočí</a:t>
            </a:r>
          </a:p>
          <a:p>
            <a:pPr lvl="2">
              <a:lnSpc>
                <a:spcPct val="130000"/>
              </a:lnSpc>
              <a:buFont typeface="Verdana" panose="020B0604030504040204" pitchFamily="34" charset="0"/>
              <a:buChar char="-"/>
            </a:pPr>
            <a:r>
              <a:rPr lang="cs-CZ" altLang="en-US" sz="1500" dirty="0">
                <a:latin typeface="Verdana" panose="020B0604030504040204" pitchFamily="34" charset="0"/>
              </a:rPr>
              <a:t>v údolí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5922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tva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739776"/>
            <a:ext cx="869315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tva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874714"/>
            <a:ext cx="8510587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9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tvar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771525"/>
            <a:ext cx="86931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6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tvar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825501"/>
            <a:ext cx="8461375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18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87</Words>
  <Application>Microsoft Office PowerPoint</Application>
  <PresentationFormat>Širokoúhlá obrazovka</PresentationFormat>
  <Paragraphs>33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Motiv Office</vt:lpstr>
      <vt:lpstr>Souhrn ze semestrálních cvičení CV0 a CV1</vt:lpstr>
      <vt:lpstr>Úvodem</vt:lpstr>
      <vt:lpstr>Terénní reliéf</vt:lpstr>
      <vt:lpstr>Kompozice topografické mapy 1:25000</vt:lpstr>
      <vt:lpstr>Terénní tvary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Doporučený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CVIČENÍ č. 1</dc:title>
  <dc:creator>Dohnal Filip</dc:creator>
  <cp:lastModifiedBy>Dohnal Filip</cp:lastModifiedBy>
  <cp:revision>8</cp:revision>
  <dcterms:created xsi:type="dcterms:W3CDTF">2018-09-26T15:36:04Z</dcterms:created>
  <dcterms:modified xsi:type="dcterms:W3CDTF">2018-09-27T16:54:43Z</dcterms:modified>
</cp:coreProperties>
</file>