
<file path=[Content_Types].xml><?xml version="1.0" encoding="utf-8"?>
<Types xmlns="http://schemas.openxmlformats.org/package/2006/content-types">
  <Override PartName="/ppt/notesSlides/notesSlide2.xml" ContentType="application/vnd.openxmlformats-officedocument.presentationml.notesSlide+xml"/>
  <Override PartName="/ppt/diagrams/colors22.xml" ContentType="application/vnd.openxmlformats-officedocument.drawingml.diagramColors+xml"/>
  <Override PartName="/ppt/diagrams/data35.xml" ContentType="application/vnd.openxmlformats-officedocument.drawingml.diagramData+xml"/>
  <Override PartName="/ppt/slides/slide36.xml" ContentType="application/vnd.openxmlformats-officedocument.presentationml.slide+xml"/>
  <Override PartName="/ppt/diagrams/colors11.xml" ContentType="application/vnd.openxmlformats-officedocument.drawingml.diagramColors+xml"/>
  <Override PartName="/ppt/diagrams/data24.xml" ContentType="application/vnd.openxmlformats-officedocument.drawingml.diagramData+xml"/>
  <Override PartName="/ppt/diagrams/quickStyle39.xml" ContentType="application/vnd.openxmlformats-officedocument.drawingml.diagramStyle+xml"/>
  <Override PartName="/ppt/slides/slide25.xml" ContentType="application/vnd.openxmlformats-officedocument.presentationml.slide+xml"/>
  <Override PartName="/ppt/slideLayouts/slideLayout2.xml" ContentType="application/vnd.openxmlformats-officedocument.presentationml.slideLayout+xml"/>
  <Override PartName="/ppt/diagrams/layout9.xml" ContentType="application/vnd.openxmlformats-officedocument.drawingml.diagramLayout+xml"/>
  <Override PartName="/ppt/diagrams/data13.xml" ContentType="application/vnd.openxmlformats-officedocument.drawingml.diagramData+xml"/>
  <Override PartName="/ppt/diagrams/quickStyle28.xml" ContentType="application/vnd.openxmlformats-officedocument.drawingml.diagramStyle+xml"/>
  <Override PartName="/ppt/diagrams/drawing29.xml" ContentType="application/vnd.ms-office.drawingml.diagramDrawing+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theme/themeOverride1.xml" ContentType="application/vnd.openxmlformats-officedocument.themeOverride+xml"/>
  <Override PartName="/ppt/diagrams/quickStyle17.xml" ContentType="application/vnd.openxmlformats-officedocument.drawingml.diagramStyle+xml"/>
  <Override PartName="/ppt/diagrams/drawing18.xml" ContentType="application/vnd.ms-office.drawingml.diagramDrawing+xml"/>
  <Override PartName="/ppt/diagrams/layout39.xml" ContentType="application/vnd.openxmlformats-officedocument.drawingml.diagramLayout+xml"/>
  <Override PartName="/ppt/tableStyles.xml" ContentType="application/vnd.openxmlformats-officedocument.presentationml.tableStyles+xml"/>
  <Override PartName="/ppt/diagrams/layout17.xml" ContentType="application/vnd.openxmlformats-officedocument.drawingml.diagramLayout+xml"/>
  <Override PartName="/ppt/diagrams/layout28.xml" ContentType="application/vnd.openxmlformats-officedocument.drawingml.diagramLayout+xml"/>
  <Override PartName="/ppt/diagrams/drawing43.xml" ContentType="application/vnd.ms-office.drawingml.diagramDrawing+xml"/>
  <Override PartName="/ppt/diagrams/quickStyle31.xml" ContentType="application/vnd.openxmlformats-officedocument.drawingml.diagramStyle+xml"/>
  <Override PartName="/ppt/diagrams/drawing32.xml" ContentType="application/vnd.ms-office.drawingml.diagramDrawing+xml"/>
  <Override PartName="/ppt/diagrams/colors38.xml" ContentType="application/vnd.openxmlformats-officedocument.drawingml.diagramColors+xml"/>
  <Override PartName="/ppt/diagrams/quickStyle42.xml" ContentType="application/vnd.openxmlformats-officedocument.drawingml.diagramStyle+xml"/>
  <Override PartName="/ppt/diagrams/layout1.xml" ContentType="application/vnd.openxmlformats-officedocument.drawingml.diagramLayout+xml"/>
  <Override PartName="/ppt/diagrams/data2.xml" ContentType="application/vnd.openxmlformats-officedocument.drawingml.diagramData+xml"/>
  <Override PartName="/ppt/diagrams/quickStyle20.xml" ContentType="application/vnd.openxmlformats-officedocument.drawingml.diagramStyle+xml"/>
  <Override PartName="/ppt/diagrams/drawing21.xml" ContentType="application/vnd.ms-office.drawingml.diagramDrawing+xml"/>
  <Override PartName="/ppt/diagrams/colors27.xml" ContentType="application/vnd.openxmlformats-officedocument.drawingml.diagramColors+xml"/>
  <Override PartName="/ppt/diagrams/data29.xml" ContentType="application/vnd.openxmlformats-officedocument.drawingml.diagramData+xml"/>
  <Override PartName="/ppt/diagrams/layout42.xml" ContentType="application/vnd.openxmlformats-officedocument.drawingml.diagramLayout+xml"/>
  <Override PartName="/ppt/diagrams/colors4.xml" ContentType="application/vnd.openxmlformats-officedocument.drawingml.diagramColors+xml"/>
  <Override PartName="/ppt/diagrams/drawing10.xml" ContentType="application/vnd.ms-office.drawingml.diagramDrawing+xml"/>
  <Override PartName="/ppt/diagrams/colors16.xml" ContentType="application/vnd.openxmlformats-officedocument.drawingml.diagramColors+xml"/>
  <Override PartName="/ppt/diagrams/data18.xml" ContentType="application/vnd.openxmlformats-officedocument.drawingml.diagramData+xml"/>
  <Override PartName="/ppt/diagrams/layout31.xml" ContentType="application/vnd.openxmlformats-officedocument.drawingml.diagramLayout+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diagrams/drawing3.xml" ContentType="application/vnd.ms-office.drawingml.diagramDrawing+xml"/>
  <Override PartName="/ppt/diagrams/layout20.xml" ContentType="application/vnd.openxmlformats-officedocument.drawingml.diagramLayout+xml"/>
  <Override PartName="/ppt/diagrams/colors41.xml" ContentType="application/vnd.openxmlformats-officedocument.drawingml.diagramColors+xml"/>
  <Override PartName="/ppt/theme/theme2.xml" ContentType="application/vnd.openxmlformats-officedocument.theme+xml"/>
  <Override PartName="/ppt/diagrams/quickStyle3.xml" ContentType="application/vnd.openxmlformats-officedocument.drawingml.diagramStyle+xml"/>
  <Override PartName="/ppt/diagrams/colors30.xml" ContentType="application/vnd.openxmlformats-officedocument.drawingml.diagramColors+xml"/>
  <Override PartName="/ppt/diagrams/data32.xml" ContentType="application/vnd.openxmlformats-officedocument.drawingml.diagramData+xml"/>
  <Override PartName="/ppt/diagrams/data43.xml" ContentType="application/vnd.openxmlformats-officedocument.drawingml.diagramData+xml"/>
  <Override PartName="/ppt/slides/slide33.xml" ContentType="application/vnd.openxmlformats-officedocument.presentationml.slide+xml"/>
  <Override PartName="/ppt/slides/slide44.xml" ContentType="application/vnd.openxmlformats-officedocument.presentationml.slide+xml"/>
  <Override PartName="/ppt/diagrams/data21.xml" ContentType="application/vnd.openxmlformats-officedocument.drawingml.diagramData+xml"/>
  <Override PartName="/ppt/presentation.xml" ContentType="application/vnd.openxmlformats-officedocument.presentationml.presentation.main+xml"/>
  <Override PartName="/ppt/slides/slide22.xml" ContentType="application/vnd.openxmlformats-officedocument.presentationml.slide+xml"/>
  <Override PartName="/ppt/diagrams/layout6.xml" ContentType="application/vnd.openxmlformats-officedocument.drawingml.diagramLayout+xml"/>
  <Override PartName="/ppt/diagrams/data10.xml" ContentType="application/vnd.openxmlformats-officedocument.drawingml.diagramData+xml"/>
  <Override PartName="/ppt/diagrams/quickStyle36.xml" ContentType="application/vnd.openxmlformats-officedocument.drawingml.diagramStyle+xml"/>
  <Override PartName="/ppt/diagrams/drawing37.xml" ContentType="application/vnd.ms-office.drawingml.diagramDrawing+xml"/>
  <Override PartName="/docProps/app.xml" ContentType="application/vnd.openxmlformats-officedocument.extended-properties+xml"/>
  <Override PartName="/ppt/slides/slide11.xml" ContentType="application/vnd.openxmlformats-officedocument.presentationml.slide+xml"/>
  <Override PartName="/ppt/diagrams/data7.xml" ContentType="application/vnd.openxmlformats-officedocument.drawingml.diagramData+xml"/>
  <Override PartName="/ppt/diagrams/colors9.xml" ContentType="application/vnd.openxmlformats-officedocument.drawingml.diagramColors+xml"/>
  <Override PartName="/ppt/diagrams/quickStyle14.xml" ContentType="application/vnd.openxmlformats-officedocument.drawingml.diagramStyle+xml"/>
  <Override PartName="/ppt/diagrams/drawing15.xml" ContentType="application/vnd.ms-office.drawingml.diagramDrawing+xml"/>
  <Override PartName="/ppt/diagrams/quickStyle25.xml" ContentType="application/vnd.openxmlformats-officedocument.drawingml.diagramStyle+xml"/>
  <Override PartName="/ppt/diagrams/drawing26.xml" ContentType="application/vnd.ms-office.drawingml.diagramDrawing+xml"/>
  <Override PartName="/ppt/diagrams/layout36.xml" ContentType="application/vnd.openxmlformats-officedocument.drawingml.diagramLayout+xml"/>
  <Override PartName="/ppt/slideLayouts/slideLayout10.xml" ContentType="application/vnd.openxmlformats-officedocument.presentationml.slideLayout+xml"/>
  <Override PartName="/ppt/diagrams/drawing8.xml" ContentType="application/vnd.ms-office.drawingml.diagramDrawing+xml"/>
  <Override PartName="/ppt/diagrams/layout25.xml" ContentType="application/vnd.openxmlformats-officedocument.drawingml.diagramLayout+xml"/>
  <Override PartName="/ppt/diagrams/quickStyle8.xml" ContentType="application/vnd.openxmlformats-officedocument.drawingml.diagramStyle+xml"/>
  <Override PartName="/ppt/diagrams/layout14.xml" ContentType="application/vnd.openxmlformats-officedocument.drawingml.diagramLayout+xml"/>
  <Override PartName="/ppt/diagrams/colors35.xml" ContentType="application/vnd.openxmlformats-officedocument.drawingml.diagramColors+xml"/>
  <Override PartName="/ppt/diagrams/drawing40.xml" ContentType="application/vnd.ms-office.drawingml.diagramDrawing+xml"/>
  <Override PartName="/ppt/diagrams/colors24.xml" ContentType="application/vnd.openxmlformats-officedocument.drawingml.diagramColors+xml"/>
  <Override PartName="/ppt/diagrams/data37.xml" ContentType="application/vnd.openxmlformats-officedocument.drawingml.diagramData+xml"/>
  <Override PartName="/ppt/slides/slide38.xml" ContentType="application/vnd.openxmlformats-officedocument.presentationml.slide+xml"/>
  <Override PartName="/ppt/diagrams/colors1.xml" ContentType="application/vnd.openxmlformats-officedocument.drawingml.diagramColors+xml"/>
  <Override PartName="/ppt/diagrams/colors13.xml" ContentType="application/vnd.openxmlformats-officedocument.drawingml.diagramColors+xml"/>
  <Override PartName="/ppt/diagrams/data26.xml" ContentType="application/vnd.openxmlformats-officedocument.drawingml.diagramData+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diagrams/data15.xml" ContentType="application/vnd.openxmlformats-officedocument.drawingml.diagramData+xml"/>
  <Override PartName="/ppt/diagrams/colors20.xml" ContentType="application/vnd.openxmlformats-officedocument.drawingml.diagramColors+xml"/>
  <Override PartName="/ppt/diagrams/data33.xml" ContentType="application/vnd.openxmlformats-officedocument.drawingml.diagramData+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diagrams/data11.xml" ContentType="application/vnd.openxmlformats-officedocument.drawingml.diagramData+xml"/>
  <Default Extension="wmf" ContentType="image/x-wmf"/>
  <Override PartName="/ppt/diagrams/quickStyle19.xml" ContentType="application/vnd.openxmlformats-officedocument.drawingml.diagramStyle+xml"/>
  <Override PartName="/ppt/diagrams/data22.xml" ContentType="application/vnd.openxmlformats-officedocument.drawingml.diagramData+xml"/>
  <Override PartName="/ppt/diagrams/quickStyle37.xml" ContentType="application/vnd.openxmlformats-officedocument.drawingml.diagramStyle+xml"/>
  <Override PartName="/ppt/diagrams/drawing38.xml" ContentType="application/vnd.ms-office.drawingml.diagramDrawing+xml"/>
  <Override PartName="/ppt/diagrams/data40.xml" ContentType="application/vnd.openxmlformats-officedocument.drawingml.diagramData+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diagrams/layout7.xml" ContentType="application/vnd.openxmlformats-officedocument.drawingml.diagramLayout+xml"/>
  <Override PartName="/ppt/diagrams/data8.xml" ContentType="application/vnd.openxmlformats-officedocument.drawingml.diagramData+xml"/>
  <Override PartName="/ppt/diagrams/quickStyle26.xml" ContentType="application/vnd.openxmlformats-officedocument.drawingml.diagramStyle+xml"/>
  <Override PartName="/ppt/diagrams/drawing27.xml" ContentType="application/vnd.ms-office.drawingml.diagramDrawing+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diagrams/quickStyle15.xml" ContentType="application/vnd.openxmlformats-officedocument.drawingml.diagramStyle+xml"/>
  <Override PartName="/ppt/diagrams/drawing16.xml" ContentType="application/vnd.ms-office.drawingml.diagramDrawing+xml"/>
  <Override PartName="/ppt/diagrams/layout19.xml" ContentType="application/vnd.openxmlformats-officedocument.drawingml.diagramLayout+xml"/>
  <Override PartName="/ppt/diagrams/quickStyle33.xml" ContentType="application/vnd.openxmlformats-officedocument.drawingml.diagramStyle+xml"/>
  <Override PartName="/ppt/diagrams/drawing34.xml" ContentType="application/vnd.ms-office.drawingml.diagramDrawing+xml"/>
  <Override PartName="/ppt/diagrams/layout37.xml" ContentType="application/vnd.openxmlformats-officedocument.drawingml.diagramLayout+xml"/>
  <Override PartName="/ppt/diagrams/layout3.xml" ContentType="application/vnd.openxmlformats-officedocument.drawingml.diagramLayout+xml"/>
  <Override PartName="/ppt/diagrams/data4.xml" ContentType="application/vnd.openxmlformats-officedocument.drawingml.diagramData+xml"/>
  <Override PartName="/ppt/diagrams/drawing9.xml" ContentType="application/vnd.ms-office.drawingml.diagramDrawing+xml"/>
  <Override PartName="/ppt/diagrams/layout15.xml" ContentType="application/vnd.openxmlformats-officedocument.drawingml.diagramLayout+xml"/>
  <Override PartName="/ppt/diagrams/quickStyle22.xml" ContentType="application/vnd.openxmlformats-officedocument.drawingml.diagramStyle+xml"/>
  <Override PartName="/ppt/diagrams/drawing23.xml" ContentType="application/vnd.ms-office.drawingml.diagramDrawing+xml"/>
  <Override PartName="/ppt/diagrams/layout26.xml" ContentType="application/vnd.openxmlformats-officedocument.drawingml.diagramLayout+xml"/>
  <Override PartName="/ppt/diagrams/colors29.xml" ContentType="application/vnd.openxmlformats-officedocument.drawingml.diagramColors+xml"/>
  <Override PartName="/ppt/diagrams/drawing41.xml" ContentType="application/vnd.ms-office.drawingml.diagramDrawing+xml"/>
  <Override PartName="/ppt/diagrams/colors6.xml" ContentType="application/vnd.openxmlformats-officedocument.drawingml.diagramColors+xml"/>
  <Override PartName="/ppt/diagrams/quickStyle9.xml" ContentType="application/vnd.openxmlformats-officedocument.drawingml.diagramStyle+xml"/>
  <Override PartName="/ppt/diagrams/quickStyle11.xml" ContentType="application/vnd.openxmlformats-officedocument.drawingml.diagramStyle+xml"/>
  <Override PartName="/ppt/diagrams/drawing12.xml" ContentType="application/vnd.ms-office.drawingml.diagramDrawing+xml"/>
  <Override PartName="/ppt/diagrams/colors18.xml" ContentType="application/vnd.openxmlformats-officedocument.drawingml.diagramColors+xml"/>
  <Override PartName="/ppt/diagrams/drawing30.xml" ContentType="application/vnd.ms-office.drawingml.diagramDrawing+xml"/>
  <Override PartName="/ppt/diagrams/layout33.xml" ContentType="application/vnd.openxmlformats-officedocument.drawingml.diagramLayout+xml"/>
  <Override PartName="/ppt/diagrams/colors36.xml" ContentType="application/vnd.openxmlformats-officedocument.drawingml.diagramColors+xml"/>
  <Override PartName="/ppt/diagrams/quickStyle40.xml" ContentType="application/vnd.openxmlformats-officedocument.drawingml.diagramStyle+xml"/>
  <Override PartName="/ppt/slides/slide7.xml" ContentType="application/vnd.openxmlformats-officedocument.presentationml.slide+xml"/>
  <Override PartName="/ppt/slideLayouts/slideLayout9.xml" ContentType="application/vnd.openxmlformats-officedocument.presentationml.slideLayout+xml"/>
  <Override PartName="/ppt/diagrams/drawing5.xml" ContentType="application/vnd.ms-office.drawingml.diagramDrawing+xml"/>
  <Override PartName="/ppt/diagrams/layout11.xml" ContentType="application/vnd.openxmlformats-officedocument.drawingml.diagramLayout+xml"/>
  <Override PartName="/ppt/diagrams/colors14.xml" ContentType="application/vnd.openxmlformats-officedocument.drawingml.diagramColors+xml"/>
  <Override PartName="/ppt/diagrams/layout22.xml" ContentType="application/vnd.openxmlformats-officedocument.drawingml.diagramLayout+xml"/>
  <Override PartName="/ppt/diagrams/colors25.xml" ContentType="application/vnd.openxmlformats-officedocument.drawingml.diagramColors+xml"/>
  <Override PartName="/ppt/diagrams/data27.xml" ContentType="application/vnd.openxmlformats-officedocument.drawingml.diagramData+xml"/>
  <Override PartName="/ppt/diagrams/data38.xml" ContentType="application/vnd.openxmlformats-officedocument.drawingml.diagramData+xml"/>
  <Override PartName="/ppt/diagrams/layout40.xml" ContentType="application/vnd.openxmlformats-officedocument.drawingml.diagramLayout+xml"/>
  <Override PartName="/ppt/diagrams/colors43.xml" ContentType="application/vnd.openxmlformats-officedocument.drawingml.diagramColors+xml"/>
  <Override PartName="/ppt/slides/slide28.xml" ContentType="application/vnd.openxmlformats-officedocument.presentationml.slide+xml"/>
  <Override PartName="/ppt/slides/slide39.xml" ContentType="application/vnd.openxmlformats-officedocument.presentationml.slide+xml"/>
  <Override PartName="/ppt/notesSlides/notesSlide1.xml" ContentType="application/vnd.openxmlformats-officedocument.presentationml.notesSlide+xml"/>
  <Override PartName="/ppt/diagrams/colors2.xml" ContentType="application/vnd.openxmlformats-officedocument.drawingml.diagramColors+xml"/>
  <Override PartName="/ppt/diagrams/quickStyle5.xml" ContentType="application/vnd.openxmlformats-officedocument.drawingml.diagramStyle+xml"/>
  <Override PartName="/ppt/diagrams/data16.xml" ContentType="application/vnd.openxmlformats-officedocument.drawingml.diagramData+xml"/>
  <Override PartName="/ppt/diagrams/colors32.xml" ContentType="application/vnd.openxmlformats-officedocument.drawingml.diagramColors+xml"/>
  <Override PartName="/ppt/diagrams/data34.xml" ContentType="application/vnd.openxmlformats-officedocument.drawingml.diagramData+xml"/>
  <Override PartName="/ppt/slides/slide3.xml" ContentType="application/vnd.openxmlformats-officedocument.presentationml.slide+xml"/>
  <Override PartName="/ppt/slides/slide17.xml" ContentType="application/vnd.openxmlformats-officedocument.presentationml.slide+xml"/>
  <Override PartName="/ppt/slideLayouts/slideLayout5.xml" ContentType="application/vnd.openxmlformats-officedocument.presentationml.slideLayout+xml"/>
  <Override PartName="/ppt/diagrams/drawing1.xml" ContentType="application/vnd.ms-office.drawingml.diagramDrawing+xml"/>
  <Override PartName="/ppt/diagrams/colors10.xml" ContentType="application/vnd.openxmlformats-officedocument.drawingml.diagramColors+xml"/>
  <Override PartName="/ppt/diagrams/colors21.xml" ContentType="application/vnd.openxmlformats-officedocument.drawingml.diagramColors+xml"/>
  <Override PartName="/ppt/diagrams/data23.xml" ContentType="application/vnd.openxmlformats-officedocument.drawingml.diagramData+xml"/>
  <Override PartName="/ppt/slides/slide24.xml" ContentType="application/vnd.openxmlformats-officedocument.presentationml.slide+xml"/>
  <Override PartName="/ppt/slides/slide35.xml" ContentType="application/vnd.openxmlformats-officedocument.presentationml.slide+xml"/>
  <Default Extension="jpeg" ContentType="image/jpeg"/>
  <Override PartName="/ppt/diagrams/quickStyle1.xml" ContentType="application/vnd.openxmlformats-officedocument.drawingml.diagramStyle+xml"/>
  <Override PartName="/ppt/diagrams/layout8.xml" ContentType="application/vnd.openxmlformats-officedocument.drawingml.diagramLayout+xml"/>
  <Override PartName="/ppt/diagrams/data12.xml" ContentType="application/vnd.openxmlformats-officedocument.drawingml.diagramData+xml"/>
  <Override PartName="/ppt/diagrams/data30.xml" ContentType="application/vnd.openxmlformats-officedocument.drawingml.diagramData+xml"/>
  <Override PartName="/ppt/diagrams/quickStyle38.xml" ContentType="application/vnd.openxmlformats-officedocument.drawingml.diagramStyle+xml"/>
  <Override PartName="/ppt/diagrams/drawing39.xml" ContentType="application/vnd.ms-office.drawingml.diagramDrawing+xml"/>
  <Override PartName="/ppt/diagrams/data41.xml" ContentType="application/vnd.openxmlformats-officedocument.drawingml.diagramData+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diagrams/data9.xml" ContentType="application/vnd.openxmlformats-officedocument.drawingml.diagramData+xml"/>
  <Override PartName="/ppt/diagrams/quickStyle16.xml" ContentType="application/vnd.openxmlformats-officedocument.drawingml.diagramStyle+xml"/>
  <Override PartName="/ppt/diagrams/drawing17.xml" ContentType="application/vnd.ms-office.drawingml.diagramDrawing+xml"/>
  <Override PartName="/ppt/diagrams/quickStyle27.xml" ContentType="application/vnd.openxmlformats-officedocument.drawingml.diagramStyle+xml"/>
  <Override PartName="/ppt/diagrams/drawing28.xml" ContentType="application/vnd.ms-office.drawingml.diagramDrawing+xml"/>
  <Override PartName="/ppt/diagrams/layout38.xml" ContentType="application/vnd.openxmlformats-officedocument.drawingml.diagramLayout+xml"/>
  <Override PartName="/ppt/slides/slide20.xml" ContentType="application/vnd.openxmlformats-officedocument.presentationml.slide+xml"/>
  <Override PartName="/ppt/diagrams/layout4.xml" ContentType="application/vnd.openxmlformats-officedocument.drawingml.diagramLayout+xml"/>
  <Override PartName="/ppt/diagrams/layout27.xml" ContentType="application/vnd.openxmlformats-officedocument.drawingml.diagramLayout+xml"/>
  <Override PartName="/ppt/diagrams/quickStyle34.xml" ContentType="application/vnd.openxmlformats-officedocument.drawingml.diagramStyle+xml"/>
  <Override PartName="/ppt/diagrams/drawing35.xml" ContentType="application/vnd.ms-office.drawingml.diagramDrawing+xml"/>
  <Override PartName="/ppt/diagrams/data5.xml" ContentType="application/vnd.openxmlformats-officedocument.drawingml.diagramData+xml"/>
  <Override PartName="/ppt/diagrams/colors7.xml" ContentType="application/vnd.openxmlformats-officedocument.drawingml.diagramColors+xml"/>
  <Override PartName="/ppt/diagrams/quickStyle12.xml" ContentType="application/vnd.openxmlformats-officedocument.drawingml.diagramStyle+xml"/>
  <Override PartName="/ppt/diagrams/drawing13.xml" ContentType="application/vnd.ms-office.drawingml.diagramDrawing+xml"/>
  <Override PartName="/ppt/diagrams/layout16.xml" ContentType="application/vnd.openxmlformats-officedocument.drawingml.diagramLayout+xml"/>
  <Override PartName="/ppt/diagrams/colors19.xml" ContentType="application/vnd.openxmlformats-officedocument.drawingml.diagramColors+xml"/>
  <Override PartName="/ppt/diagrams/quickStyle23.xml" ContentType="application/vnd.openxmlformats-officedocument.drawingml.diagramStyle+xml"/>
  <Override PartName="/ppt/diagrams/drawing24.xml" ContentType="application/vnd.ms-office.drawingml.diagramDrawing+xml"/>
  <Override PartName="/ppt/diagrams/layout34.xml" ContentType="application/vnd.openxmlformats-officedocument.drawingml.diagramLayout+xml"/>
  <Override PartName="/ppt/diagrams/colors37.xml" ContentType="application/vnd.openxmlformats-officedocument.drawingml.diagramColors+xml"/>
  <Override PartName="/ppt/diagrams/quickStyle41.xml" ContentType="application/vnd.openxmlformats-officedocument.drawingml.diagramStyle+xml"/>
  <Override PartName="/ppt/diagrams/drawing42.xml" ContentType="application/vnd.ms-office.drawingml.diagramDrawing+xml"/>
  <Override PartName="/ppt/diagrams/drawing6.xml" ContentType="application/vnd.ms-office.drawingml.diagramDrawing+xml"/>
  <Override PartName="/ppt/diagrams/drawing20.xml" ContentType="application/vnd.ms-office.drawingml.diagramDrawing+xml"/>
  <Override PartName="/ppt/diagrams/layout23.xml" ContentType="application/vnd.openxmlformats-officedocument.drawingml.diagramLayout+xml"/>
  <Override PartName="/ppt/diagrams/colors26.xml" ContentType="application/vnd.openxmlformats-officedocument.drawingml.diagramColors+xml"/>
  <Override PartName="/ppt/diagrams/quickStyle30.xml" ContentType="application/vnd.openxmlformats-officedocument.drawingml.diagramStyle+xml"/>
  <Override PartName="/ppt/diagrams/drawing31.xml" ContentType="application/vnd.ms-office.drawingml.diagramDrawing+xml"/>
  <Override PartName="/ppt/diagrams/data39.xml" ContentType="application/vnd.openxmlformats-officedocument.drawingml.diagramData+xml"/>
  <Override PartName="/ppt/diagrams/layout41.xml" ContentType="application/vnd.openxmlformats-officedocument.drawingml.diagramLayout+xml"/>
  <Override PartName="/ppt/slides/slide8.xml" ContentType="application/vnd.openxmlformats-officedocument.presentationml.slide+xml"/>
  <Override PartName="/ppt/diagrams/data1.xml" ContentType="application/vnd.openxmlformats-officedocument.drawingml.diagramData+xml"/>
  <Override PartName="/ppt/diagrams/colors3.xml" ContentType="application/vnd.openxmlformats-officedocument.drawingml.diagramColors+xml"/>
  <Override PartName="/ppt/diagrams/quickStyle6.xml" ContentType="application/vnd.openxmlformats-officedocument.drawingml.diagramStyle+xml"/>
  <Override PartName="/ppt/diagrams/layout12.xml" ContentType="application/vnd.openxmlformats-officedocument.drawingml.diagramLayout+xml"/>
  <Override PartName="/ppt/diagrams/colors15.xml" ContentType="application/vnd.openxmlformats-officedocument.drawingml.diagramColors+xml"/>
  <Override PartName="/ppt/diagrams/data28.xml" ContentType="application/vnd.openxmlformats-officedocument.drawingml.diagramData+xml"/>
  <Override PartName="/ppt/diagrams/layout30.xml" ContentType="application/vnd.openxmlformats-officedocument.drawingml.diagramLayout+xml"/>
  <Override PartName="/ppt/diagrams/colors33.xml" ContentType="application/vnd.openxmlformats-officedocument.drawingml.diagramColors+xml"/>
  <Override PartName="/ppt/slides/slide29.xml" ContentType="application/vnd.openxmlformats-officedocument.presentationml.slide+xml"/>
  <Override PartName="/ppt/diagrams/drawing2.xml" ContentType="application/vnd.ms-office.drawingml.diagramDrawing+xml"/>
  <Override PartName="/ppt/diagrams/data17.xml" ContentType="application/vnd.openxmlformats-officedocument.drawingml.diagramData+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diagrams/colors40.xml" ContentType="application/vnd.openxmlformats-officedocument.drawingml.diagramColors+xml"/>
  <Override PartName="/ppt/diagrams/data42.xml" ContentType="application/vnd.openxmlformats-officedocument.drawingml.diagramData+xml"/>
  <Override PartName="/ppt/slides/slide43.xml" ContentType="application/vnd.openxmlformats-officedocument.presentationml.slide+xml"/>
  <Override PartName="/ppt/theme/theme1.xml" ContentType="application/vnd.openxmlformats-officedocument.theme+xml"/>
  <Override PartName="/ppt/diagrams/data31.xml" ContentType="application/vnd.openxmlformats-officedocument.drawingml.diagramData+xml"/>
  <Override PartName="/ppt/slides/slide32.xml" ContentType="application/vnd.openxmlformats-officedocument.presentationml.slide+xml"/>
  <Override PartName="/ppt/diagrams/data20.xml" ContentType="application/vnd.openxmlformats-officedocument.drawingml.diagramData+xml"/>
  <Override PartName="/ppt/diagrams/quickStyle35.xml" ContentType="application/vnd.openxmlformats-officedocument.drawingml.diagramStyle+xml"/>
  <Override PartName="/ppt/diagrams/drawing36.xml" ContentType="application/vnd.ms-office.drawingml.diagramDrawing+xml"/>
  <Override PartName="/ppt/slides/slide10.xml" ContentType="application/vnd.openxmlformats-officedocument.presentationml.slide+xml"/>
  <Override PartName="/ppt/slides/slide21.xml" ContentType="application/vnd.openxmlformats-officedocument.presentationml.slide+xml"/>
  <Override PartName="/ppt/diagrams/layout5.xml" ContentType="application/vnd.openxmlformats-officedocument.drawingml.diagramLayout+xml"/>
  <Override PartName="/ppt/diagrams/data6.xml" ContentType="application/vnd.openxmlformats-officedocument.drawingml.diagramData+xml"/>
  <Override PartName="/ppt/diagrams/quickStyle24.xml" ContentType="application/vnd.openxmlformats-officedocument.drawingml.diagramStyle+xml"/>
  <Override PartName="/ppt/diagrams/drawing25.xml" ContentType="application/vnd.ms-office.drawingml.diagramDrawing+xml"/>
  <Override PartName="/ppt/diagrams/colors8.xml" ContentType="application/vnd.openxmlformats-officedocument.drawingml.diagramColors+xml"/>
  <Override PartName="/ppt/diagrams/quickStyle13.xml" ContentType="application/vnd.openxmlformats-officedocument.drawingml.diagramStyle+xml"/>
  <Override PartName="/ppt/diagrams/drawing14.xml" ContentType="application/vnd.ms-office.drawingml.diagramDrawing+xml"/>
  <Override PartName="/ppt/diagrams/layout35.xml" ContentType="application/vnd.openxmlformats-officedocument.drawingml.diagramLayout+xml"/>
  <Override PartName="/ppt/diagrams/drawing7.xml" ContentType="application/vnd.ms-office.drawingml.diagramDrawing+xml"/>
  <Override PartName="/ppt/diagrams/layout13.xml" ContentType="application/vnd.openxmlformats-officedocument.drawingml.diagramLayout+xml"/>
  <Default Extension="doc" ContentType="application/msword"/>
  <Override PartName="/ppt/diagrams/layout24.xml" ContentType="application/vnd.openxmlformats-officedocument.drawingml.diagramLayout+xml"/>
  <Override PartName="/ppt/slides/slide9.xml" ContentType="application/vnd.openxmlformats-officedocument.presentationml.slide+xml"/>
  <Override PartName="/ppt/viewProps.xml" ContentType="application/vnd.openxmlformats-officedocument.presentationml.viewProps+xml"/>
  <Override PartName="/ppt/diagrams/quickStyle7.xml" ContentType="application/vnd.openxmlformats-officedocument.drawingml.diagramStyle+xml"/>
  <Override PartName="/ppt/diagrams/colors34.xml" ContentType="application/vnd.openxmlformats-officedocument.drawingml.diagramColors+xml"/>
  <Override PartName="/ppt/diagrams/colors12.xml" ContentType="application/vnd.openxmlformats-officedocument.drawingml.diagramColors+xml"/>
  <Override PartName="/ppt/diagrams/colors23.xml" ContentType="application/vnd.openxmlformats-officedocument.drawingml.diagramColors+xml"/>
  <Override PartName="/ppt/diagrams/data25.xml" ContentType="application/vnd.openxmlformats-officedocument.drawingml.diagramData+xml"/>
  <Override PartName="/ppt/diagrams/data36.xml" ContentType="application/vnd.openxmlformats-officedocument.drawingml.diagramData+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diagrams/data14.xml" ContentType="application/vnd.openxmlformats-officedocument.drawingml.diagramData+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Override PartName="/ppt/diagrams/drawing19.xml" ContentType="application/vnd.ms-office.drawingml.diagramDrawing+xml"/>
  <Override PartName="/ppt/diagrams/quickStyle29.xml" ContentType="application/vnd.openxmlformats-officedocument.drawingml.diagramStyle+xml"/>
  <Override PartName="/ppt/diagrams/quickStyle18.xml" ContentType="application/vnd.openxmlformats-officedocument.drawingml.diagramStyle+xml"/>
  <Override PartName="/ppt/diagrams/layout29.xml" ContentType="application/vnd.openxmlformats-officedocument.drawingml.diagramLayout+xml"/>
  <Override PartName="/ppt/slides/slide40.xml" ContentType="application/vnd.openxmlformats-officedocument.presentationml.slide+xml"/>
  <Override PartName="/ppt/diagrams/layout18.xml" ContentType="application/vnd.openxmlformats-officedocument.drawingml.diagramLayout+xml"/>
  <Override PartName="/ppt/diagrams/quickStyle43.xml" ContentType="application/vnd.openxmlformats-officedocument.drawingml.diagramStyle+xml"/>
  <Override PartName="/ppt/diagrams/layout2.xml" ContentType="application/vnd.openxmlformats-officedocument.drawingml.diagramLayout+xml"/>
  <Default Extension="vml" ContentType="application/vnd.openxmlformats-officedocument.vmlDrawing"/>
  <Override PartName="/ppt/diagrams/colors28.xml" ContentType="application/vnd.openxmlformats-officedocument.drawingml.diagramColors+xml"/>
  <Override PartName="/ppt/diagrams/quickStyle32.xml" ContentType="application/vnd.openxmlformats-officedocument.drawingml.diagramStyle+xml"/>
  <Override PartName="/ppt/diagrams/drawing33.xml" ContentType="application/vnd.ms-office.drawingml.diagramDrawing+xml"/>
  <Override PartName="/ppt/diagrams/colors39.xml" ContentType="application/vnd.openxmlformats-officedocument.drawingml.diagramColors+xml"/>
  <Override PartName="/ppt/diagrams/data3.xml" ContentType="application/vnd.openxmlformats-officedocument.drawingml.diagramData+xml"/>
  <Override PartName="/ppt/diagrams/colors5.xml" ContentType="application/vnd.openxmlformats-officedocument.drawingml.diagramColors+xml"/>
  <Override PartName="/ppt/diagrams/quickStyle10.xml" ContentType="application/vnd.openxmlformats-officedocument.drawingml.diagramStyle+xml"/>
  <Override PartName="/ppt/diagrams/drawing11.xml" ContentType="application/vnd.ms-office.drawingml.diagramDrawing+xml"/>
  <Override PartName="/ppt/diagrams/colors17.xml" ContentType="application/vnd.openxmlformats-officedocument.drawingml.diagramColors+xml"/>
  <Override PartName="/ppt/diagrams/quickStyle21.xml" ContentType="application/vnd.openxmlformats-officedocument.drawingml.diagramStyle+xml"/>
  <Override PartName="/ppt/diagrams/drawing22.xml" ContentType="application/vnd.ms-office.drawingml.diagramDrawing+xml"/>
  <Override PartName="/ppt/diagrams/layout32.xml" ContentType="application/vnd.openxmlformats-officedocument.drawingml.diagramLayout+xml"/>
  <Override PartName="/ppt/diagrams/layout43.xml" ContentType="application/vnd.openxmlformats-officedocument.drawingml.diagramLayout+xml"/>
  <Override PartName="/ppt/handoutMasters/handoutMaster1.xml" ContentType="application/vnd.openxmlformats-officedocument.presentationml.handoutMaster+xml"/>
  <Override PartName="/ppt/diagrams/drawing4.xml" ContentType="application/vnd.ms-office.drawingml.diagramDrawing+xml"/>
  <Override PartName="/ppt/diagrams/data19.xml" ContentType="application/vnd.openxmlformats-officedocument.drawingml.diagramData+xml"/>
  <Override PartName="/ppt/diagrams/layout21.xml" ContentType="application/vnd.openxmlformats-officedocument.drawingml.diagramLayout+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diagrams/quickStyle4.xml" ContentType="application/vnd.openxmlformats-officedocument.drawingml.diagramStyle+xml"/>
  <Override PartName="/ppt/diagrams/layout10.xml" ContentType="application/vnd.openxmlformats-officedocument.drawingml.diagramLayout+xml"/>
  <Override PartName="/ppt/diagrams/colors31.xml" ContentType="application/vnd.openxmlformats-officedocument.drawingml.diagramColors+xml"/>
  <Override PartName="/ppt/diagrams/colors42.xml" ContentType="application/vnd.openxmlformats-officedocument.drawingml.diagramCol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notesMasterIdLst>
    <p:notesMasterId r:id="rId47"/>
  </p:notesMasterIdLst>
  <p:handoutMasterIdLst>
    <p:handoutMasterId r:id="rId48"/>
  </p:handoutMasterIdLst>
  <p:sldIdLst>
    <p:sldId id="256" r:id="rId2"/>
    <p:sldId id="620" r:id="rId3"/>
    <p:sldId id="387" r:id="rId4"/>
    <p:sldId id="633" r:id="rId5"/>
    <p:sldId id="634" r:id="rId6"/>
    <p:sldId id="626" r:id="rId7"/>
    <p:sldId id="636" r:id="rId8"/>
    <p:sldId id="635" r:id="rId9"/>
    <p:sldId id="621" r:id="rId10"/>
    <p:sldId id="637" r:id="rId11"/>
    <p:sldId id="639" r:id="rId12"/>
    <p:sldId id="640" r:id="rId13"/>
    <p:sldId id="622" r:id="rId14"/>
    <p:sldId id="641" r:id="rId15"/>
    <p:sldId id="642" r:id="rId16"/>
    <p:sldId id="435" r:id="rId17"/>
    <p:sldId id="643" r:id="rId18"/>
    <p:sldId id="625" r:id="rId19"/>
    <p:sldId id="644" r:id="rId20"/>
    <p:sldId id="623" r:id="rId21"/>
    <p:sldId id="646" r:id="rId22"/>
    <p:sldId id="648" r:id="rId23"/>
    <p:sldId id="630" r:id="rId24"/>
    <p:sldId id="650" r:id="rId25"/>
    <p:sldId id="651" r:id="rId26"/>
    <p:sldId id="652" r:id="rId27"/>
    <p:sldId id="388" r:id="rId28"/>
    <p:sldId id="624" r:id="rId29"/>
    <p:sldId id="631" r:id="rId30"/>
    <p:sldId id="653" r:id="rId31"/>
    <p:sldId id="654" r:id="rId32"/>
    <p:sldId id="655" r:id="rId33"/>
    <p:sldId id="656" r:id="rId34"/>
    <p:sldId id="657" r:id="rId35"/>
    <p:sldId id="658" r:id="rId36"/>
    <p:sldId id="659" r:id="rId37"/>
    <p:sldId id="660" r:id="rId38"/>
    <p:sldId id="661" r:id="rId39"/>
    <p:sldId id="662" r:id="rId40"/>
    <p:sldId id="663" r:id="rId41"/>
    <p:sldId id="664" r:id="rId42"/>
    <p:sldId id="668" r:id="rId43"/>
    <p:sldId id="666" r:id="rId44"/>
    <p:sldId id="665" r:id="rId45"/>
    <p:sldId id="667" r:id="rId46"/>
  </p:sldIdLst>
  <p:sldSz cx="9144000" cy="6858000" type="screen4x3"/>
  <p:notesSz cx="6858000" cy="9737725"/>
  <p:defaultTextStyle>
    <a:defPPr>
      <a:defRPr lang="cs-CZ"/>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000"/>
    <a:srgbClr val="808000"/>
    <a:srgbClr val="669900"/>
    <a:srgbClr val="990000"/>
    <a:srgbClr val="FFFFCC"/>
    <a:srgbClr val="FFCC99"/>
    <a:srgbClr val="CCFFCC"/>
    <a:srgbClr val="808080"/>
    <a:srgbClr val="DDDDDD"/>
    <a:srgbClr val="6600CC"/>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75" d="100"/>
          <a:sy n="75" d="100"/>
        </p:scale>
        <p:origin x="-1734" y="-252"/>
      </p:cViewPr>
      <p:guideLst>
        <p:guide orient="horz" pos="2160"/>
        <p:guide pos="2880"/>
      </p:guideLst>
    </p:cSldViewPr>
  </p:slideViewPr>
  <p:notesTextViewPr>
    <p:cViewPr>
      <p:scale>
        <a:sx n="100" d="100"/>
        <a:sy n="100" d="100"/>
      </p:scale>
      <p:origin x="0" y="0"/>
    </p:cViewPr>
  </p:notesTextViewPr>
  <p:sorterViewPr>
    <p:cViewPr>
      <p:scale>
        <a:sx n="50" d="100"/>
        <a:sy n="50" d="100"/>
      </p:scale>
      <p:origin x="0" y="72"/>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F1D812A-46AC-4DAD-9D1D-5E7F7CF594A2}" type="doc">
      <dgm:prSet loTypeId="urn:microsoft.com/office/officeart/2005/8/layout/process1" loCatId="process" qsTypeId="urn:microsoft.com/office/officeart/2005/8/quickstyle/simple1" qsCatId="simple" csTypeId="urn:microsoft.com/office/officeart/2005/8/colors/accent1_2" csCatId="accent1" phldr="1"/>
      <dgm:spPr/>
    </dgm:pt>
    <dgm:pt modelId="{C2A03412-7A86-46AA-8DFB-C2E3240B296F}">
      <dgm:prSet phldrT="[Text]"/>
      <dgm:spPr>
        <a:solidFill>
          <a:srgbClr val="8E0000"/>
        </a:solidFill>
        <a:ln>
          <a:solidFill>
            <a:srgbClr val="8E0000"/>
          </a:solidFill>
        </a:ln>
      </dgm:spPr>
      <dgm:t>
        <a:bodyPr/>
        <a:lstStyle/>
        <a:p>
          <a:r>
            <a:rPr lang="cs-CZ" dirty="0" smtClean="0">
              <a:solidFill>
                <a:schemeClr val="bg1"/>
              </a:solidFill>
              <a:effectLst>
                <a:outerShdw blurRad="38100" dist="38100" dir="2700000" algn="tl">
                  <a:srgbClr val="C0C0C0"/>
                </a:outerShdw>
              </a:effectLst>
            </a:rPr>
            <a:t>Úvod – studium předmětu kartografie</a:t>
          </a:r>
          <a:endParaRPr lang="cs-CZ" dirty="0">
            <a:solidFill>
              <a:schemeClr val="bg1"/>
            </a:solidFill>
          </a:endParaRPr>
        </a:p>
      </dgm:t>
    </dgm:pt>
    <dgm:pt modelId="{9D8DCA65-C15D-422D-8C01-FFF73B8BE76C}" type="parTrans" cxnId="{5CAAD1C3-EAE7-42D6-BF4D-DD00E7CC4165}">
      <dgm:prSet/>
      <dgm:spPr/>
      <dgm:t>
        <a:bodyPr/>
        <a:lstStyle/>
        <a:p>
          <a:endParaRPr lang="cs-CZ"/>
        </a:p>
      </dgm:t>
    </dgm:pt>
    <dgm:pt modelId="{06178BE7-8D27-41F5-A65A-4D98E9DB63FD}" type="sibTrans" cxnId="{5CAAD1C3-EAE7-42D6-BF4D-DD00E7CC4165}">
      <dgm:prSet/>
      <dgm:spPr>
        <a:solidFill>
          <a:srgbClr val="9E0000"/>
        </a:solidFill>
      </dgm:spPr>
      <dgm:t>
        <a:bodyPr/>
        <a:lstStyle/>
        <a:p>
          <a:endParaRPr lang="cs-CZ"/>
        </a:p>
      </dgm:t>
    </dgm:pt>
    <dgm:pt modelId="{EB6FC82E-1B19-488C-A632-D75954DA5089}">
      <dgm:prSet phldrT="[Text]"/>
      <dgm:spPr>
        <a:noFill/>
      </dgm:spPr>
      <dgm:t>
        <a:bodyPr/>
        <a:lstStyle/>
        <a:p>
          <a:r>
            <a:rPr lang="cs-CZ" dirty="0" smtClean="0">
              <a:solidFill>
                <a:srgbClr val="C00000"/>
              </a:solidFill>
              <a:effectLst>
                <a:outerShdw blurRad="38100" dist="38100" dir="2700000" algn="tl">
                  <a:srgbClr val="C0C0C0"/>
                </a:outerShdw>
              </a:effectLst>
            </a:rPr>
            <a:t>Postavení kartografie v systému věd</a:t>
          </a:r>
          <a:endParaRPr lang="cs-CZ" dirty="0">
            <a:solidFill>
              <a:srgbClr val="C00000"/>
            </a:solidFill>
          </a:endParaRPr>
        </a:p>
      </dgm:t>
    </dgm:pt>
    <dgm:pt modelId="{D85E963B-4BC2-493C-8BFE-F917084BBA13}" type="parTrans" cxnId="{82E50FB5-3609-413E-BB5B-FE522600D778}">
      <dgm:prSet/>
      <dgm:spPr/>
      <dgm:t>
        <a:bodyPr/>
        <a:lstStyle/>
        <a:p>
          <a:endParaRPr lang="cs-CZ"/>
        </a:p>
      </dgm:t>
    </dgm:pt>
    <dgm:pt modelId="{92D52AC9-EA34-475B-8E11-D7558B66CAFC}" type="sibTrans" cxnId="{82E50FB5-3609-413E-BB5B-FE522600D778}">
      <dgm:prSet/>
      <dgm:spPr>
        <a:solidFill>
          <a:srgbClr val="9E0000"/>
        </a:solidFill>
        <a:ln>
          <a:solidFill>
            <a:srgbClr val="9E0000"/>
          </a:solidFill>
        </a:ln>
      </dgm:spPr>
      <dgm:t>
        <a:bodyPr/>
        <a:lstStyle/>
        <a:p>
          <a:endParaRPr lang="cs-CZ" dirty="0"/>
        </a:p>
      </dgm:t>
    </dgm:pt>
    <dgm:pt modelId="{7F63495B-E1DD-4AD2-94A2-E86E532CFC36}">
      <dgm:prSet phldrT="[Text]"/>
      <dgm:spPr>
        <a:noFill/>
      </dgm:spPr>
      <dgm:t>
        <a:bodyPr/>
        <a:lstStyle/>
        <a:p>
          <a:r>
            <a:rPr lang="cs-CZ" dirty="0" smtClean="0">
              <a:solidFill>
                <a:srgbClr val="C00000"/>
              </a:solidFill>
              <a:effectLst>
                <a:outerShdw blurRad="38100" dist="38100" dir="2700000" algn="tl">
                  <a:srgbClr val="C0C0C0"/>
                </a:outerShdw>
              </a:effectLst>
            </a:rPr>
            <a:t>Kartografie jako samostatný vědní obor a její definice</a:t>
          </a:r>
          <a:endParaRPr lang="cs-CZ" dirty="0">
            <a:solidFill>
              <a:srgbClr val="C00000"/>
            </a:solidFill>
          </a:endParaRPr>
        </a:p>
      </dgm:t>
    </dgm:pt>
    <dgm:pt modelId="{00297646-0EF1-491E-8151-A0251977CFFA}" type="parTrans" cxnId="{E1CF5A8D-0997-4EF4-ACC4-57964B17A23E}">
      <dgm:prSet/>
      <dgm:spPr/>
      <dgm:t>
        <a:bodyPr/>
        <a:lstStyle/>
        <a:p>
          <a:endParaRPr lang="cs-CZ"/>
        </a:p>
      </dgm:t>
    </dgm:pt>
    <dgm:pt modelId="{20646FCE-705B-44A0-BB1A-2EC7AA2A4E2E}" type="sibTrans" cxnId="{E1CF5A8D-0997-4EF4-ACC4-57964B17A23E}">
      <dgm:prSet/>
      <dgm:spPr>
        <a:solidFill>
          <a:srgbClr val="9E0000"/>
        </a:solidFill>
      </dgm:spPr>
      <dgm:t>
        <a:bodyPr/>
        <a:lstStyle/>
        <a:p>
          <a:endParaRPr lang="cs-CZ"/>
        </a:p>
      </dgm:t>
    </dgm:pt>
    <dgm:pt modelId="{90EB916C-B489-422B-94D2-5B5CD0BA0924}">
      <dgm:prSet phldrT="[Text]"/>
      <dgm:spPr>
        <a:noFill/>
      </dgm:spPr>
      <dgm:t>
        <a:bodyPr/>
        <a:lstStyle/>
        <a:p>
          <a:r>
            <a:rPr lang="cs-CZ" dirty="0" smtClean="0">
              <a:solidFill>
                <a:srgbClr val="C00000"/>
              </a:solidFill>
              <a:effectLst>
                <a:outerShdw blurRad="38100" dist="38100" dir="2700000" algn="tl">
                  <a:srgbClr val="C0C0C0"/>
                </a:outerShdw>
              </a:effectLst>
            </a:rPr>
            <a:t>Definice mapy, atlasu, glóbu a produktů digitální kartografie</a:t>
          </a:r>
          <a:endParaRPr lang="cs-CZ" dirty="0">
            <a:solidFill>
              <a:srgbClr val="C00000"/>
            </a:solidFill>
          </a:endParaRPr>
        </a:p>
      </dgm:t>
    </dgm:pt>
    <dgm:pt modelId="{795CB2DA-0D89-412A-8746-0A55F814F439}" type="parTrans" cxnId="{A1DB6E46-39B1-4B62-9DFA-D74573351459}">
      <dgm:prSet/>
      <dgm:spPr/>
      <dgm:t>
        <a:bodyPr/>
        <a:lstStyle/>
        <a:p>
          <a:endParaRPr lang="cs-CZ"/>
        </a:p>
      </dgm:t>
    </dgm:pt>
    <dgm:pt modelId="{81E37371-C328-40FD-B9AD-FA75F4663C9B}" type="sibTrans" cxnId="{A1DB6E46-39B1-4B62-9DFA-D74573351459}">
      <dgm:prSet/>
      <dgm:spPr>
        <a:solidFill>
          <a:srgbClr val="9E0000"/>
        </a:solidFill>
      </dgm:spPr>
      <dgm:t>
        <a:bodyPr/>
        <a:lstStyle/>
        <a:p>
          <a:endParaRPr lang="cs-CZ"/>
        </a:p>
      </dgm:t>
    </dgm:pt>
    <dgm:pt modelId="{7479B931-5197-489F-B820-1260B7851AF6}">
      <dgm:prSet phldrT="[Text]"/>
      <dgm:spPr>
        <a:noFill/>
      </dgm:spPr>
      <dgm:t>
        <a:bodyPr/>
        <a:lstStyle/>
        <a:p>
          <a:r>
            <a:rPr lang="cs-CZ" dirty="0" smtClean="0">
              <a:solidFill>
                <a:srgbClr val="C00000"/>
              </a:solidFill>
              <a:effectLst>
                <a:outerShdw blurRad="38100" dist="38100" dir="2700000" algn="tl">
                  <a:srgbClr val="C0C0C0"/>
                </a:outerShdw>
              </a:effectLst>
            </a:rPr>
            <a:t>Struktura a členění kartografie,</a:t>
          </a:r>
          <a:endParaRPr lang="cs-CZ" dirty="0">
            <a:solidFill>
              <a:srgbClr val="C00000"/>
            </a:solidFill>
          </a:endParaRPr>
        </a:p>
      </dgm:t>
    </dgm:pt>
    <dgm:pt modelId="{7B8B7371-EE95-4821-952A-DA348401A1EE}" type="parTrans" cxnId="{C63C4F92-EBE0-4638-AB1A-C888B8DDA6B9}">
      <dgm:prSet/>
      <dgm:spPr/>
      <dgm:t>
        <a:bodyPr/>
        <a:lstStyle/>
        <a:p>
          <a:endParaRPr lang="cs-CZ"/>
        </a:p>
      </dgm:t>
    </dgm:pt>
    <dgm:pt modelId="{EBDAE86E-3CEA-46E1-AF4F-EF0AC5801943}" type="sibTrans" cxnId="{C63C4F92-EBE0-4638-AB1A-C888B8DDA6B9}">
      <dgm:prSet/>
      <dgm:spPr>
        <a:solidFill>
          <a:srgbClr val="9E0000"/>
        </a:solidFill>
      </dgm:spPr>
      <dgm:t>
        <a:bodyPr/>
        <a:lstStyle/>
        <a:p>
          <a:endParaRPr lang="cs-CZ"/>
        </a:p>
      </dgm:t>
    </dgm:pt>
    <dgm:pt modelId="{4C1DEBAA-0F32-44E4-B462-2BE97B11C370}">
      <dgm:prSet phldrT="[Text]"/>
      <dgm:spPr>
        <a:noFill/>
      </dgm:spPr>
      <dgm:t>
        <a:bodyPr/>
        <a:lstStyle/>
        <a:p>
          <a:r>
            <a:rPr lang="cs-CZ" dirty="0" smtClean="0">
              <a:solidFill>
                <a:srgbClr val="C00000"/>
              </a:solidFill>
              <a:effectLst>
                <a:outerShdw blurRad="38100" dist="38100" dir="2700000" algn="tl">
                  <a:srgbClr val="C0C0C0"/>
                </a:outerShdw>
              </a:effectLst>
            </a:rPr>
            <a:t>Dějiny kartografie</a:t>
          </a:r>
          <a:endParaRPr lang="cs-CZ" dirty="0">
            <a:solidFill>
              <a:srgbClr val="C00000"/>
            </a:solidFill>
          </a:endParaRPr>
        </a:p>
      </dgm:t>
    </dgm:pt>
    <dgm:pt modelId="{C849807A-C483-4CA7-99A7-4D5DF6B147BB}" type="parTrans" cxnId="{69B190B8-3117-45E0-A097-600594B20AAB}">
      <dgm:prSet/>
      <dgm:spPr/>
      <dgm:t>
        <a:bodyPr/>
        <a:lstStyle/>
        <a:p>
          <a:endParaRPr lang="cs-CZ"/>
        </a:p>
      </dgm:t>
    </dgm:pt>
    <dgm:pt modelId="{E94B1057-1EF8-4C77-A54A-C4A8A9042316}" type="sibTrans" cxnId="{69B190B8-3117-45E0-A097-600594B20AAB}">
      <dgm:prSet/>
      <dgm:spPr>
        <a:solidFill>
          <a:srgbClr val="9E0000"/>
        </a:solidFill>
      </dgm:spPr>
      <dgm:t>
        <a:bodyPr/>
        <a:lstStyle/>
        <a:p>
          <a:endParaRPr lang="cs-CZ"/>
        </a:p>
      </dgm:t>
    </dgm:pt>
    <dgm:pt modelId="{B057702A-0CBB-4C50-ACC4-7C2E848623E7}" type="pres">
      <dgm:prSet presAssocID="{FF1D812A-46AC-4DAD-9D1D-5E7F7CF594A2}" presName="Name0" presStyleCnt="0">
        <dgm:presLayoutVars>
          <dgm:dir/>
          <dgm:resizeHandles val="exact"/>
        </dgm:presLayoutVars>
      </dgm:prSet>
      <dgm:spPr/>
    </dgm:pt>
    <dgm:pt modelId="{21B9CB86-07E8-4748-B26B-05CC586D5445}" type="pres">
      <dgm:prSet presAssocID="{C2A03412-7A86-46AA-8DFB-C2E3240B296F}" presName="node" presStyleLbl="node1" presStyleIdx="0" presStyleCnt="6" custScaleX="98785" custScaleY="97992" custLinFactNeighborX="-1519" custLinFactNeighborY="-6709">
        <dgm:presLayoutVars>
          <dgm:bulletEnabled val="1"/>
        </dgm:presLayoutVars>
      </dgm:prSet>
      <dgm:spPr/>
      <dgm:t>
        <a:bodyPr/>
        <a:lstStyle/>
        <a:p>
          <a:endParaRPr lang="cs-CZ"/>
        </a:p>
      </dgm:t>
    </dgm:pt>
    <dgm:pt modelId="{FF98E716-3DA5-4B4A-B765-410C97872A7F}" type="pres">
      <dgm:prSet presAssocID="{06178BE7-8D27-41F5-A65A-4D98E9DB63FD}" presName="sibTrans" presStyleLbl="sibTrans2D1" presStyleIdx="0" presStyleCnt="5"/>
      <dgm:spPr/>
      <dgm:t>
        <a:bodyPr/>
        <a:lstStyle/>
        <a:p>
          <a:endParaRPr lang="cs-CZ"/>
        </a:p>
      </dgm:t>
    </dgm:pt>
    <dgm:pt modelId="{22058855-13C9-4F9E-99CA-BF1D24F161FF}" type="pres">
      <dgm:prSet presAssocID="{06178BE7-8D27-41F5-A65A-4D98E9DB63FD}" presName="connectorText" presStyleLbl="sibTrans2D1" presStyleIdx="0" presStyleCnt="5"/>
      <dgm:spPr/>
      <dgm:t>
        <a:bodyPr/>
        <a:lstStyle/>
        <a:p>
          <a:endParaRPr lang="cs-CZ"/>
        </a:p>
      </dgm:t>
    </dgm:pt>
    <dgm:pt modelId="{53D723DB-08EA-4C67-A083-1E84675A5EC9}" type="pres">
      <dgm:prSet presAssocID="{EB6FC82E-1B19-488C-A632-D75954DA5089}" presName="node" presStyleLbl="node1" presStyleIdx="1" presStyleCnt="6">
        <dgm:presLayoutVars>
          <dgm:bulletEnabled val="1"/>
        </dgm:presLayoutVars>
      </dgm:prSet>
      <dgm:spPr/>
      <dgm:t>
        <a:bodyPr/>
        <a:lstStyle/>
        <a:p>
          <a:endParaRPr lang="cs-CZ"/>
        </a:p>
      </dgm:t>
    </dgm:pt>
    <dgm:pt modelId="{4F8282E8-73A7-4E44-B934-4359F7D10754}" type="pres">
      <dgm:prSet presAssocID="{92D52AC9-EA34-475B-8E11-D7558B66CAFC}" presName="sibTrans" presStyleLbl="sibTrans2D1" presStyleIdx="1" presStyleCnt="5"/>
      <dgm:spPr/>
      <dgm:t>
        <a:bodyPr/>
        <a:lstStyle/>
        <a:p>
          <a:endParaRPr lang="cs-CZ"/>
        </a:p>
      </dgm:t>
    </dgm:pt>
    <dgm:pt modelId="{465292F9-674A-4E2D-9BEE-9970FE2B31E5}" type="pres">
      <dgm:prSet presAssocID="{92D52AC9-EA34-475B-8E11-D7558B66CAFC}" presName="connectorText" presStyleLbl="sibTrans2D1" presStyleIdx="1" presStyleCnt="5"/>
      <dgm:spPr/>
      <dgm:t>
        <a:bodyPr/>
        <a:lstStyle/>
        <a:p>
          <a:endParaRPr lang="cs-CZ"/>
        </a:p>
      </dgm:t>
    </dgm:pt>
    <dgm:pt modelId="{4BACDF9A-8DCC-45C0-976F-1A8C11DB23B7}" type="pres">
      <dgm:prSet presAssocID="{7F63495B-E1DD-4AD2-94A2-E86E532CFC36}" presName="node" presStyleLbl="node1" presStyleIdx="2" presStyleCnt="6">
        <dgm:presLayoutVars>
          <dgm:bulletEnabled val="1"/>
        </dgm:presLayoutVars>
      </dgm:prSet>
      <dgm:spPr/>
      <dgm:t>
        <a:bodyPr/>
        <a:lstStyle/>
        <a:p>
          <a:endParaRPr lang="cs-CZ"/>
        </a:p>
      </dgm:t>
    </dgm:pt>
    <dgm:pt modelId="{37D8FB20-EAFA-47CA-A169-B9766F3E1E36}" type="pres">
      <dgm:prSet presAssocID="{20646FCE-705B-44A0-BB1A-2EC7AA2A4E2E}" presName="sibTrans" presStyleLbl="sibTrans2D1" presStyleIdx="2" presStyleCnt="5"/>
      <dgm:spPr/>
      <dgm:t>
        <a:bodyPr/>
        <a:lstStyle/>
        <a:p>
          <a:endParaRPr lang="cs-CZ"/>
        </a:p>
      </dgm:t>
    </dgm:pt>
    <dgm:pt modelId="{2509FA75-0014-4BF4-98C1-5D1DB43FCDC2}" type="pres">
      <dgm:prSet presAssocID="{20646FCE-705B-44A0-BB1A-2EC7AA2A4E2E}" presName="connectorText" presStyleLbl="sibTrans2D1" presStyleIdx="2" presStyleCnt="5"/>
      <dgm:spPr/>
      <dgm:t>
        <a:bodyPr/>
        <a:lstStyle/>
        <a:p>
          <a:endParaRPr lang="cs-CZ"/>
        </a:p>
      </dgm:t>
    </dgm:pt>
    <dgm:pt modelId="{EEE0AE1E-1F08-42AE-8717-E5F14D0FFFB3}" type="pres">
      <dgm:prSet presAssocID="{90EB916C-B489-422B-94D2-5B5CD0BA0924}" presName="node" presStyleLbl="node1" presStyleIdx="3" presStyleCnt="6">
        <dgm:presLayoutVars>
          <dgm:bulletEnabled val="1"/>
        </dgm:presLayoutVars>
      </dgm:prSet>
      <dgm:spPr/>
      <dgm:t>
        <a:bodyPr/>
        <a:lstStyle/>
        <a:p>
          <a:endParaRPr lang="cs-CZ"/>
        </a:p>
      </dgm:t>
    </dgm:pt>
    <dgm:pt modelId="{36A5C852-F2C4-47BE-BE6D-30CC5E030890}" type="pres">
      <dgm:prSet presAssocID="{81E37371-C328-40FD-B9AD-FA75F4663C9B}" presName="sibTrans" presStyleLbl="sibTrans2D1" presStyleIdx="3" presStyleCnt="5"/>
      <dgm:spPr/>
      <dgm:t>
        <a:bodyPr/>
        <a:lstStyle/>
        <a:p>
          <a:endParaRPr lang="cs-CZ"/>
        </a:p>
      </dgm:t>
    </dgm:pt>
    <dgm:pt modelId="{9912015A-2667-46BC-BF84-E489CCE25C15}" type="pres">
      <dgm:prSet presAssocID="{81E37371-C328-40FD-B9AD-FA75F4663C9B}" presName="connectorText" presStyleLbl="sibTrans2D1" presStyleIdx="3" presStyleCnt="5"/>
      <dgm:spPr/>
      <dgm:t>
        <a:bodyPr/>
        <a:lstStyle/>
        <a:p>
          <a:endParaRPr lang="cs-CZ"/>
        </a:p>
      </dgm:t>
    </dgm:pt>
    <dgm:pt modelId="{1BFE718F-5ADE-442D-8A46-1E676CBE4448}" type="pres">
      <dgm:prSet presAssocID="{7479B931-5197-489F-B820-1260B7851AF6}" presName="node" presStyleLbl="node1" presStyleIdx="4" presStyleCnt="6">
        <dgm:presLayoutVars>
          <dgm:bulletEnabled val="1"/>
        </dgm:presLayoutVars>
      </dgm:prSet>
      <dgm:spPr/>
      <dgm:t>
        <a:bodyPr/>
        <a:lstStyle/>
        <a:p>
          <a:endParaRPr lang="cs-CZ"/>
        </a:p>
      </dgm:t>
    </dgm:pt>
    <dgm:pt modelId="{A3621419-B9AD-42F5-89B3-19BB305FDD86}" type="pres">
      <dgm:prSet presAssocID="{EBDAE86E-3CEA-46E1-AF4F-EF0AC5801943}" presName="sibTrans" presStyleLbl="sibTrans2D1" presStyleIdx="4" presStyleCnt="5"/>
      <dgm:spPr/>
      <dgm:t>
        <a:bodyPr/>
        <a:lstStyle/>
        <a:p>
          <a:endParaRPr lang="cs-CZ"/>
        </a:p>
      </dgm:t>
    </dgm:pt>
    <dgm:pt modelId="{D386EBBC-E189-45DD-B745-BF7194FED0C9}" type="pres">
      <dgm:prSet presAssocID="{EBDAE86E-3CEA-46E1-AF4F-EF0AC5801943}" presName="connectorText" presStyleLbl="sibTrans2D1" presStyleIdx="4" presStyleCnt="5"/>
      <dgm:spPr/>
      <dgm:t>
        <a:bodyPr/>
        <a:lstStyle/>
        <a:p>
          <a:endParaRPr lang="cs-CZ"/>
        </a:p>
      </dgm:t>
    </dgm:pt>
    <dgm:pt modelId="{1EAFD04D-F7C1-4C66-9C11-8C0C037F3ED0}" type="pres">
      <dgm:prSet presAssocID="{4C1DEBAA-0F32-44E4-B462-2BE97B11C370}" presName="node" presStyleLbl="node1" presStyleIdx="5" presStyleCnt="6">
        <dgm:presLayoutVars>
          <dgm:bulletEnabled val="1"/>
        </dgm:presLayoutVars>
      </dgm:prSet>
      <dgm:spPr/>
      <dgm:t>
        <a:bodyPr/>
        <a:lstStyle/>
        <a:p>
          <a:endParaRPr lang="cs-CZ"/>
        </a:p>
      </dgm:t>
    </dgm:pt>
  </dgm:ptLst>
  <dgm:cxnLst>
    <dgm:cxn modelId="{D341BB40-F096-4512-A9CB-D4BF80F61132}" type="presOf" srcId="{C2A03412-7A86-46AA-8DFB-C2E3240B296F}" destId="{21B9CB86-07E8-4748-B26B-05CC586D5445}" srcOrd="0" destOrd="0" presId="urn:microsoft.com/office/officeart/2005/8/layout/process1"/>
    <dgm:cxn modelId="{E1CF5A8D-0997-4EF4-ACC4-57964B17A23E}" srcId="{FF1D812A-46AC-4DAD-9D1D-5E7F7CF594A2}" destId="{7F63495B-E1DD-4AD2-94A2-E86E532CFC36}" srcOrd="2" destOrd="0" parTransId="{00297646-0EF1-491E-8151-A0251977CFFA}" sibTransId="{20646FCE-705B-44A0-BB1A-2EC7AA2A4E2E}"/>
    <dgm:cxn modelId="{05080F2B-767A-41F2-A5E4-83D5F47D6F0B}" type="presOf" srcId="{4C1DEBAA-0F32-44E4-B462-2BE97B11C370}" destId="{1EAFD04D-F7C1-4C66-9C11-8C0C037F3ED0}" srcOrd="0" destOrd="0" presId="urn:microsoft.com/office/officeart/2005/8/layout/process1"/>
    <dgm:cxn modelId="{5CAAD1C3-EAE7-42D6-BF4D-DD00E7CC4165}" srcId="{FF1D812A-46AC-4DAD-9D1D-5E7F7CF594A2}" destId="{C2A03412-7A86-46AA-8DFB-C2E3240B296F}" srcOrd="0" destOrd="0" parTransId="{9D8DCA65-C15D-422D-8C01-FFF73B8BE76C}" sibTransId="{06178BE7-8D27-41F5-A65A-4D98E9DB63FD}"/>
    <dgm:cxn modelId="{FBCCE1C8-4EDF-4F96-AECC-55956692ECB5}" type="presOf" srcId="{92D52AC9-EA34-475B-8E11-D7558B66CAFC}" destId="{4F8282E8-73A7-4E44-B934-4359F7D10754}" srcOrd="0" destOrd="0" presId="urn:microsoft.com/office/officeart/2005/8/layout/process1"/>
    <dgm:cxn modelId="{69B190B8-3117-45E0-A097-600594B20AAB}" srcId="{FF1D812A-46AC-4DAD-9D1D-5E7F7CF594A2}" destId="{4C1DEBAA-0F32-44E4-B462-2BE97B11C370}" srcOrd="5" destOrd="0" parTransId="{C849807A-C483-4CA7-99A7-4D5DF6B147BB}" sibTransId="{E94B1057-1EF8-4C77-A54A-C4A8A9042316}"/>
    <dgm:cxn modelId="{82E50FB5-3609-413E-BB5B-FE522600D778}" srcId="{FF1D812A-46AC-4DAD-9D1D-5E7F7CF594A2}" destId="{EB6FC82E-1B19-488C-A632-D75954DA5089}" srcOrd="1" destOrd="0" parTransId="{D85E963B-4BC2-493C-8BFE-F917084BBA13}" sibTransId="{92D52AC9-EA34-475B-8E11-D7558B66CAFC}"/>
    <dgm:cxn modelId="{8B8547DD-FD1D-4B7C-AFE1-55C3BC1E97B3}" type="presOf" srcId="{20646FCE-705B-44A0-BB1A-2EC7AA2A4E2E}" destId="{2509FA75-0014-4BF4-98C1-5D1DB43FCDC2}" srcOrd="1" destOrd="0" presId="urn:microsoft.com/office/officeart/2005/8/layout/process1"/>
    <dgm:cxn modelId="{C63C4F92-EBE0-4638-AB1A-C888B8DDA6B9}" srcId="{FF1D812A-46AC-4DAD-9D1D-5E7F7CF594A2}" destId="{7479B931-5197-489F-B820-1260B7851AF6}" srcOrd="4" destOrd="0" parTransId="{7B8B7371-EE95-4821-952A-DA348401A1EE}" sibTransId="{EBDAE86E-3CEA-46E1-AF4F-EF0AC5801943}"/>
    <dgm:cxn modelId="{BB1C6E89-4846-46DB-A88D-767E8245F903}" type="presOf" srcId="{EBDAE86E-3CEA-46E1-AF4F-EF0AC5801943}" destId="{D386EBBC-E189-45DD-B745-BF7194FED0C9}" srcOrd="1" destOrd="0" presId="urn:microsoft.com/office/officeart/2005/8/layout/process1"/>
    <dgm:cxn modelId="{A1DB6E46-39B1-4B62-9DFA-D74573351459}" srcId="{FF1D812A-46AC-4DAD-9D1D-5E7F7CF594A2}" destId="{90EB916C-B489-422B-94D2-5B5CD0BA0924}" srcOrd="3" destOrd="0" parTransId="{795CB2DA-0D89-412A-8746-0A55F814F439}" sibTransId="{81E37371-C328-40FD-B9AD-FA75F4663C9B}"/>
    <dgm:cxn modelId="{8D6A352B-8EAA-461A-8314-48071E57541E}" type="presOf" srcId="{7F63495B-E1DD-4AD2-94A2-E86E532CFC36}" destId="{4BACDF9A-8DCC-45C0-976F-1A8C11DB23B7}" srcOrd="0" destOrd="0" presId="urn:microsoft.com/office/officeart/2005/8/layout/process1"/>
    <dgm:cxn modelId="{5E0C1686-9351-409A-BBD7-EF82A44B00F7}" type="presOf" srcId="{06178BE7-8D27-41F5-A65A-4D98E9DB63FD}" destId="{22058855-13C9-4F9E-99CA-BF1D24F161FF}" srcOrd="1" destOrd="0" presId="urn:microsoft.com/office/officeart/2005/8/layout/process1"/>
    <dgm:cxn modelId="{F14CB0AF-8EEF-4240-89C4-C7B072B082C9}" type="presOf" srcId="{EBDAE86E-3CEA-46E1-AF4F-EF0AC5801943}" destId="{A3621419-B9AD-42F5-89B3-19BB305FDD86}" srcOrd="0" destOrd="0" presId="urn:microsoft.com/office/officeart/2005/8/layout/process1"/>
    <dgm:cxn modelId="{67FF614B-BF2D-4AC7-AD6D-B4E8E230859D}" type="presOf" srcId="{92D52AC9-EA34-475B-8E11-D7558B66CAFC}" destId="{465292F9-674A-4E2D-9BEE-9970FE2B31E5}" srcOrd="1" destOrd="0" presId="urn:microsoft.com/office/officeart/2005/8/layout/process1"/>
    <dgm:cxn modelId="{491CD14E-2392-40BF-B5A2-6499DE53F6D4}" type="presOf" srcId="{06178BE7-8D27-41F5-A65A-4D98E9DB63FD}" destId="{FF98E716-3DA5-4B4A-B765-410C97872A7F}" srcOrd="0" destOrd="0" presId="urn:microsoft.com/office/officeart/2005/8/layout/process1"/>
    <dgm:cxn modelId="{4461FBB2-483D-4128-B18D-1F2176B4B303}" type="presOf" srcId="{90EB916C-B489-422B-94D2-5B5CD0BA0924}" destId="{EEE0AE1E-1F08-42AE-8717-E5F14D0FFFB3}" srcOrd="0" destOrd="0" presId="urn:microsoft.com/office/officeart/2005/8/layout/process1"/>
    <dgm:cxn modelId="{0DA246B5-2725-498C-A0F6-930B46359236}" type="presOf" srcId="{20646FCE-705B-44A0-BB1A-2EC7AA2A4E2E}" destId="{37D8FB20-EAFA-47CA-A169-B9766F3E1E36}" srcOrd="0" destOrd="0" presId="urn:microsoft.com/office/officeart/2005/8/layout/process1"/>
    <dgm:cxn modelId="{5E09BDA2-7139-4B8F-914E-68F159C5D3B0}" type="presOf" srcId="{81E37371-C328-40FD-B9AD-FA75F4663C9B}" destId="{36A5C852-F2C4-47BE-BE6D-30CC5E030890}" srcOrd="0" destOrd="0" presId="urn:microsoft.com/office/officeart/2005/8/layout/process1"/>
    <dgm:cxn modelId="{867BF945-9E1E-4857-90AD-10CD94F8D458}" type="presOf" srcId="{7479B931-5197-489F-B820-1260B7851AF6}" destId="{1BFE718F-5ADE-442D-8A46-1E676CBE4448}" srcOrd="0" destOrd="0" presId="urn:microsoft.com/office/officeart/2005/8/layout/process1"/>
    <dgm:cxn modelId="{3EBAD52B-D4E9-40C0-9361-DC9D5F166645}" type="presOf" srcId="{EB6FC82E-1B19-488C-A632-D75954DA5089}" destId="{53D723DB-08EA-4C67-A083-1E84675A5EC9}" srcOrd="0" destOrd="0" presId="urn:microsoft.com/office/officeart/2005/8/layout/process1"/>
    <dgm:cxn modelId="{7A759593-71F0-407A-A988-0F9FF8E73EBC}" type="presOf" srcId="{81E37371-C328-40FD-B9AD-FA75F4663C9B}" destId="{9912015A-2667-46BC-BF84-E489CCE25C15}" srcOrd="1" destOrd="0" presId="urn:microsoft.com/office/officeart/2005/8/layout/process1"/>
    <dgm:cxn modelId="{43AAEC95-F9AD-4155-9AA4-E23FC77345CF}" type="presOf" srcId="{FF1D812A-46AC-4DAD-9D1D-5E7F7CF594A2}" destId="{B057702A-0CBB-4C50-ACC4-7C2E848623E7}" srcOrd="0" destOrd="0" presId="urn:microsoft.com/office/officeart/2005/8/layout/process1"/>
    <dgm:cxn modelId="{76730095-C23C-4A26-BE66-A4A0CBB1CA09}" type="presParOf" srcId="{B057702A-0CBB-4C50-ACC4-7C2E848623E7}" destId="{21B9CB86-07E8-4748-B26B-05CC586D5445}" srcOrd="0" destOrd="0" presId="urn:microsoft.com/office/officeart/2005/8/layout/process1"/>
    <dgm:cxn modelId="{71EC82AE-8A1C-4E65-8703-E72DDA2E03E9}" type="presParOf" srcId="{B057702A-0CBB-4C50-ACC4-7C2E848623E7}" destId="{FF98E716-3DA5-4B4A-B765-410C97872A7F}" srcOrd="1" destOrd="0" presId="urn:microsoft.com/office/officeart/2005/8/layout/process1"/>
    <dgm:cxn modelId="{D6E1B82A-4A4F-48C2-80A5-4EA80AAD6E49}" type="presParOf" srcId="{FF98E716-3DA5-4B4A-B765-410C97872A7F}" destId="{22058855-13C9-4F9E-99CA-BF1D24F161FF}" srcOrd="0" destOrd="0" presId="urn:microsoft.com/office/officeart/2005/8/layout/process1"/>
    <dgm:cxn modelId="{BF379290-677D-42B3-B517-380054009036}" type="presParOf" srcId="{B057702A-0CBB-4C50-ACC4-7C2E848623E7}" destId="{53D723DB-08EA-4C67-A083-1E84675A5EC9}" srcOrd="2" destOrd="0" presId="urn:microsoft.com/office/officeart/2005/8/layout/process1"/>
    <dgm:cxn modelId="{78BC614C-1F5E-4C63-8FC1-F3CFB73B29B3}" type="presParOf" srcId="{B057702A-0CBB-4C50-ACC4-7C2E848623E7}" destId="{4F8282E8-73A7-4E44-B934-4359F7D10754}" srcOrd="3" destOrd="0" presId="urn:microsoft.com/office/officeart/2005/8/layout/process1"/>
    <dgm:cxn modelId="{8102E9F2-84FD-4136-9A5F-2E86124C52C2}" type="presParOf" srcId="{4F8282E8-73A7-4E44-B934-4359F7D10754}" destId="{465292F9-674A-4E2D-9BEE-9970FE2B31E5}" srcOrd="0" destOrd="0" presId="urn:microsoft.com/office/officeart/2005/8/layout/process1"/>
    <dgm:cxn modelId="{F6C007DD-2937-4EF9-A156-19629EE58971}" type="presParOf" srcId="{B057702A-0CBB-4C50-ACC4-7C2E848623E7}" destId="{4BACDF9A-8DCC-45C0-976F-1A8C11DB23B7}" srcOrd="4" destOrd="0" presId="urn:microsoft.com/office/officeart/2005/8/layout/process1"/>
    <dgm:cxn modelId="{8EC3481E-0442-491B-8CE5-2309EA4A85D2}" type="presParOf" srcId="{B057702A-0CBB-4C50-ACC4-7C2E848623E7}" destId="{37D8FB20-EAFA-47CA-A169-B9766F3E1E36}" srcOrd="5" destOrd="0" presId="urn:microsoft.com/office/officeart/2005/8/layout/process1"/>
    <dgm:cxn modelId="{8335A0FE-612A-445C-B769-0DCB535326CB}" type="presParOf" srcId="{37D8FB20-EAFA-47CA-A169-B9766F3E1E36}" destId="{2509FA75-0014-4BF4-98C1-5D1DB43FCDC2}" srcOrd="0" destOrd="0" presId="urn:microsoft.com/office/officeart/2005/8/layout/process1"/>
    <dgm:cxn modelId="{21AF4810-F87A-4565-BBC7-88A4ECD056E9}" type="presParOf" srcId="{B057702A-0CBB-4C50-ACC4-7C2E848623E7}" destId="{EEE0AE1E-1F08-42AE-8717-E5F14D0FFFB3}" srcOrd="6" destOrd="0" presId="urn:microsoft.com/office/officeart/2005/8/layout/process1"/>
    <dgm:cxn modelId="{46CE423C-C60F-40EA-B194-F69151264E0F}" type="presParOf" srcId="{B057702A-0CBB-4C50-ACC4-7C2E848623E7}" destId="{36A5C852-F2C4-47BE-BE6D-30CC5E030890}" srcOrd="7" destOrd="0" presId="urn:microsoft.com/office/officeart/2005/8/layout/process1"/>
    <dgm:cxn modelId="{413DB2EC-0BC8-40DA-B981-F93F5B205001}" type="presParOf" srcId="{36A5C852-F2C4-47BE-BE6D-30CC5E030890}" destId="{9912015A-2667-46BC-BF84-E489CCE25C15}" srcOrd="0" destOrd="0" presId="urn:microsoft.com/office/officeart/2005/8/layout/process1"/>
    <dgm:cxn modelId="{5C6E695F-9DCE-4566-8606-6C2DB5A6E3CE}" type="presParOf" srcId="{B057702A-0CBB-4C50-ACC4-7C2E848623E7}" destId="{1BFE718F-5ADE-442D-8A46-1E676CBE4448}" srcOrd="8" destOrd="0" presId="urn:microsoft.com/office/officeart/2005/8/layout/process1"/>
    <dgm:cxn modelId="{41E90858-B35F-43FC-9CA7-E387B4974FE5}" type="presParOf" srcId="{B057702A-0CBB-4C50-ACC4-7C2E848623E7}" destId="{A3621419-B9AD-42F5-89B3-19BB305FDD86}" srcOrd="9" destOrd="0" presId="urn:microsoft.com/office/officeart/2005/8/layout/process1"/>
    <dgm:cxn modelId="{EBA17163-9F18-4D91-AF89-5A8FED4A0558}" type="presParOf" srcId="{A3621419-B9AD-42F5-89B3-19BB305FDD86}" destId="{D386EBBC-E189-45DD-B745-BF7194FED0C9}" srcOrd="0" destOrd="0" presId="urn:microsoft.com/office/officeart/2005/8/layout/process1"/>
    <dgm:cxn modelId="{4D4E5B28-823B-41B9-9064-C3E16E65846F}" type="presParOf" srcId="{B057702A-0CBB-4C50-ACC4-7C2E848623E7}" destId="{1EAFD04D-F7C1-4C66-9C11-8C0C037F3ED0}" srcOrd="10" destOrd="0" presId="urn:microsoft.com/office/officeart/2005/8/layout/process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FF1D812A-46AC-4DAD-9D1D-5E7F7CF594A2}" type="doc">
      <dgm:prSet loTypeId="urn:microsoft.com/office/officeart/2005/8/layout/process1" loCatId="process" qsTypeId="urn:microsoft.com/office/officeart/2005/8/quickstyle/simple1" qsCatId="simple" csTypeId="urn:microsoft.com/office/officeart/2005/8/colors/accent1_2" csCatId="accent1" phldr="1"/>
      <dgm:spPr/>
    </dgm:pt>
    <dgm:pt modelId="{C2A03412-7A86-46AA-8DFB-C2E3240B296F}">
      <dgm:prSet phldrT="[Text]"/>
      <dgm:spPr>
        <a:noFill/>
        <a:ln>
          <a:noFill/>
        </a:ln>
      </dgm:spPr>
      <dgm:t>
        <a:bodyPr/>
        <a:lstStyle/>
        <a:p>
          <a:r>
            <a:rPr lang="cs-CZ" dirty="0" smtClean="0">
              <a:solidFill>
                <a:srgbClr val="C00000"/>
              </a:solidFill>
              <a:effectLst>
                <a:outerShdw blurRad="38100" dist="38100" dir="2700000" algn="tl">
                  <a:srgbClr val="C0C0C0"/>
                </a:outerShdw>
              </a:effectLst>
            </a:rPr>
            <a:t>Úvod – studium předmětu kartografie</a:t>
          </a:r>
          <a:endParaRPr lang="cs-CZ" dirty="0">
            <a:solidFill>
              <a:srgbClr val="C00000"/>
            </a:solidFill>
          </a:endParaRPr>
        </a:p>
      </dgm:t>
    </dgm:pt>
    <dgm:pt modelId="{9D8DCA65-C15D-422D-8C01-FFF73B8BE76C}" type="parTrans" cxnId="{5CAAD1C3-EAE7-42D6-BF4D-DD00E7CC4165}">
      <dgm:prSet/>
      <dgm:spPr/>
      <dgm:t>
        <a:bodyPr/>
        <a:lstStyle/>
        <a:p>
          <a:endParaRPr lang="cs-CZ"/>
        </a:p>
      </dgm:t>
    </dgm:pt>
    <dgm:pt modelId="{06178BE7-8D27-41F5-A65A-4D98E9DB63FD}" type="sibTrans" cxnId="{5CAAD1C3-EAE7-42D6-BF4D-DD00E7CC4165}">
      <dgm:prSet/>
      <dgm:spPr>
        <a:solidFill>
          <a:srgbClr val="9E0000"/>
        </a:solidFill>
      </dgm:spPr>
      <dgm:t>
        <a:bodyPr/>
        <a:lstStyle/>
        <a:p>
          <a:endParaRPr lang="cs-CZ"/>
        </a:p>
      </dgm:t>
    </dgm:pt>
    <dgm:pt modelId="{EB6FC82E-1B19-488C-A632-D75954DA5089}">
      <dgm:prSet phldrT="[Text]"/>
      <dgm:spPr>
        <a:solidFill>
          <a:srgbClr val="8E0000"/>
        </a:solidFill>
      </dgm:spPr>
      <dgm:t>
        <a:bodyPr/>
        <a:lstStyle/>
        <a:p>
          <a:r>
            <a:rPr lang="cs-CZ" dirty="0" smtClean="0">
              <a:effectLst>
                <a:outerShdw blurRad="38100" dist="38100" dir="2700000" algn="tl">
                  <a:srgbClr val="C0C0C0"/>
                </a:outerShdw>
              </a:effectLst>
            </a:rPr>
            <a:t>Postavení kartografie v systému věd</a:t>
          </a:r>
          <a:endParaRPr lang="cs-CZ" dirty="0"/>
        </a:p>
      </dgm:t>
    </dgm:pt>
    <dgm:pt modelId="{D85E963B-4BC2-493C-8BFE-F917084BBA13}" type="parTrans" cxnId="{82E50FB5-3609-413E-BB5B-FE522600D778}">
      <dgm:prSet/>
      <dgm:spPr/>
      <dgm:t>
        <a:bodyPr/>
        <a:lstStyle/>
        <a:p>
          <a:endParaRPr lang="cs-CZ"/>
        </a:p>
      </dgm:t>
    </dgm:pt>
    <dgm:pt modelId="{92D52AC9-EA34-475B-8E11-D7558B66CAFC}" type="sibTrans" cxnId="{82E50FB5-3609-413E-BB5B-FE522600D778}">
      <dgm:prSet/>
      <dgm:spPr>
        <a:solidFill>
          <a:srgbClr val="9E0000"/>
        </a:solidFill>
        <a:ln>
          <a:solidFill>
            <a:srgbClr val="9E0000"/>
          </a:solidFill>
        </a:ln>
      </dgm:spPr>
      <dgm:t>
        <a:bodyPr/>
        <a:lstStyle/>
        <a:p>
          <a:endParaRPr lang="cs-CZ" dirty="0"/>
        </a:p>
      </dgm:t>
    </dgm:pt>
    <dgm:pt modelId="{7F63495B-E1DD-4AD2-94A2-E86E532CFC36}">
      <dgm:prSet phldrT="[Text]"/>
      <dgm:spPr>
        <a:noFill/>
      </dgm:spPr>
      <dgm:t>
        <a:bodyPr/>
        <a:lstStyle/>
        <a:p>
          <a:r>
            <a:rPr lang="cs-CZ" dirty="0" smtClean="0">
              <a:solidFill>
                <a:srgbClr val="C00000"/>
              </a:solidFill>
              <a:effectLst>
                <a:outerShdw blurRad="38100" dist="38100" dir="2700000" algn="tl">
                  <a:srgbClr val="C0C0C0"/>
                </a:outerShdw>
              </a:effectLst>
            </a:rPr>
            <a:t>Kartografie jako samostatný vědní obor a její definice</a:t>
          </a:r>
          <a:endParaRPr lang="cs-CZ" dirty="0">
            <a:solidFill>
              <a:srgbClr val="C00000"/>
            </a:solidFill>
          </a:endParaRPr>
        </a:p>
      </dgm:t>
    </dgm:pt>
    <dgm:pt modelId="{00297646-0EF1-491E-8151-A0251977CFFA}" type="parTrans" cxnId="{E1CF5A8D-0997-4EF4-ACC4-57964B17A23E}">
      <dgm:prSet/>
      <dgm:spPr/>
      <dgm:t>
        <a:bodyPr/>
        <a:lstStyle/>
        <a:p>
          <a:endParaRPr lang="cs-CZ"/>
        </a:p>
      </dgm:t>
    </dgm:pt>
    <dgm:pt modelId="{20646FCE-705B-44A0-BB1A-2EC7AA2A4E2E}" type="sibTrans" cxnId="{E1CF5A8D-0997-4EF4-ACC4-57964B17A23E}">
      <dgm:prSet/>
      <dgm:spPr>
        <a:solidFill>
          <a:srgbClr val="9E0000"/>
        </a:solidFill>
      </dgm:spPr>
      <dgm:t>
        <a:bodyPr/>
        <a:lstStyle/>
        <a:p>
          <a:endParaRPr lang="cs-CZ"/>
        </a:p>
      </dgm:t>
    </dgm:pt>
    <dgm:pt modelId="{90EB916C-B489-422B-94D2-5B5CD0BA0924}">
      <dgm:prSet phldrT="[Text]"/>
      <dgm:spPr>
        <a:noFill/>
      </dgm:spPr>
      <dgm:t>
        <a:bodyPr/>
        <a:lstStyle/>
        <a:p>
          <a:r>
            <a:rPr lang="cs-CZ" dirty="0" smtClean="0">
              <a:solidFill>
                <a:srgbClr val="C00000"/>
              </a:solidFill>
              <a:effectLst>
                <a:outerShdw blurRad="38100" dist="38100" dir="2700000" algn="tl">
                  <a:srgbClr val="C0C0C0"/>
                </a:outerShdw>
              </a:effectLst>
            </a:rPr>
            <a:t>Definice mapy, atlasu, glóbu a produktů digitální kartografie</a:t>
          </a:r>
          <a:endParaRPr lang="cs-CZ" dirty="0">
            <a:solidFill>
              <a:srgbClr val="C00000"/>
            </a:solidFill>
          </a:endParaRPr>
        </a:p>
      </dgm:t>
    </dgm:pt>
    <dgm:pt modelId="{795CB2DA-0D89-412A-8746-0A55F814F439}" type="parTrans" cxnId="{A1DB6E46-39B1-4B62-9DFA-D74573351459}">
      <dgm:prSet/>
      <dgm:spPr/>
      <dgm:t>
        <a:bodyPr/>
        <a:lstStyle/>
        <a:p>
          <a:endParaRPr lang="cs-CZ"/>
        </a:p>
      </dgm:t>
    </dgm:pt>
    <dgm:pt modelId="{81E37371-C328-40FD-B9AD-FA75F4663C9B}" type="sibTrans" cxnId="{A1DB6E46-39B1-4B62-9DFA-D74573351459}">
      <dgm:prSet/>
      <dgm:spPr>
        <a:solidFill>
          <a:srgbClr val="9E0000"/>
        </a:solidFill>
      </dgm:spPr>
      <dgm:t>
        <a:bodyPr/>
        <a:lstStyle/>
        <a:p>
          <a:endParaRPr lang="cs-CZ"/>
        </a:p>
      </dgm:t>
    </dgm:pt>
    <dgm:pt modelId="{7479B931-5197-489F-B820-1260B7851AF6}">
      <dgm:prSet phldrT="[Text]"/>
      <dgm:spPr>
        <a:noFill/>
      </dgm:spPr>
      <dgm:t>
        <a:bodyPr/>
        <a:lstStyle/>
        <a:p>
          <a:r>
            <a:rPr lang="cs-CZ" dirty="0" smtClean="0">
              <a:solidFill>
                <a:srgbClr val="C00000"/>
              </a:solidFill>
              <a:effectLst>
                <a:outerShdw blurRad="38100" dist="38100" dir="2700000" algn="tl">
                  <a:srgbClr val="C0C0C0"/>
                </a:outerShdw>
              </a:effectLst>
            </a:rPr>
            <a:t>Struktura a členění kartografie,</a:t>
          </a:r>
          <a:endParaRPr lang="cs-CZ" dirty="0">
            <a:solidFill>
              <a:srgbClr val="C00000"/>
            </a:solidFill>
          </a:endParaRPr>
        </a:p>
      </dgm:t>
    </dgm:pt>
    <dgm:pt modelId="{7B8B7371-EE95-4821-952A-DA348401A1EE}" type="parTrans" cxnId="{C63C4F92-EBE0-4638-AB1A-C888B8DDA6B9}">
      <dgm:prSet/>
      <dgm:spPr/>
      <dgm:t>
        <a:bodyPr/>
        <a:lstStyle/>
        <a:p>
          <a:endParaRPr lang="cs-CZ"/>
        </a:p>
      </dgm:t>
    </dgm:pt>
    <dgm:pt modelId="{EBDAE86E-3CEA-46E1-AF4F-EF0AC5801943}" type="sibTrans" cxnId="{C63C4F92-EBE0-4638-AB1A-C888B8DDA6B9}">
      <dgm:prSet/>
      <dgm:spPr>
        <a:solidFill>
          <a:srgbClr val="9E0000"/>
        </a:solidFill>
      </dgm:spPr>
      <dgm:t>
        <a:bodyPr/>
        <a:lstStyle/>
        <a:p>
          <a:endParaRPr lang="cs-CZ"/>
        </a:p>
      </dgm:t>
    </dgm:pt>
    <dgm:pt modelId="{4C1DEBAA-0F32-44E4-B462-2BE97B11C370}">
      <dgm:prSet phldrT="[Text]"/>
      <dgm:spPr>
        <a:noFill/>
      </dgm:spPr>
      <dgm:t>
        <a:bodyPr/>
        <a:lstStyle/>
        <a:p>
          <a:r>
            <a:rPr lang="cs-CZ" dirty="0" smtClean="0">
              <a:solidFill>
                <a:srgbClr val="C00000"/>
              </a:solidFill>
              <a:effectLst>
                <a:outerShdw blurRad="38100" dist="38100" dir="2700000" algn="tl">
                  <a:srgbClr val="C0C0C0"/>
                </a:outerShdw>
              </a:effectLst>
            </a:rPr>
            <a:t>Dějiny kartografie</a:t>
          </a:r>
          <a:endParaRPr lang="cs-CZ" dirty="0">
            <a:solidFill>
              <a:srgbClr val="C00000"/>
            </a:solidFill>
          </a:endParaRPr>
        </a:p>
      </dgm:t>
    </dgm:pt>
    <dgm:pt modelId="{C849807A-C483-4CA7-99A7-4D5DF6B147BB}" type="parTrans" cxnId="{69B190B8-3117-45E0-A097-600594B20AAB}">
      <dgm:prSet/>
      <dgm:spPr/>
      <dgm:t>
        <a:bodyPr/>
        <a:lstStyle/>
        <a:p>
          <a:endParaRPr lang="cs-CZ"/>
        </a:p>
      </dgm:t>
    </dgm:pt>
    <dgm:pt modelId="{E94B1057-1EF8-4C77-A54A-C4A8A9042316}" type="sibTrans" cxnId="{69B190B8-3117-45E0-A097-600594B20AAB}">
      <dgm:prSet/>
      <dgm:spPr>
        <a:solidFill>
          <a:srgbClr val="9E0000"/>
        </a:solidFill>
      </dgm:spPr>
      <dgm:t>
        <a:bodyPr/>
        <a:lstStyle/>
        <a:p>
          <a:endParaRPr lang="cs-CZ"/>
        </a:p>
      </dgm:t>
    </dgm:pt>
    <dgm:pt modelId="{B057702A-0CBB-4C50-ACC4-7C2E848623E7}" type="pres">
      <dgm:prSet presAssocID="{FF1D812A-46AC-4DAD-9D1D-5E7F7CF594A2}" presName="Name0" presStyleCnt="0">
        <dgm:presLayoutVars>
          <dgm:dir/>
          <dgm:resizeHandles val="exact"/>
        </dgm:presLayoutVars>
      </dgm:prSet>
      <dgm:spPr/>
    </dgm:pt>
    <dgm:pt modelId="{21B9CB86-07E8-4748-B26B-05CC586D5445}" type="pres">
      <dgm:prSet presAssocID="{C2A03412-7A86-46AA-8DFB-C2E3240B296F}" presName="node" presStyleLbl="node1" presStyleIdx="0" presStyleCnt="6" custScaleX="98785" custScaleY="97992" custLinFactNeighborX="-830" custLinFactNeighborY="-3812">
        <dgm:presLayoutVars>
          <dgm:bulletEnabled val="1"/>
        </dgm:presLayoutVars>
      </dgm:prSet>
      <dgm:spPr/>
      <dgm:t>
        <a:bodyPr/>
        <a:lstStyle/>
        <a:p>
          <a:endParaRPr lang="cs-CZ"/>
        </a:p>
      </dgm:t>
    </dgm:pt>
    <dgm:pt modelId="{FF98E716-3DA5-4B4A-B765-410C97872A7F}" type="pres">
      <dgm:prSet presAssocID="{06178BE7-8D27-41F5-A65A-4D98E9DB63FD}" presName="sibTrans" presStyleLbl="sibTrans2D1" presStyleIdx="0" presStyleCnt="5"/>
      <dgm:spPr/>
      <dgm:t>
        <a:bodyPr/>
        <a:lstStyle/>
        <a:p>
          <a:endParaRPr lang="cs-CZ"/>
        </a:p>
      </dgm:t>
    </dgm:pt>
    <dgm:pt modelId="{22058855-13C9-4F9E-99CA-BF1D24F161FF}" type="pres">
      <dgm:prSet presAssocID="{06178BE7-8D27-41F5-A65A-4D98E9DB63FD}" presName="connectorText" presStyleLbl="sibTrans2D1" presStyleIdx="0" presStyleCnt="5"/>
      <dgm:spPr/>
      <dgm:t>
        <a:bodyPr/>
        <a:lstStyle/>
        <a:p>
          <a:endParaRPr lang="cs-CZ"/>
        </a:p>
      </dgm:t>
    </dgm:pt>
    <dgm:pt modelId="{53D723DB-08EA-4C67-A083-1E84675A5EC9}" type="pres">
      <dgm:prSet presAssocID="{EB6FC82E-1B19-488C-A632-D75954DA5089}" presName="node" presStyleLbl="node1" presStyleIdx="1" presStyleCnt="6">
        <dgm:presLayoutVars>
          <dgm:bulletEnabled val="1"/>
        </dgm:presLayoutVars>
      </dgm:prSet>
      <dgm:spPr/>
      <dgm:t>
        <a:bodyPr/>
        <a:lstStyle/>
        <a:p>
          <a:endParaRPr lang="cs-CZ"/>
        </a:p>
      </dgm:t>
    </dgm:pt>
    <dgm:pt modelId="{4F8282E8-73A7-4E44-B934-4359F7D10754}" type="pres">
      <dgm:prSet presAssocID="{92D52AC9-EA34-475B-8E11-D7558B66CAFC}" presName="sibTrans" presStyleLbl="sibTrans2D1" presStyleIdx="1" presStyleCnt="5"/>
      <dgm:spPr/>
      <dgm:t>
        <a:bodyPr/>
        <a:lstStyle/>
        <a:p>
          <a:endParaRPr lang="cs-CZ"/>
        </a:p>
      </dgm:t>
    </dgm:pt>
    <dgm:pt modelId="{465292F9-674A-4E2D-9BEE-9970FE2B31E5}" type="pres">
      <dgm:prSet presAssocID="{92D52AC9-EA34-475B-8E11-D7558B66CAFC}" presName="connectorText" presStyleLbl="sibTrans2D1" presStyleIdx="1" presStyleCnt="5"/>
      <dgm:spPr/>
      <dgm:t>
        <a:bodyPr/>
        <a:lstStyle/>
        <a:p>
          <a:endParaRPr lang="cs-CZ"/>
        </a:p>
      </dgm:t>
    </dgm:pt>
    <dgm:pt modelId="{4BACDF9A-8DCC-45C0-976F-1A8C11DB23B7}" type="pres">
      <dgm:prSet presAssocID="{7F63495B-E1DD-4AD2-94A2-E86E532CFC36}" presName="node" presStyleLbl="node1" presStyleIdx="2" presStyleCnt="6">
        <dgm:presLayoutVars>
          <dgm:bulletEnabled val="1"/>
        </dgm:presLayoutVars>
      </dgm:prSet>
      <dgm:spPr/>
      <dgm:t>
        <a:bodyPr/>
        <a:lstStyle/>
        <a:p>
          <a:endParaRPr lang="cs-CZ"/>
        </a:p>
      </dgm:t>
    </dgm:pt>
    <dgm:pt modelId="{37D8FB20-EAFA-47CA-A169-B9766F3E1E36}" type="pres">
      <dgm:prSet presAssocID="{20646FCE-705B-44A0-BB1A-2EC7AA2A4E2E}" presName="sibTrans" presStyleLbl="sibTrans2D1" presStyleIdx="2" presStyleCnt="5"/>
      <dgm:spPr/>
      <dgm:t>
        <a:bodyPr/>
        <a:lstStyle/>
        <a:p>
          <a:endParaRPr lang="cs-CZ"/>
        </a:p>
      </dgm:t>
    </dgm:pt>
    <dgm:pt modelId="{2509FA75-0014-4BF4-98C1-5D1DB43FCDC2}" type="pres">
      <dgm:prSet presAssocID="{20646FCE-705B-44A0-BB1A-2EC7AA2A4E2E}" presName="connectorText" presStyleLbl="sibTrans2D1" presStyleIdx="2" presStyleCnt="5"/>
      <dgm:spPr/>
      <dgm:t>
        <a:bodyPr/>
        <a:lstStyle/>
        <a:p>
          <a:endParaRPr lang="cs-CZ"/>
        </a:p>
      </dgm:t>
    </dgm:pt>
    <dgm:pt modelId="{EEE0AE1E-1F08-42AE-8717-E5F14D0FFFB3}" type="pres">
      <dgm:prSet presAssocID="{90EB916C-B489-422B-94D2-5B5CD0BA0924}" presName="node" presStyleLbl="node1" presStyleIdx="3" presStyleCnt="6">
        <dgm:presLayoutVars>
          <dgm:bulletEnabled val="1"/>
        </dgm:presLayoutVars>
      </dgm:prSet>
      <dgm:spPr/>
      <dgm:t>
        <a:bodyPr/>
        <a:lstStyle/>
        <a:p>
          <a:endParaRPr lang="cs-CZ"/>
        </a:p>
      </dgm:t>
    </dgm:pt>
    <dgm:pt modelId="{36A5C852-F2C4-47BE-BE6D-30CC5E030890}" type="pres">
      <dgm:prSet presAssocID="{81E37371-C328-40FD-B9AD-FA75F4663C9B}" presName="sibTrans" presStyleLbl="sibTrans2D1" presStyleIdx="3" presStyleCnt="5"/>
      <dgm:spPr/>
      <dgm:t>
        <a:bodyPr/>
        <a:lstStyle/>
        <a:p>
          <a:endParaRPr lang="cs-CZ"/>
        </a:p>
      </dgm:t>
    </dgm:pt>
    <dgm:pt modelId="{9912015A-2667-46BC-BF84-E489CCE25C15}" type="pres">
      <dgm:prSet presAssocID="{81E37371-C328-40FD-B9AD-FA75F4663C9B}" presName="connectorText" presStyleLbl="sibTrans2D1" presStyleIdx="3" presStyleCnt="5"/>
      <dgm:spPr/>
      <dgm:t>
        <a:bodyPr/>
        <a:lstStyle/>
        <a:p>
          <a:endParaRPr lang="cs-CZ"/>
        </a:p>
      </dgm:t>
    </dgm:pt>
    <dgm:pt modelId="{1BFE718F-5ADE-442D-8A46-1E676CBE4448}" type="pres">
      <dgm:prSet presAssocID="{7479B931-5197-489F-B820-1260B7851AF6}" presName="node" presStyleLbl="node1" presStyleIdx="4" presStyleCnt="6">
        <dgm:presLayoutVars>
          <dgm:bulletEnabled val="1"/>
        </dgm:presLayoutVars>
      </dgm:prSet>
      <dgm:spPr/>
      <dgm:t>
        <a:bodyPr/>
        <a:lstStyle/>
        <a:p>
          <a:endParaRPr lang="cs-CZ"/>
        </a:p>
      </dgm:t>
    </dgm:pt>
    <dgm:pt modelId="{A3621419-B9AD-42F5-89B3-19BB305FDD86}" type="pres">
      <dgm:prSet presAssocID="{EBDAE86E-3CEA-46E1-AF4F-EF0AC5801943}" presName="sibTrans" presStyleLbl="sibTrans2D1" presStyleIdx="4" presStyleCnt="5"/>
      <dgm:spPr/>
      <dgm:t>
        <a:bodyPr/>
        <a:lstStyle/>
        <a:p>
          <a:endParaRPr lang="cs-CZ"/>
        </a:p>
      </dgm:t>
    </dgm:pt>
    <dgm:pt modelId="{D386EBBC-E189-45DD-B745-BF7194FED0C9}" type="pres">
      <dgm:prSet presAssocID="{EBDAE86E-3CEA-46E1-AF4F-EF0AC5801943}" presName="connectorText" presStyleLbl="sibTrans2D1" presStyleIdx="4" presStyleCnt="5"/>
      <dgm:spPr/>
      <dgm:t>
        <a:bodyPr/>
        <a:lstStyle/>
        <a:p>
          <a:endParaRPr lang="cs-CZ"/>
        </a:p>
      </dgm:t>
    </dgm:pt>
    <dgm:pt modelId="{1EAFD04D-F7C1-4C66-9C11-8C0C037F3ED0}" type="pres">
      <dgm:prSet presAssocID="{4C1DEBAA-0F32-44E4-B462-2BE97B11C370}" presName="node" presStyleLbl="node1" presStyleIdx="5" presStyleCnt="6">
        <dgm:presLayoutVars>
          <dgm:bulletEnabled val="1"/>
        </dgm:presLayoutVars>
      </dgm:prSet>
      <dgm:spPr/>
      <dgm:t>
        <a:bodyPr/>
        <a:lstStyle/>
        <a:p>
          <a:endParaRPr lang="cs-CZ"/>
        </a:p>
      </dgm:t>
    </dgm:pt>
  </dgm:ptLst>
  <dgm:cxnLst>
    <dgm:cxn modelId="{E1CF5A8D-0997-4EF4-ACC4-57964B17A23E}" srcId="{FF1D812A-46AC-4DAD-9D1D-5E7F7CF594A2}" destId="{7F63495B-E1DD-4AD2-94A2-E86E532CFC36}" srcOrd="2" destOrd="0" parTransId="{00297646-0EF1-491E-8151-A0251977CFFA}" sibTransId="{20646FCE-705B-44A0-BB1A-2EC7AA2A4E2E}"/>
    <dgm:cxn modelId="{458CB687-D577-4E42-B6EA-6A91172D76DC}" type="presOf" srcId="{EB6FC82E-1B19-488C-A632-D75954DA5089}" destId="{53D723DB-08EA-4C67-A083-1E84675A5EC9}" srcOrd="0" destOrd="0" presId="urn:microsoft.com/office/officeart/2005/8/layout/process1"/>
    <dgm:cxn modelId="{DF875369-DB31-4959-9FD2-A0F1ED865B65}" type="presOf" srcId="{FF1D812A-46AC-4DAD-9D1D-5E7F7CF594A2}" destId="{B057702A-0CBB-4C50-ACC4-7C2E848623E7}" srcOrd="0" destOrd="0" presId="urn:microsoft.com/office/officeart/2005/8/layout/process1"/>
    <dgm:cxn modelId="{E0BB35BF-1E5B-4620-9B64-F17D824881FB}" type="presOf" srcId="{7479B931-5197-489F-B820-1260B7851AF6}" destId="{1BFE718F-5ADE-442D-8A46-1E676CBE4448}" srcOrd="0" destOrd="0" presId="urn:microsoft.com/office/officeart/2005/8/layout/process1"/>
    <dgm:cxn modelId="{EFE05920-554C-43D8-9F44-EFE835B3626C}" type="presOf" srcId="{EBDAE86E-3CEA-46E1-AF4F-EF0AC5801943}" destId="{D386EBBC-E189-45DD-B745-BF7194FED0C9}" srcOrd="1" destOrd="0" presId="urn:microsoft.com/office/officeart/2005/8/layout/process1"/>
    <dgm:cxn modelId="{39322670-B08D-425A-A494-8234B8B44DE1}" type="presOf" srcId="{92D52AC9-EA34-475B-8E11-D7558B66CAFC}" destId="{465292F9-674A-4E2D-9BEE-9970FE2B31E5}" srcOrd="1" destOrd="0" presId="urn:microsoft.com/office/officeart/2005/8/layout/process1"/>
    <dgm:cxn modelId="{5CAAD1C3-EAE7-42D6-BF4D-DD00E7CC4165}" srcId="{FF1D812A-46AC-4DAD-9D1D-5E7F7CF594A2}" destId="{C2A03412-7A86-46AA-8DFB-C2E3240B296F}" srcOrd="0" destOrd="0" parTransId="{9D8DCA65-C15D-422D-8C01-FFF73B8BE76C}" sibTransId="{06178BE7-8D27-41F5-A65A-4D98E9DB63FD}"/>
    <dgm:cxn modelId="{F916AEA4-8F62-4FE3-BBC7-E8A6BF4FEFAD}" type="presOf" srcId="{7F63495B-E1DD-4AD2-94A2-E86E532CFC36}" destId="{4BACDF9A-8DCC-45C0-976F-1A8C11DB23B7}" srcOrd="0" destOrd="0" presId="urn:microsoft.com/office/officeart/2005/8/layout/process1"/>
    <dgm:cxn modelId="{13202CD0-7AFE-4539-89DD-03CC7BFA1B7A}" type="presOf" srcId="{20646FCE-705B-44A0-BB1A-2EC7AA2A4E2E}" destId="{2509FA75-0014-4BF4-98C1-5D1DB43FCDC2}" srcOrd="1" destOrd="0" presId="urn:microsoft.com/office/officeart/2005/8/layout/process1"/>
    <dgm:cxn modelId="{69B190B8-3117-45E0-A097-600594B20AAB}" srcId="{FF1D812A-46AC-4DAD-9D1D-5E7F7CF594A2}" destId="{4C1DEBAA-0F32-44E4-B462-2BE97B11C370}" srcOrd="5" destOrd="0" parTransId="{C849807A-C483-4CA7-99A7-4D5DF6B147BB}" sibTransId="{E94B1057-1EF8-4C77-A54A-C4A8A9042316}"/>
    <dgm:cxn modelId="{871FCD7B-30BE-439F-A0CB-77A72DC94952}" type="presOf" srcId="{81E37371-C328-40FD-B9AD-FA75F4663C9B}" destId="{36A5C852-F2C4-47BE-BE6D-30CC5E030890}" srcOrd="0" destOrd="0" presId="urn:microsoft.com/office/officeart/2005/8/layout/process1"/>
    <dgm:cxn modelId="{F8B8BA62-FD84-4B23-8B96-F0073DE4155F}" type="presOf" srcId="{92D52AC9-EA34-475B-8E11-D7558B66CAFC}" destId="{4F8282E8-73A7-4E44-B934-4359F7D10754}" srcOrd="0" destOrd="0" presId="urn:microsoft.com/office/officeart/2005/8/layout/process1"/>
    <dgm:cxn modelId="{32CE425E-4A16-4193-9192-0249009E6D50}" type="presOf" srcId="{06178BE7-8D27-41F5-A65A-4D98E9DB63FD}" destId="{22058855-13C9-4F9E-99CA-BF1D24F161FF}" srcOrd="1" destOrd="0" presId="urn:microsoft.com/office/officeart/2005/8/layout/process1"/>
    <dgm:cxn modelId="{82E50FB5-3609-413E-BB5B-FE522600D778}" srcId="{FF1D812A-46AC-4DAD-9D1D-5E7F7CF594A2}" destId="{EB6FC82E-1B19-488C-A632-D75954DA5089}" srcOrd="1" destOrd="0" parTransId="{D85E963B-4BC2-493C-8BFE-F917084BBA13}" sibTransId="{92D52AC9-EA34-475B-8E11-D7558B66CAFC}"/>
    <dgm:cxn modelId="{B560430A-5760-4482-87FC-65695A559F27}" type="presOf" srcId="{81E37371-C328-40FD-B9AD-FA75F4663C9B}" destId="{9912015A-2667-46BC-BF84-E489CCE25C15}" srcOrd="1" destOrd="0" presId="urn:microsoft.com/office/officeart/2005/8/layout/process1"/>
    <dgm:cxn modelId="{C63C4F92-EBE0-4638-AB1A-C888B8DDA6B9}" srcId="{FF1D812A-46AC-4DAD-9D1D-5E7F7CF594A2}" destId="{7479B931-5197-489F-B820-1260B7851AF6}" srcOrd="4" destOrd="0" parTransId="{7B8B7371-EE95-4821-952A-DA348401A1EE}" sibTransId="{EBDAE86E-3CEA-46E1-AF4F-EF0AC5801943}"/>
    <dgm:cxn modelId="{A1DB6E46-39B1-4B62-9DFA-D74573351459}" srcId="{FF1D812A-46AC-4DAD-9D1D-5E7F7CF594A2}" destId="{90EB916C-B489-422B-94D2-5B5CD0BA0924}" srcOrd="3" destOrd="0" parTransId="{795CB2DA-0D89-412A-8746-0A55F814F439}" sibTransId="{81E37371-C328-40FD-B9AD-FA75F4663C9B}"/>
    <dgm:cxn modelId="{DAB0D95D-B67D-4627-80D9-06C973324BD4}" type="presOf" srcId="{4C1DEBAA-0F32-44E4-B462-2BE97B11C370}" destId="{1EAFD04D-F7C1-4C66-9C11-8C0C037F3ED0}" srcOrd="0" destOrd="0" presId="urn:microsoft.com/office/officeart/2005/8/layout/process1"/>
    <dgm:cxn modelId="{CCF53942-CB0E-44DB-8CB3-63E49855030E}" type="presOf" srcId="{06178BE7-8D27-41F5-A65A-4D98E9DB63FD}" destId="{FF98E716-3DA5-4B4A-B765-410C97872A7F}" srcOrd="0" destOrd="0" presId="urn:microsoft.com/office/officeart/2005/8/layout/process1"/>
    <dgm:cxn modelId="{71155543-3526-4E5B-B503-267834E6E679}" type="presOf" srcId="{C2A03412-7A86-46AA-8DFB-C2E3240B296F}" destId="{21B9CB86-07E8-4748-B26B-05CC586D5445}" srcOrd="0" destOrd="0" presId="urn:microsoft.com/office/officeart/2005/8/layout/process1"/>
    <dgm:cxn modelId="{BBB2A894-E1C9-4A90-89F4-3A4D76633E2C}" type="presOf" srcId="{20646FCE-705B-44A0-BB1A-2EC7AA2A4E2E}" destId="{37D8FB20-EAFA-47CA-A169-B9766F3E1E36}" srcOrd="0" destOrd="0" presId="urn:microsoft.com/office/officeart/2005/8/layout/process1"/>
    <dgm:cxn modelId="{AA00F11D-39DB-415D-A18E-9E6ABA8C9B0B}" type="presOf" srcId="{EBDAE86E-3CEA-46E1-AF4F-EF0AC5801943}" destId="{A3621419-B9AD-42F5-89B3-19BB305FDD86}" srcOrd="0" destOrd="0" presId="urn:microsoft.com/office/officeart/2005/8/layout/process1"/>
    <dgm:cxn modelId="{668ED6E3-130B-494D-8990-BD64C24E8388}" type="presOf" srcId="{90EB916C-B489-422B-94D2-5B5CD0BA0924}" destId="{EEE0AE1E-1F08-42AE-8717-E5F14D0FFFB3}" srcOrd="0" destOrd="0" presId="urn:microsoft.com/office/officeart/2005/8/layout/process1"/>
    <dgm:cxn modelId="{B1D617EB-A2FF-4400-A2BD-F580A929943E}" type="presParOf" srcId="{B057702A-0CBB-4C50-ACC4-7C2E848623E7}" destId="{21B9CB86-07E8-4748-B26B-05CC586D5445}" srcOrd="0" destOrd="0" presId="urn:microsoft.com/office/officeart/2005/8/layout/process1"/>
    <dgm:cxn modelId="{5A8B19E6-58AE-4F3E-8B06-7975876F6E39}" type="presParOf" srcId="{B057702A-0CBB-4C50-ACC4-7C2E848623E7}" destId="{FF98E716-3DA5-4B4A-B765-410C97872A7F}" srcOrd="1" destOrd="0" presId="urn:microsoft.com/office/officeart/2005/8/layout/process1"/>
    <dgm:cxn modelId="{B613F351-D7EB-4892-931B-13D1AD0D9B9D}" type="presParOf" srcId="{FF98E716-3DA5-4B4A-B765-410C97872A7F}" destId="{22058855-13C9-4F9E-99CA-BF1D24F161FF}" srcOrd="0" destOrd="0" presId="urn:microsoft.com/office/officeart/2005/8/layout/process1"/>
    <dgm:cxn modelId="{B8875ACE-F2B5-4B39-884A-03221663A209}" type="presParOf" srcId="{B057702A-0CBB-4C50-ACC4-7C2E848623E7}" destId="{53D723DB-08EA-4C67-A083-1E84675A5EC9}" srcOrd="2" destOrd="0" presId="urn:microsoft.com/office/officeart/2005/8/layout/process1"/>
    <dgm:cxn modelId="{0B8FD880-2195-430F-805A-255B6187F8BD}" type="presParOf" srcId="{B057702A-0CBB-4C50-ACC4-7C2E848623E7}" destId="{4F8282E8-73A7-4E44-B934-4359F7D10754}" srcOrd="3" destOrd="0" presId="urn:microsoft.com/office/officeart/2005/8/layout/process1"/>
    <dgm:cxn modelId="{BEA46C5B-B2C2-4F2A-BC8D-D6993C74D467}" type="presParOf" srcId="{4F8282E8-73A7-4E44-B934-4359F7D10754}" destId="{465292F9-674A-4E2D-9BEE-9970FE2B31E5}" srcOrd="0" destOrd="0" presId="urn:microsoft.com/office/officeart/2005/8/layout/process1"/>
    <dgm:cxn modelId="{F142C976-C21F-4F09-BCC1-7BA003D9CB05}" type="presParOf" srcId="{B057702A-0CBB-4C50-ACC4-7C2E848623E7}" destId="{4BACDF9A-8DCC-45C0-976F-1A8C11DB23B7}" srcOrd="4" destOrd="0" presId="urn:microsoft.com/office/officeart/2005/8/layout/process1"/>
    <dgm:cxn modelId="{1F2C2AE4-3A58-40BC-BE0E-899834CC6A1B}" type="presParOf" srcId="{B057702A-0CBB-4C50-ACC4-7C2E848623E7}" destId="{37D8FB20-EAFA-47CA-A169-B9766F3E1E36}" srcOrd="5" destOrd="0" presId="urn:microsoft.com/office/officeart/2005/8/layout/process1"/>
    <dgm:cxn modelId="{BE2005A8-1073-4A13-ACE2-C49144A7B28C}" type="presParOf" srcId="{37D8FB20-EAFA-47CA-A169-B9766F3E1E36}" destId="{2509FA75-0014-4BF4-98C1-5D1DB43FCDC2}" srcOrd="0" destOrd="0" presId="urn:microsoft.com/office/officeart/2005/8/layout/process1"/>
    <dgm:cxn modelId="{A8A9EC25-8910-4B9D-84A6-98EE63DB02E9}" type="presParOf" srcId="{B057702A-0CBB-4C50-ACC4-7C2E848623E7}" destId="{EEE0AE1E-1F08-42AE-8717-E5F14D0FFFB3}" srcOrd="6" destOrd="0" presId="urn:microsoft.com/office/officeart/2005/8/layout/process1"/>
    <dgm:cxn modelId="{A2649864-BA6F-463F-922B-533A46B09C6D}" type="presParOf" srcId="{B057702A-0CBB-4C50-ACC4-7C2E848623E7}" destId="{36A5C852-F2C4-47BE-BE6D-30CC5E030890}" srcOrd="7" destOrd="0" presId="urn:microsoft.com/office/officeart/2005/8/layout/process1"/>
    <dgm:cxn modelId="{7E26B73D-30F9-4DE2-8618-9B4D1717ADB3}" type="presParOf" srcId="{36A5C852-F2C4-47BE-BE6D-30CC5E030890}" destId="{9912015A-2667-46BC-BF84-E489CCE25C15}" srcOrd="0" destOrd="0" presId="urn:microsoft.com/office/officeart/2005/8/layout/process1"/>
    <dgm:cxn modelId="{B1B36D81-4F45-4C7D-B322-7374EC425E3F}" type="presParOf" srcId="{B057702A-0CBB-4C50-ACC4-7C2E848623E7}" destId="{1BFE718F-5ADE-442D-8A46-1E676CBE4448}" srcOrd="8" destOrd="0" presId="urn:microsoft.com/office/officeart/2005/8/layout/process1"/>
    <dgm:cxn modelId="{2B889C47-261E-47CF-9430-C05DF5D794BC}" type="presParOf" srcId="{B057702A-0CBB-4C50-ACC4-7C2E848623E7}" destId="{A3621419-B9AD-42F5-89B3-19BB305FDD86}" srcOrd="9" destOrd="0" presId="urn:microsoft.com/office/officeart/2005/8/layout/process1"/>
    <dgm:cxn modelId="{D8978925-5572-4457-8974-EADEAEFF0C08}" type="presParOf" srcId="{A3621419-B9AD-42F5-89B3-19BB305FDD86}" destId="{D386EBBC-E189-45DD-B745-BF7194FED0C9}" srcOrd="0" destOrd="0" presId="urn:microsoft.com/office/officeart/2005/8/layout/process1"/>
    <dgm:cxn modelId="{A7FCF759-B144-45E9-8891-82925489CFB1}" type="presParOf" srcId="{B057702A-0CBB-4C50-ACC4-7C2E848623E7}" destId="{1EAFD04D-F7C1-4C66-9C11-8C0C037F3ED0}" srcOrd="10" destOrd="0" presId="urn:microsoft.com/office/officeart/2005/8/layout/process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FF1D812A-46AC-4DAD-9D1D-5E7F7CF594A2}" type="doc">
      <dgm:prSet loTypeId="urn:microsoft.com/office/officeart/2005/8/layout/process1" loCatId="process" qsTypeId="urn:microsoft.com/office/officeart/2005/8/quickstyle/simple1" qsCatId="simple" csTypeId="urn:microsoft.com/office/officeart/2005/8/colors/accent1_2" csCatId="accent1" phldr="1"/>
      <dgm:spPr/>
    </dgm:pt>
    <dgm:pt modelId="{C2A03412-7A86-46AA-8DFB-C2E3240B296F}">
      <dgm:prSet phldrT="[Text]"/>
      <dgm:spPr>
        <a:noFill/>
        <a:ln>
          <a:noFill/>
        </a:ln>
      </dgm:spPr>
      <dgm:t>
        <a:bodyPr/>
        <a:lstStyle/>
        <a:p>
          <a:r>
            <a:rPr lang="cs-CZ" dirty="0" smtClean="0">
              <a:solidFill>
                <a:srgbClr val="C00000"/>
              </a:solidFill>
              <a:effectLst>
                <a:outerShdw blurRad="38100" dist="38100" dir="2700000" algn="tl">
                  <a:srgbClr val="C0C0C0"/>
                </a:outerShdw>
              </a:effectLst>
            </a:rPr>
            <a:t>Úvod – studium předmětu kartografie</a:t>
          </a:r>
          <a:endParaRPr lang="cs-CZ" dirty="0">
            <a:solidFill>
              <a:srgbClr val="C00000"/>
            </a:solidFill>
          </a:endParaRPr>
        </a:p>
      </dgm:t>
    </dgm:pt>
    <dgm:pt modelId="{9D8DCA65-C15D-422D-8C01-FFF73B8BE76C}" type="parTrans" cxnId="{5CAAD1C3-EAE7-42D6-BF4D-DD00E7CC4165}">
      <dgm:prSet/>
      <dgm:spPr/>
      <dgm:t>
        <a:bodyPr/>
        <a:lstStyle/>
        <a:p>
          <a:endParaRPr lang="cs-CZ"/>
        </a:p>
      </dgm:t>
    </dgm:pt>
    <dgm:pt modelId="{06178BE7-8D27-41F5-A65A-4D98E9DB63FD}" type="sibTrans" cxnId="{5CAAD1C3-EAE7-42D6-BF4D-DD00E7CC4165}">
      <dgm:prSet/>
      <dgm:spPr>
        <a:solidFill>
          <a:srgbClr val="9E0000"/>
        </a:solidFill>
      </dgm:spPr>
      <dgm:t>
        <a:bodyPr/>
        <a:lstStyle/>
        <a:p>
          <a:endParaRPr lang="cs-CZ"/>
        </a:p>
      </dgm:t>
    </dgm:pt>
    <dgm:pt modelId="{EB6FC82E-1B19-488C-A632-D75954DA5089}">
      <dgm:prSet phldrT="[Text]"/>
      <dgm:spPr>
        <a:noFill/>
        <a:ln>
          <a:noFill/>
        </a:ln>
      </dgm:spPr>
      <dgm:t>
        <a:bodyPr/>
        <a:lstStyle/>
        <a:p>
          <a:r>
            <a:rPr lang="cs-CZ" dirty="0" smtClean="0">
              <a:solidFill>
                <a:srgbClr val="C00000"/>
              </a:solidFill>
              <a:effectLst>
                <a:outerShdw blurRad="38100" dist="38100" dir="2700000" algn="tl">
                  <a:srgbClr val="C0C0C0"/>
                </a:outerShdw>
              </a:effectLst>
            </a:rPr>
            <a:t>Postavení kartografie v systému věd</a:t>
          </a:r>
          <a:endParaRPr lang="cs-CZ" dirty="0">
            <a:solidFill>
              <a:srgbClr val="C00000"/>
            </a:solidFill>
          </a:endParaRPr>
        </a:p>
      </dgm:t>
    </dgm:pt>
    <dgm:pt modelId="{D85E963B-4BC2-493C-8BFE-F917084BBA13}" type="parTrans" cxnId="{82E50FB5-3609-413E-BB5B-FE522600D778}">
      <dgm:prSet/>
      <dgm:spPr/>
      <dgm:t>
        <a:bodyPr/>
        <a:lstStyle/>
        <a:p>
          <a:endParaRPr lang="cs-CZ"/>
        </a:p>
      </dgm:t>
    </dgm:pt>
    <dgm:pt modelId="{92D52AC9-EA34-475B-8E11-D7558B66CAFC}" type="sibTrans" cxnId="{82E50FB5-3609-413E-BB5B-FE522600D778}">
      <dgm:prSet/>
      <dgm:spPr>
        <a:solidFill>
          <a:srgbClr val="9E0000"/>
        </a:solidFill>
        <a:ln>
          <a:solidFill>
            <a:srgbClr val="9E0000"/>
          </a:solidFill>
        </a:ln>
      </dgm:spPr>
      <dgm:t>
        <a:bodyPr/>
        <a:lstStyle/>
        <a:p>
          <a:endParaRPr lang="cs-CZ" dirty="0"/>
        </a:p>
      </dgm:t>
    </dgm:pt>
    <dgm:pt modelId="{7F63495B-E1DD-4AD2-94A2-E86E532CFC36}">
      <dgm:prSet phldrT="[Text]"/>
      <dgm:spPr>
        <a:solidFill>
          <a:srgbClr val="8E0000"/>
        </a:solidFill>
      </dgm:spPr>
      <dgm:t>
        <a:bodyPr/>
        <a:lstStyle/>
        <a:p>
          <a:r>
            <a:rPr lang="cs-CZ" dirty="0" smtClean="0">
              <a:effectLst>
                <a:outerShdw blurRad="38100" dist="38100" dir="2700000" algn="tl">
                  <a:srgbClr val="C0C0C0"/>
                </a:outerShdw>
              </a:effectLst>
            </a:rPr>
            <a:t>Kartografie jako samostatný vědní obor a její definice</a:t>
          </a:r>
          <a:endParaRPr lang="cs-CZ" dirty="0"/>
        </a:p>
      </dgm:t>
    </dgm:pt>
    <dgm:pt modelId="{00297646-0EF1-491E-8151-A0251977CFFA}" type="parTrans" cxnId="{E1CF5A8D-0997-4EF4-ACC4-57964B17A23E}">
      <dgm:prSet/>
      <dgm:spPr/>
      <dgm:t>
        <a:bodyPr/>
        <a:lstStyle/>
        <a:p>
          <a:endParaRPr lang="cs-CZ"/>
        </a:p>
      </dgm:t>
    </dgm:pt>
    <dgm:pt modelId="{20646FCE-705B-44A0-BB1A-2EC7AA2A4E2E}" type="sibTrans" cxnId="{E1CF5A8D-0997-4EF4-ACC4-57964B17A23E}">
      <dgm:prSet/>
      <dgm:spPr>
        <a:solidFill>
          <a:srgbClr val="9E0000"/>
        </a:solidFill>
      </dgm:spPr>
      <dgm:t>
        <a:bodyPr/>
        <a:lstStyle/>
        <a:p>
          <a:endParaRPr lang="cs-CZ"/>
        </a:p>
      </dgm:t>
    </dgm:pt>
    <dgm:pt modelId="{90EB916C-B489-422B-94D2-5B5CD0BA0924}">
      <dgm:prSet phldrT="[Text]"/>
      <dgm:spPr>
        <a:noFill/>
        <a:ln>
          <a:noFill/>
        </a:ln>
      </dgm:spPr>
      <dgm:t>
        <a:bodyPr/>
        <a:lstStyle/>
        <a:p>
          <a:r>
            <a:rPr lang="cs-CZ" dirty="0" smtClean="0">
              <a:solidFill>
                <a:srgbClr val="C00000"/>
              </a:solidFill>
              <a:effectLst>
                <a:outerShdw blurRad="38100" dist="38100" dir="2700000" algn="tl">
                  <a:srgbClr val="C0C0C0"/>
                </a:outerShdw>
              </a:effectLst>
            </a:rPr>
            <a:t>Definice mapy, atlasu, glóbu a produktů digitální kartografie</a:t>
          </a:r>
          <a:endParaRPr lang="cs-CZ" dirty="0">
            <a:solidFill>
              <a:srgbClr val="C00000"/>
            </a:solidFill>
          </a:endParaRPr>
        </a:p>
      </dgm:t>
    </dgm:pt>
    <dgm:pt modelId="{795CB2DA-0D89-412A-8746-0A55F814F439}" type="parTrans" cxnId="{A1DB6E46-39B1-4B62-9DFA-D74573351459}">
      <dgm:prSet/>
      <dgm:spPr/>
      <dgm:t>
        <a:bodyPr/>
        <a:lstStyle/>
        <a:p>
          <a:endParaRPr lang="cs-CZ"/>
        </a:p>
      </dgm:t>
    </dgm:pt>
    <dgm:pt modelId="{81E37371-C328-40FD-B9AD-FA75F4663C9B}" type="sibTrans" cxnId="{A1DB6E46-39B1-4B62-9DFA-D74573351459}">
      <dgm:prSet/>
      <dgm:spPr>
        <a:solidFill>
          <a:srgbClr val="9E0000"/>
        </a:solidFill>
      </dgm:spPr>
      <dgm:t>
        <a:bodyPr/>
        <a:lstStyle/>
        <a:p>
          <a:endParaRPr lang="cs-CZ"/>
        </a:p>
      </dgm:t>
    </dgm:pt>
    <dgm:pt modelId="{7479B931-5197-489F-B820-1260B7851AF6}">
      <dgm:prSet phldrT="[Text]"/>
      <dgm:spPr>
        <a:noFill/>
        <a:ln>
          <a:noFill/>
        </a:ln>
      </dgm:spPr>
      <dgm:t>
        <a:bodyPr/>
        <a:lstStyle/>
        <a:p>
          <a:r>
            <a:rPr lang="cs-CZ" dirty="0" smtClean="0">
              <a:solidFill>
                <a:srgbClr val="C00000"/>
              </a:solidFill>
              <a:effectLst>
                <a:outerShdw blurRad="38100" dist="38100" dir="2700000" algn="tl">
                  <a:srgbClr val="C0C0C0"/>
                </a:outerShdw>
              </a:effectLst>
            </a:rPr>
            <a:t>Struktura a členění kartografie,</a:t>
          </a:r>
          <a:endParaRPr lang="cs-CZ" dirty="0">
            <a:solidFill>
              <a:srgbClr val="C00000"/>
            </a:solidFill>
          </a:endParaRPr>
        </a:p>
      </dgm:t>
    </dgm:pt>
    <dgm:pt modelId="{7B8B7371-EE95-4821-952A-DA348401A1EE}" type="parTrans" cxnId="{C63C4F92-EBE0-4638-AB1A-C888B8DDA6B9}">
      <dgm:prSet/>
      <dgm:spPr/>
      <dgm:t>
        <a:bodyPr/>
        <a:lstStyle/>
        <a:p>
          <a:endParaRPr lang="cs-CZ"/>
        </a:p>
      </dgm:t>
    </dgm:pt>
    <dgm:pt modelId="{EBDAE86E-3CEA-46E1-AF4F-EF0AC5801943}" type="sibTrans" cxnId="{C63C4F92-EBE0-4638-AB1A-C888B8DDA6B9}">
      <dgm:prSet/>
      <dgm:spPr>
        <a:solidFill>
          <a:srgbClr val="9E0000"/>
        </a:solidFill>
      </dgm:spPr>
      <dgm:t>
        <a:bodyPr/>
        <a:lstStyle/>
        <a:p>
          <a:endParaRPr lang="cs-CZ"/>
        </a:p>
      </dgm:t>
    </dgm:pt>
    <dgm:pt modelId="{4C1DEBAA-0F32-44E4-B462-2BE97B11C370}">
      <dgm:prSet phldrT="[Text]"/>
      <dgm:spPr>
        <a:noFill/>
        <a:ln>
          <a:noFill/>
        </a:ln>
      </dgm:spPr>
      <dgm:t>
        <a:bodyPr/>
        <a:lstStyle/>
        <a:p>
          <a:r>
            <a:rPr lang="cs-CZ" dirty="0" smtClean="0">
              <a:solidFill>
                <a:srgbClr val="C00000"/>
              </a:solidFill>
              <a:effectLst>
                <a:outerShdw blurRad="38100" dist="38100" dir="2700000" algn="tl">
                  <a:srgbClr val="C0C0C0"/>
                </a:outerShdw>
              </a:effectLst>
            </a:rPr>
            <a:t>Dějiny kartografie</a:t>
          </a:r>
          <a:endParaRPr lang="cs-CZ" dirty="0">
            <a:solidFill>
              <a:srgbClr val="C00000"/>
            </a:solidFill>
          </a:endParaRPr>
        </a:p>
      </dgm:t>
    </dgm:pt>
    <dgm:pt modelId="{C849807A-C483-4CA7-99A7-4D5DF6B147BB}" type="parTrans" cxnId="{69B190B8-3117-45E0-A097-600594B20AAB}">
      <dgm:prSet/>
      <dgm:spPr/>
      <dgm:t>
        <a:bodyPr/>
        <a:lstStyle/>
        <a:p>
          <a:endParaRPr lang="cs-CZ"/>
        </a:p>
      </dgm:t>
    </dgm:pt>
    <dgm:pt modelId="{E94B1057-1EF8-4C77-A54A-C4A8A9042316}" type="sibTrans" cxnId="{69B190B8-3117-45E0-A097-600594B20AAB}">
      <dgm:prSet/>
      <dgm:spPr>
        <a:solidFill>
          <a:srgbClr val="9E0000"/>
        </a:solidFill>
      </dgm:spPr>
      <dgm:t>
        <a:bodyPr/>
        <a:lstStyle/>
        <a:p>
          <a:endParaRPr lang="cs-CZ"/>
        </a:p>
      </dgm:t>
    </dgm:pt>
    <dgm:pt modelId="{B057702A-0CBB-4C50-ACC4-7C2E848623E7}" type="pres">
      <dgm:prSet presAssocID="{FF1D812A-46AC-4DAD-9D1D-5E7F7CF594A2}" presName="Name0" presStyleCnt="0">
        <dgm:presLayoutVars>
          <dgm:dir/>
          <dgm:resizeHandles val="exact"/>
        </dgm:presLayoutVars>
      </dgm:prSet>
      <dgm:spPr/>
    </dgm:pt>
    <dgm:pt modelId="{21B9CB86-07E8-4748-B26B-05CC586D5445}" type="pres">
      <dgm:prSet presAssocID="{C2A03412-7A86-46AA-8DFB-C2E3240B296F}" presName="node" presStyleLbl="node1" presStyleIdx="0" presStyleCnt="6" custScaleX="98785" custScaleY="97992" custLinFactNeighborX="-830" custLinFactNeighborY="-3812">
        <dgm:presLayoutVars>
          <dgm:bulletEnabled val="1"/>
        </dgm:presLayoutVars>
      </dgm:prSet>
      <dgm:spPr/>
      <dgm:t>
        <a:bodyPr/>
        <a:lstStyle/>
        <a:p>
          <a:endParaRPr lang="cs-CZ"/>
        </a:p>
      </dgm:t>
    </dgm:pt>
    <dgm:pt modelId="{FF98E716-3DA5-4B4A-B765-410C97872A7F}" type="pres">
      <dgm:prSet presAssocID="{06178BE7-8D27-41F5-A65A-4D98E9DB63FD}" presName="sibTrans" presStyleLbl="sibTrans2D1" presStyleIdx="0" presStyleCnt="5"/>
      <dgm:spPr/>
      <dgm:t>
        <a:bodyPr/>
        <a:lstStyle/>
        <a:p>
          <a:endParaRPr lang="cs-CZ"/>
        </a:p>
      </dgm:t>
    </dgm:pt>
    <dgm:pt modelId="{22058855-13C9-4F9E-99CA-BF1D24F161FF}" type="pres">
      <dgm:prSet presAssocID="{06178BE7-8D27-41F5-A65A-4D98E9DB63FD}" presName="connectorText" presStyleLbl="sibTrans2D1" presStyleIdx="0" presStyleCnt="5"/>
      <dgm:spPr/>
      <dgm:t>
        <a:bodyPr/>
        <a:lstStyle/>
        <a:p>
          <a:endParaRPr lang="cs-CZ"/>
        </a:p>
      </dgm:t>
    </dgm:pt>
    <dgm:pt modelId="{53D723DB-08EA-4C67-A083-1E84675A5EC9}" type="pres">
      <dgm:prSet presAssocID="{EB6FC82E-1B19-488C-A632-D75954DA5089}" presName="node" presStyleLbl="node1" presStyleIdx="1" presStyleCnt="6">
        <dgm:presLayoutVars>
          <dgm:bulletEnabled val="1"/>
        </dgm:presLayoutVars>
      </dgm:prSet>
      <dgm:spPr/>
      <dgm:t>
        <a:bodyPr/>
        <a:lstStyle/>
        <a:p>
          <a:endParaRPr lang="cs-CZ"/>
        </a:p>
      </dgm:t>
    </dgm:pt>
    <dgm:pt modelId="{4F8282E8-73A7-4E44-B934-4359F7D10754}" type="pres">
      <dgm:prSet presAssocID="{92D52AC9-EA34-475B-8E11-D7558B66CAFC}" presName="sibTrans" presStyleLbl="sibTrans2D1" presStyleIdx="1" presStyleCnt="5"/>
      <dgm:spPr/>
      <dgm:t>
        <a:bodyPr/>
        <a:lstStyle/>
        <a:p>
          <a:endParaRPr lang="cs-CZ"/>
        </a:p>
      </dgm:t>
    </dgm:pt>
    <dgm:pt modelId="{465292F9-674A-4E2D-9BEE-9970FE2B31E5}" type="pres">
      <dgm:prSet presAssocID="{92D52AC9-EA34-475B-8E11-D7558B66CAFC}" presName="connectorText" presStyleLbl="sibTrans2D1" presStyleIdx="1" presStyleCnt="5"/>
      <dgm:spPr/>
      <dgm:t>
        <a:bodyPr/>
        <a:lstStyle/>
        <a:p>
          <a:endParaRPr lang="cs-CZ"/>
        </a:p>
      </dgm:t>
    </dgm:pt>
    <dgm:pt modelId="{4BACDF9A-8DCC-45C0-976F-1A8C11DB23B7}" type="pres">
      <dgm:prSet presAssocID="{7F63495B-E1DD-4AD2-94A2-E86E532CFC36}" presName="node" presStyleLbl="node1" presStyleIdx="2" presStyleCnt="6">
        <dgm:presLayoutVars>
          <dgm:bulletEnabled val="1"/>
        </dgm:presLayoutVars>
      </dgm:prSet>
      <dgm:spPr/>
      <dgm:t>
        <a:bodyPr/>
        <a:lstStyle/>
        <a:p>
          <a:endParaRPr lang="cs-CZ"/>
        </a:p>
      </dgm:t>
    </dgm:pt>
    <dgm:pt modelId="{37D8FB20-EAFA-47CA-A169-B9766F3E1E36}" type="pres">
      <dgm:prSet presAssocID="{20646FCE-705B-44A0-BB1A-2EC7AA2A4E2E}" presName="sibTrans" presStyleLbl="sibTrans2D1" presStyleIdx="2" presStyleCnt="5"/>
      <dgm:spPr/>
      <dgm:t>
        <a:bodyPr/>
        <a:lstStyle/>
        <a:p>
          <a:endParaRPr lang="cs-CZ"/>
        </a:p>
      </dgm:t>
    </dgm:pt>
    <dgm:pt modelId="{2509FA75-0014-4BF4-98C1-5D1DB43FCDC2}" type="pres">
      <dgm:prSet presAssocID="{20646FCE-705B-44A0-BB1A-2EC7AA2A4E2E}" presName="connectorText" presStyleLbl="sibTrans2D1" presStyleIdx="2" presStyleCnt="5"/>
      <dgm:spPr/>
      <dgm:t>
        <a:bodyPr/>
        <a:lstStyle/>
        <a:p>
          <a:endParaRPr lang="cs-CZ"/>
        </a:p>
      </dgm:t>
    </dgm:pt>
    <dgm:pt modelId="{EEE0AE1E-1F08-42AE-8717-E5F14D0FFFB3}" type="pres">
      <dgm:prSet presAssocID="{90EB916C-B489-422B-94D2-5B5CD0BA0924}" presName="node" presStyleLbl="node1" presStyleIdx="3" presStyleCnt="6">
        <dgm:presLayoutVars>
          <dgm:bulletEnabled val="1"/>
        </dgm:presLayoutVars>
      </dgm:prSet>
      <dgm:spPr/>
      <dgm:t>
        <a:bodyPr/>
        <a:lstStyle/>
        <a:p>
          <a:endParaRPr lang="cs-CZ"/>
        </a:p>
      </dgm:t>
    </dgm:pt>
    <dgm:pt modelId="{36A5C852-F2C4-47BE-BE6D-30CC5E030890}" type="pres">
      <dgm:prSet presAssocID="{81E37371-C328-40FD-B9AD-FA75F4663C9B}" presName="sibTrans" presStyleLbl="sibTrans2D1" presStyleIdx="3" presStyleCnt="5"/>
      <dgm:spPr/>
      <dgm:t>
        <a:bodyPr/>
        <a:lstStyle/>
        <a:p>
          <a:endParaRPr lang="cs-CZ"/>
        </a:p>
      </dgm:t>
    </dgm:pt>
    <dgm:pt modelId="{9912015A-2667-46BC-BF84-E489CCE25C15}" type="pres">
      <dgm:prSet presAssocID="{81E37371-C328-40FD-B9AD-FA75F4663C9B}" presName="connectorText" presStyleLbl="sibTrans2D1" presStyleIdx="3" presStyleCnt="5"/>
      <dgm:spPr/>
      <dgm:t>
        <a:bodyPr/>
        <a:lstStyle/>
        <a:p>
          <a:endParaRPr lang="cs-CZ"/>
        </a:p>
      </dgm:t>
    </dgm:pt>
    <dgm:pt modelId="{1BFE718F-5ADE-442D-8A46-1E676CBE4448}" type="pres">
      <dgm:prSet presAssocID="{7479B931-5197-489F-B820-1260B7851AF6}" presName="node" presStyleLbl="node1" presStyleIdx="4" presStyleCnt="6">
        <dgm:presLayoutVars>
          <dgm:bulletEnabled val="1"/>
        </dgm:presLayoutVars>
      </dgm:prSet>
      <dgm:spPr/>
      <dgm:t>
        <a:bodyPr/>
        <a:lstStyle/>
        <a:p>
          <a:endParaRPr lang="cs-CZ"/>
        </a:p>
      </dgm:t>
    </dgm:pt>
    <dgm:pt modelId="{A3621419-B9AD-42F5-89B3-19BB305FDD86}" type="pres">
      <dgm:prSet presAssocID="{EBDAE86E-3CEA-46E1-AF4F-EF0AC5801943}" presName="sibTrans" presStyleLbl="sibTrans2D1" presStyleIdx="4" presStyleCnt="5"/>
      <dgm:spPr/>
      <dgm:t>
        <a:bodyPr/>
        <a:lstStyle/>
        <a:p>
          <a:endParaRPr lang="cs-CZ"/>
        </a:p>
      </dgm:t>
    </dgm:pt>
    <dgm:pt modelId="{D386EBBC-E189-45DD-B745-BF7194FED0C9}" type="pres">
      <dgm:prSet presAssocID="{EBDAE86E-3CEA-46E1-AF4F-EF0AC5801943}" presName="connectorText" presStyleLbl="sibTrans2D1" presStyleIdx="4" presStyleCnt="5"/>
      <dgm:spPr/>
      <dgm:t>
        <a:bodyPr/>
        <a:lstStyle/>
        <a:p>
          <a:endParaRPr lang="cs-CZ"/>
        </a:p>
      </dgm:t>
    </dgm:pt>
    <dgm:pt modelId="{1EAFD04D-F7C1-4C66-9C11-8C0C037F3ED0}" type="pres">
      <dgm:prSet presAssocID="{4C1DEBAA-0F32-44E4-B462-2BE97B11C370}" presName="node" presStyleLbl="node1" presStyleIdx="5" presStyleCnt="6">
        <dgm:presLayoutVars>
          <dgm:bulletEnabled val="1"/>
        </dgm:presLayoutVars>
      </dgm:prSet>
      <dgm:spPr/>
      <dgm:t>
        <a:bodyPr/>
        <a:lstStyle/>
        <a:p>
          <a:endParaRPr lang="cs-CZ"/>
        </a:p>
      </dgm:t>
    </dgm:pt>
  </dgm:ptLst>
  <dgm:cxnLst>
    <dgm:cxn modelId="{59E763EB-4EA8-4671-94EC-E53C72FAE992}" type="presOf" srcId="{81E37371-C328-40FD-B9AD-FA75F4663C9B}" destId="{36A5C852-F2C4-47BE-BE6D-30CC5E030890}" srcOrd="0" destOrd="0" presId="urn:microsoft.com/office/officeart/2005/8/layout/process1"/>
    <dgm:cxn modelId="{09E4B1AF-458E-4CE7-A3B2-C1182D3B8D80}" type="presOf" srcId="{FF1D812A-46AC-4DAD-9D1D-5E7F7CF594A2}" destId="{B057702A-0CBB-4C50-ACC4-7C2E848623E7}" srcOrd="0" destOrd="0" presId="urn:microsoft.com/office/officeart/2005/8/layout/process1"/>
    <dgm:cxn modelId="{E1CF5A8D-0997-4EF4-ACC4-57964B17A23E}" srcId="{FF1D812A-46AC-4DAD-9D1D-5E7F7CF594A2}" destId="{7F63495B-E1DD-4AD2-94A2-E86E532CFC36}" srcOrd="2" destOrd="0" parTransId="{00297646-0EF1-491E-8151-A0251977CFFA}" sibTransId="{20646FCE-705B-44A0-BB1A-2EC7AA2A4E2E}"/>
    <dgm:cxn modelId="{6BD3D802-9878-49EA-98B5-FB8632E0BACE}" type="presOf" srcId="{20646FCE-705B-44A0-BB1A-2EC7AA2A4E2E}" destId="{2509FA75-0014-4BF4-98C1-5D1DB43FCDC2}" srcOrd="1" destOrd="0" presId="urn:microsoft.com/office/officeart/2005/8/layout/process1"/>
    <dgm:cxn modelId="{1C880FC6-5172-4C7A-9814-FCC52D906615}" type="presOf" srcId="{06178BE7-8D27-41F5-A65A-4D98E9DB63FD}" destId="{22058855-13C9-4F9E-99CA-BF1D24F161FF}" srcOrd="1" destOrd="0" presId="urn:microsoft.com/office/officeart/2005/8/layout/process1"/>
    <dgm:cxn modelId="{7B8E7B4E-0C92-4869-876D-A2CAF389E9EE}" type="presOf" srcId="{20646FCE-705B-44A0-BB1A-2EC7AA2A4E2E}" destId="{37D8FB20-EAFA-47CA-A169-B9766F3E1E36}" srcOrd="0" destOrd="0" presId="urn:microsoft.com/office/officeart/2005/8/layout/process1"/>
    <dgm:cxn modelId="{5CAAD1C3-EAE7-42D6-BF4D-DD00E7CC4165}" srcId="{FF1D812A-46AC-4DAD-9D1D-5E7F7CF594A2}" destId="{C2A03412-7A86-46AA-8DFB-C2E3240B296F}" srcOrd="0" destOrd="0" parTransId="{9D8DCA65-C15D-422D-8C01-FFF73B8BE76C}" sibTransId="{06178BE7-8D27-41F5-A65A-4D98E9DB63FD}"/>
    <dgm:cxn modelId="{69B190B8-3117-45E0-A097-600594B20AAB}" srcId="{FF1D812A-46AC-4DAD-9D1D-5E7F7CF594A2}" destId="{4C1DEBAA-0F32-44E4-B462-2BE97B11C370}" srcOrd="5" destOrd="0" parTransId="{C849807A-C483-4CA7-99A7-4D5DF6B147BB}" sibTransId="{E94B1057-1EF8-4C77-A54A-C4A8A9042316}"/>
    <dgm:cxn modelId="{804BD13C-CD12-4045-A7EF-E3A560EF3F6F}" type="presOf" srcId="{7F63495B-E1DD-4AD2-94A2-E86E532CFC36}" destId="{4BACDF9A-8DCC-45C0-976F-1A8C11DB23B7}" srcOrd="0" destOrd="0" presId="urn:microsoft.com/office/officeart/2005/8/layout/process1"/>
    <dgm:cxn modelId="{3C8D8F05-B518-4C05-B9CA-C5831FA48C7E}" type="presOf" srcId="{C2A03412-7A86-46AA-8DFB-C2E3240B296F}" destId="{21B9CB86-07E8-4748-B26B-05CC586D5445}" srcOrd="0" destOrd="0" presId="urn:microsoft.com/office/officeart/2005/8/layout/process1"/>
    <dgm:cxn modelId="{82E50FB5-3609-413E-BB5B-FE522600D778}" srcId="{FF1D812A-46AC-4DAD-9D1D-5E7F7CF594A2}" destId="{EB6FC82E-1B19-488C-A632-D75954DA5089}" srcOrd="1" destOrd="0" parTransId="{D85E963B-4BC2-493C-8BFE-F917084BBA13}" sibTransId="{92D52AC9-EA34-475B-8E11-D7558B66CAFC}"/>
    <dgm:cxn modelId="{8CC44CD5-CADF-430B-89E7-7716D999EAEA}" type="presOf" srcId="{92D52AC9-EA34-475B-8E11-D7558B66CAFC}" destId="{465292F9-674A-4E2D-9BEE-9970FE2B31E5}" srcOrd="1" destOrd="0" presId="urn:microsoft.com/office/officeart/2005/8/layout/process1"/>
    <dgm:cxn modelId="{675C2C80-F060-4C11-9CB9-AC30EB8E7752}" type="presOf" srcId="{7479B931-5197-489F-B820-1260B7851AF6}" destId="{1BFE718F-5ADE-442D-8A46-1E676CBE4448}" srcOrd="0" destOrd="0" presId="urn:microsoft.com/office/officeart/2005/8/layout/process1"/>
    <dgm:cxn modelId="{C63C4F92-EBE0-4638-AB1A-C888B8DDA6B9}" srcId="{FF1D812A-46AC-4DAD-9D1D-5E7F7CF594A2}" destId="{7479B931-5197-489F-B820-1260B7851AF6}" srcOrd="4" destOrd="0" parTransId="{7B8B7371-EE95-4821-952A-DA348401A1EE}" sibTransId="{EBDAE86E-3CEA-46E1-AF4F-EF0AC5801943}"/>
    <dgm:cxn modelId="{7EACEA6E-5A86-4786-AC4E-BC6894C3EF77}" type="presOf" srcId="{81E37371-C328-40FD-B9AD-FA75F4663C9B}" destId="{9912015A-2667-46BC-BF84-E489CCE25C15}" srcOrd="1" destOrd="0" presId="urn:microsoft.com/office/officeart/2005/8/layout/process1"/>
    <dgm:cxn modelId="{A1DB6E46-39B1-4B62-9DFA-D74573351459}" srcId="{FF1D812A-46AC-4DAD-9D1D-5E7F7CF594A2}" destId="{90EB916C-B489-422B-94D2-5B5CD0BA0924}" srcOrd="3" destOrd="0" parTransId="{795CB2DA-0D89-412A-8746-0A55F814F439}" sibTransId="{81E37371-C328-40FD-B9AD-FA75F4663C9B}"/>
    <dgm:cxn modelId="{EA75FB43-974D-499A-BD1C-C16AB4332A5C}" type="presOf" srcId="{EB6FC82E-1B19-488C-A632-D75954DA5089}" destId="{53D723DB-08EA-4C67-A083-1E84675A5EC9}" srcOrd="0" destOrd="0" presId="urn:microsoft.com/office/officeart/2005/8/layout/process1"/>
    <dgm:cxn modelId="{1038A18F-FF46-4605-90AD-347484F70131}" type="presOf" srcId="{90EB916C-B489-422B-94D2-5B5CD0BA0924}" destId="{EEE0AE1E-1F08-42AE-8717-E5F14D0FFFB3}" srcOrd="0" destOrd="0" presId="urn:microsoft.com/office/officeart/2005/8/layout/process1"/>
    <dgm:cxn modelId="{EE984748-7DCD-4848-9902-96E885B47E79}" type="presOf" srcId="{4C1DEBAA-0F32-44E4-B462-2BE97B11C370}" destId="{1EAFD04D-F7C1-4C66-9C11-8C0C037F3ED0}" srcOrd="0" destOrd="0" presId="urn:microsoft.com/office/officeart/2005/8/layout/process1"/>
    <dgm:cxn modelId="{53482B32-FF7D-45BE-9104-68E716A65CB9}" type="presOf" srcId="{EBDAE86E-3CEA-46E1-AF4F-EF0AC5801943}" destId="{A3621419-B9AD-42F5-89B3-19BB305FDD86}" srcOrd="0" destOrd="0" presId="urn:microsoft.com/office/officeart/2005/8/layout/process1"/>
    <dgm:cxn modelId="{E2F91393-A2FA-413C-A209-9E4F4E0941FA}" type="presOf" srcId="{92D52AC9-EA34-475B-8E11-D7558B66CAFC}" destId="{4F8282E8-73A7-4E44-B934-4359F7D10754}" srcOrd="0" destOrd="0" presId="urn:microsoft.com/office/officeart/2005/8/layout/process1"/>
    <dgm:cxn modelId="{AD8FA655-B301-4068-9868-101E3C45ACB4}" type="presOf" srcId="{06178BE7-8D27-41F5-A65A-4D98E9DB63FD}" destId="{FF98E716-3DA5-4B4A-B765-410C97872A7F}" srcOrd="0" destOrd="0" presId="urn:microsoft.com/office/officeart/2005/8/layout/process1"/>
    <dgm:cxn modelId="{52F0559A-E20D-4CEB-BBBC-2D26D221A207}" type="presOf" srcId="{EBDAE86E-3CEA-46E1-AF4F-EF0AC5801943}" destId="{D386EBBC-E189-45DD-B745-BF7194FED0C9}" srcOrd="1" destOrd="0" presId="urn:microsoft.com/office/officeart/2005/8/layout/process1"/>
    <dgm:cxn modelId="{CAB7FA82-1925-4A27-B81C-98AEE3B7417D}" type="presParOf" srcId="{B057702A-0CBB-4C50-ACC4-7C2E848623E7}" destId="{21B9CB86-07E8-4748-B26B-05CC586D5445}" srcOrd="0" destOrd="0" presId="urn:microsoft.com/office/officeart/2005/8/layout/process1"/>
    <dgm:cxn modelId="{01456F84-0B95-4BAE-A234-F10A08893172}" type="presParOf" srcId="{B057702A-0CBB-4C50-ACC4-7C2E848623E7}" destId="{FF98E716-3DA5-4B4A-B765-410C97872A7F}" srcOrd="1" destOrd="0" presId="urn:microsoft.com/office/officeart/2005/8/layout/process1"/>
    <dgm:cxn modelId="{0AF92A90-1C7D-44E6-BAAF-FB02466B4683}" type="presParOf" srcId="{FF98E716-3DA5-4B4A-B765-410C97872A7F}" destId="{22058855-13C9-4F9E-99CA-BF1D24F161FF}" srcOrd="0" destOrd="0" presId="urn:microsoft.com/office/officeart/2005/8/layout/process1"/>
    <dgm:cxn modelId="{81D8BF7C-C92C-4D7C-B2F5-F82F1254EE62}" type="presParOf" srcId="{B057702A-0CBB-4C50-ACC4-7C2E848623E7}" destId="{53D723DB-08EA-4C67-A083-1E84675A5EC9}" srcOrd="2" destOrd="0" presId="urn:microsoft.com/office/officeart/2005/8/layout/process1"/>
    <dgm:cxn modelId="{D1823441-3CD1-4C8F-A87A-0EDC9AA2FCBC}" type="presParOf" srcId="{B057702A-0CBB-4C50-ACC4-7C2E848623E7}" destId="{4F8282E8-73A7-4E44-B934-4359F7D10754}" srcOrd="3" destOrd="0" presId="urn:microsoft.com/office/officeart/2005/8/layout/process1"/>
    <dgm:cxn modelId="{D568AE03-14D3-44CD-ABFA-0EFC835B13DC}" type="presParOf" srcId="{4F8282E8-73A7-4E44-B934-4359F7D10754}" destId="{465292F9-674A-4E2D-9BEE-9970FE2B31E5}" srcOrd="0" destOrd="0" presId="urn:microsoft.com/office/officeart/2005/8/layout/process1"/>
    <dgm:cxn modelId="{6B7F7FD8-DB31-41C9-BE53-4A028462763F}" type="presParOf" srcId="{B057702A-0CBB-4C50-ACC4-7C2E848623E7}" destId="{4BACDF9A-8DCC-45C0-976F-1A8C11DB23B7}" srcOrd="4" destOrd="0" presId="urn:microsoft.com/office/officeart/2005/8/layout/process1"/>
    <dgm:cxn modelId="{C21E8A97-03E5-4981-AD6E-4757ABEFA9F5}" type="presParOf" srcId="{B057702A-0CBB-4C50-ACC4-7C2E848623E7}" destId="{37D8FB20-EAFA-47CA-A169-B9766F3E1E36}" srcOrd="5" destOrd="0" presId="urn:microsoft.com/office/officeart/2005/8/layout/process1"/>
    <dgm:cxn modelId="{84F941D5-2C4E-4D55-B71A-F299A4A1FC7E}" type="presParOf" srcId="{37D8FB20-EAFA-47CA-A169-B9766F3E1E36}" destId="{2509FA75-0014-4BF4-98C1-5D1DB43FCDC2}" srcOrd="0" destOrd="0" presId="urn:microsoft.com/office/officeart/2005/8/layout/process1"/>
    <dgm:cxn modelId="{0CBA657E-0FAA-4A17-9757-95E4C6C94944}" type="presParOf" srcId="{B057702A-0CBB-4C50-ACC4-7C2E848623E7}" destId="{EEE0AE1E-1F08-42AE-8717-E5F14D0FFFB3}" srcOrd="6" destOrd="0" presId="urn:microsoft.com/office/officeart/2005/8/layout/process1"/>
    <dgm:cxn modelId="{4A86678C-D8F5-4FA1-A379-E667837A65BE}" type="presParOf" srcId="{B057702A-0CBB-4C50-ACC4-7C2E848623E7}" destId="{36A5C852-F2C4-47BE-BE6D-30CC5E030890}" srcOrd="7" destOrd="0" presId="urn:microsoft.com/office/officeart/2005/8/layout/process1"/>
    <dgm:cxn modelId="{E34B255C-D7DB-4639-9AF8-62C963D5EE48}" type="presParOf" srcId="{36A5C852-F2C4-47BE-BE6D-30CC5E030890}" destId="{9912015A-2667-46BC-BF84-E489CCE25C15}" srcOrd="0" destOrd="0" presId="urn:microsoft.com/office/officeart/2005/8/layout/process1"/>
    <dgm:cxn modelId="{96F890E7-C854-458A-8074-E927CBA75793}" type="presParOf" srcId="{B057702A-0CBB-4C50-ACC4-7C2E848623E7}" destId="{1BFE718F-5ADE-442D-8A46-1E676CBE4448}" srcOrd="8" destOrd="0" presId="urn:microsoft.com/office/officeart/2005/8/layout/process1"/>
    <dgm:cxn modelId="{31FBAAB3-289F-4EEA-A63E-6C8D684CB05C}" type="presParOf" srcId="{B057702A-0CBB-4C50-ACC4-7C2E848623E7}" destId="{A3621419-B9AD-42F5-89B3-19BB305FDD86}" srcOrd="9" destOrd="0" presId="urn:microsoft.com/office/officeart/2005/8/layout/process1"/>
    <dgm:cxn modelId="{88D46623-621F-4518-A924-B6CBC62D8C6E}" type="presParOf" srcId="{A3621419-B9AD-42F5-89B3-19BB305FDD86}" destId="{D386EBBC-E189-45DD-B745-BF7194FED0C9}" srcOrd="0" destOrd="0" presId="urn:microsoft.com/office/officeart/2005/8/layout/process1"/>
    <dgm:cxn modelId="{8775FCB5-1E51-40DC-876F-D33E7823266A}" type="presParOf" srcId="{B057702A-0CBB-4C50-ACC4-7C2E848623E7}" destId="{1EAFD04D-F7C1-4C66-9C11-8C0C037F3ED0}" srcOrd="10" destOrd="0" presId="urn:microsoft.com/office/officeart/2005/8/layout/process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FF1D812A-46AC-4DAD-9D1D-5E7F7CF594A2}" type="doc">
      <dgm:prSet loTypeId="urn:microsoft.com/office/officeart/2005/8/layout/process1" loCatId="process" qsTypeId="urn:microsoft.com/office/officeart/2005/8/quickstyle/simple1" qsCatId="simple" csTypeId="urn:microsoft.com/office/officeart/2005/8/colors/accent1_2" csCatId="accent1" phldr="1"/>
      <dgm:spPr/>
    </dgm:pt>
    <dgm:pt modelId="{C2A03412-7A86-46AA-8DFB-C2E3240B296F}">
      <dgm:prSet phldrT="[Text]"/>
      <dgm:spPr>
        <a:noFill/>
        <a:ln>
          <a:noFill/>
        </a:ln>
      </dgm:spPr>
      <dgm:t>
        <a:bodyPr/>
        <a:lstStyle/>
        <a:p>
          <a:r>
            <a:rPr lang="cs-CZ" dirty="0" smtClean="0">
              <a:solidFill>
                <a:srgbClr val="C00000"/>
              </a:solidFill>
              <a:effectLst>
                <a:outerShdw blurRad="38100" dist="38100" dir="2700000" algn="tl">
                  <a:srgbClr val="C0C0C0"/>
                </a:outerShdw>
              </a:effectLst>
            </a:rPr>
            <a:t>Úvod – studium předmětu kartografie</a:t>
          </a:r>
          <a:endParaRPr lang="cs-CZ" dirty="0">
            <a:solidFill>
              <a:srgbClr val="C00000"/>
            </a:solidFill>
          </a:endParaRPr>
        </a:p>
      </dgm:t>
    </dgm:pt>
    <dgm:pt modelId="{9D8DCA65-C15D-422D-8C01-FFF73B8BE76C}" type="parTrans" cxnId="{5CAAD1C3-EAE7-42D6-BF4D-DD00E7CC4165}">
      <dgm:prSet/>
      <dgm:spPr/>
      <dgm:t>
        <a:bodyPr/>
        <a:lstStyle/>
        <a:p>
          <a:endParaRPr lang="cs-CZ"/>
        </a:p>
      </dgm:t>
    </dgm:pt>
    <dgm:pt modelId="{06178BE7-8D27-41F5-A65A-4D98E9DB63FD}" type="sibTrans" cxnId="{5CAAD1C3-EAE7-42D6-BF4D-DD00E7CC4165}">
      <dgm:prSet/>
      <dgm:spPr>
        <a:solidFill>
          <a:srgbClr val="9E0000"/>
        </a:solidFill>
      </dgm:spPr>
      <dgm:t>
        <a:bodyPr/>
        <a:lstStyle/>
        <a:p>
          <a:endParaRPr lang="cs-CZ"/>
        </a:p>
      </dgm:t>
    </dgm:pt>
    <dgm:pt modelId="{EB6FC82E-1B19-488C-A632-D75954DA5089}">
      <dgm:prSet phldrT="[Text]"/>
      <dgm:spPr>
        <a:noFill/>
        <a:ln>
          <a:noFill/>
        </a:ln>
      </dgm:spPr>
      <dgm:t>
        <a:bodyPr/>
        <a:lstStyle/>
        <a:p>
          <a:r>
            <a:rPr lang="cs-CZ" dirty="0" smtClean="0">
              <a:solidFill>
                <a:srgbClr val="C00000"/>
              </a:solidFill>
              <a:effectLst>
                <a:outerShdw blurRad="38100" dist="38100" dir="2700000" algn="tl">
                  <a:srgbClr val="C0C0C0"/>
                </a:outerShdw>
              </a:effectLst>
            </a:rPr>
            <a:t>Postavení kartografie v systému věd</a:t>
          </a:r>
          <a:endParaRPr lang="cs-CZ" dirty="0">
            <a:solidFill>
              <a:srgbClr val="C00000"/>
            </a:solidFill>
          </a:endParaRPr>
        </a:p>
      </dgm:t>
    </dgm:pt>
    <dgm:pt modelId="{D85E963B-4BC2-493C-8BFE-F917084BBA13}" type="parTrans" cxnId="{82E50FB5-3609-413E-BB5B-FE522600D778}">
      <dgm:prSet/>
      <dgm:spPr/>
      <dgm:t>
        <a:bodyPr/>
        <a:lstStyle/>
        <a:p>
          <a:endParaRPr lang="cs-CZ"/>
        </a:p>
      </dgm:t>
    </dgm:pt>
    <dgm:pt modelId="{92D52AC9-EA34-475B-8E11-D7558B66CAFC}" type="sibTrans" cxnId="{82E50FB5-3609-413E-BB5B-FE522600D778}">
      <dgm:prSet/>
      <dgm:spPr>
        <a:solidFill>
          <a:srgbClr val="9E0000"/>
        </a:solidFill>
        <a:ln>
          <a:solidFill>
            <a:srgbClr val="9E0000"/>
          </a:solidFill>
        </a:ln>
      </dgm:spPr>
      <dgm:t>
        <a:bodyPr/>
        <a:lstStyle/>
        <a:p>
          <a:endParaRPr lang="cs-CZ" dirty="0"/>
        </a:p>
      </dgm:t>
    </dgm:pt>
    <dgm:pt modelId="{7F63495B-E1DD-4AD2-94A2-E86E532CFC36}">
      <dgm:prSet phldrT="[Text]"/>
      <dgm:spPr>
        <a:solidFill>
          <a:srgbClr val="8E0000"/>
        </a:solidFill>
      </dgm:spPr>
      <dgm:t>
        <a:bodyPr/>
        <a:lstStyle/>
        <a:p>
          <a:r>
            <a:rPr lang="cs-CZ" dirty="0" smtClean="0">
              <a:effectLst>
                <a:outerShdw blurRad="38100" dist="38100" dir="2700000" algn="tl">
                  <a:srgbClr val="C0C0C0"/>
                </a:outerShdw>
              </a:effectLst>
            </a:rPr>
            <a:t>Kartografie jako samostatný vědní obor a její definice</a:t>
          </a:r>
          <a:endParaRPr lang="cs-CZ" dirty="0"/>
        </a:p>
      </dgm:t>
    </dgm:pt>
    <dgm:pt modelId="{00297646-0EF1-491E-8151-A0251977CFFA}" type="parTrans" cxnId="{E1CF5A8D-0997-4EF4-ACC4-57964B17A23E}">
      <dgm:prSet/>
      <dgm:spPr/>
      <dgm:t>
        <a:bodyPr/>
        <a:lstStyle/>
        <a:p>
          <a:endParaRPr lang="cs-CZ"/>
        </a:p>
      </dgm:t>
    </dgm:pt>
    <dgm:pt modelId="{20646FCE-705B-44A0-BB1A-2EC7AA2A4E2E}" type="sibTrans" cxnId="{E1CF5A8D-0997-4EF4-ACC4-57964B17A23E}">
      <dgm:prSet/>
      <dgm:spPr>
        <a:solidFill>
          <a:srgbClr val="9E0000"/>
        </a:solidFill>
      </dgm:spPr>
      <dgm:t>
        <a:bodyPr/>
        <a:lstStyle/>
        <a:p>
          <a:endParaRPr lang="cs-CZ"/>
        </a:p>
      </dgm:t>
    </dgm:pt>
    <dgm:pt modelId="{90EB916C-B489-422B-94D2-5B5CD0BA0924}">
      <dgm:prSet phldrT="[Text]"/>
      <dgm:spPr>
        <a:noFill/>
        <a:ln>
          <a:noFill/>
        </a:ln>
      </dgm:spPr>
      <dgm:t>
        <a:bodyPr/>
        <a:lstStyle/>
        <a:p>
          <a:r>
            <a:rPr lang="cs-CZ" dirty="0" smtClean="0">
              <a:solidFill>
                <a:srgbClr val="C00000"/>
              </a:solidFill>
              <a:effectLst>
                <a:outerShdw blurRad="38100" dist="38100" dir="2700000" algn="tl">
                  <a:srgbClr val="C0C0C0"/>
                </a:outerShdw>
              </a:effectLst>
            </a:rPr>
            <a:t>Definice mapy, atlasu, glóbu a produktů digitální kartografie</a:t>
          </a:r>
          <a:endParaRPr lang="cs-CZ" dirty="0">
            <a:solidFill>
              <a:srgbClr val="C00000"/>
            </a:solidFill>
          </a:endParaRPr>
        </a:p>
      </dgm:t>
    </dgm:pt>
    <dgm:pt modelId="{795CB2DA-0D89-412A-8746-0A55F814F439}" type="parTrans" cxnId="{A1DB6E46-39B1-4B62-9DFA-D74573351459}">
      <dgm:prSet/>
      <dgm:spPr/>
      <dgm:t>
        <a:bodyPr/>
        <a:lstStyle/>
        <a:p>
          <a:endParaRPr lang="cs-CZ"/>
        </a:p>
      </dgm:t>
    </dgm:pt>
    <dgm:pt modelId="{81E37371-C328-40FD-B9AD-FA75F4663C9B}" type="sibTrans" cxnId="{A1DB6E46-39B1-4B62-9DFA-D74573351459}">
      <dgm:prSet/>
      <dgm:spPr>
        <a:solidFill>
          <a:srgbClr val="9E0000"/>
        </a:solidFill>
      </dgm:spPr>
      <dgm:t>
        <a:bodyPr/>
        <a:lstStyle/>
        <a:p>
          <a:endParaRPr lang="cs-CZ"/>
        </a:p>
      </dgm:t>
    </dgm:pt>
    <dgm:pt modelId="{7479B931-5197-489F-B820-1260B7851AF6}">
      <dgm:prSet phldrT="[Text]"/>
      <dgm:spPr>
        <a:noFill/>
        <a:ln>
          <a:noFill/>
        </a:ln>
      </dgm:spPr>
      <dgm:t>
        <a:bodyPr/>
        <a:lstStyle/>
        <a:p>
          <a:r>
            <a:rPr lang="cs-CZ" dirty="0" smtClean="0">
              <a:solidFill>
                <a:srgbClr val="C00000"/>
              </a:solidFill>
              <a:effectLst>
                <a:outerShdw blurRad="38100" dist="38100" dir="2700000" algn="tl">
                  <a:srgbClr val="C0C0C0"/>
                </a:outerShdw>
              </a:effectLst>
            </a:rPr>
            <a:t>Struktura a členění kartografie,</a:t>
          </a:r>
          <a:endParaRPr lang="cs-CZ" dirty="0">
            <a:solidFill>
              <a:srgbClr val="C00000"/>
            </a:solidFill>
          </a:endParaRPr>
        </a:p>
      </dgm:t>
    </dgm:pt>
    <dgm:pt modelId="{7B8B7371-EE95-4821-952A-DA348401A1EE}" type="parTrans" cxnId="{C63C4F92-EBE0-4638-AB1A-C888B8DDA6B9}">
      <dgm:prSet/>
      <dgm:spPr/>
      <dgm:t>
        <a:bodyPr/>
        <a:lstStyle/>
        <a:p>
          <a:endParaRPr lang="cs-CZ"/>
        </a:p>
      </dgm:t>
    </dgm:pt>
    <dgm:pt modelId="{EBDAE86E-3CEA-46E1-AF4F-EF0AC5801943}" type="sibTrans" cxnId="{C63C4F92-EBE0-4638-AB1A-C888B8DDA6B9}">
      <dgm:prSet/>
      <dgm:spPr>
        <a:solidFill>
          <a:srgbClr val="9E0000"/>
        </a:solidFill>
      </dgm:spPr>
      <dgm:t>
        <a:bodyPr/>
        <a:lstStyle/>
        <a:p>
          <a:endParaRPr lang="cs-CZ"/>
        </a:p>
      </dgm:t>
    </dgm:pt>
    <dgm:pt modelId="{4C1DEBAA-0F32-44E4-B462-2BE97B11C370}">
      <dgm:prSet phldrT="[Text]"/>
      <dgm:spPr>
        <a:noFill/>
        <a:ln>
          <a:noFill/>
        </a:ln>
      </dgm:spPr>
      <dgm:t>
        <a:bodyPr/>
        <a:lstStyle/>
        <a:p>
          <a:r>
            <a:rPr lang="cs-CZ" dirty="0" smtClean="0">
              <a:solidFill>
                <a:srgbClr val="C00000"/>
              </a:solidFill>
              <a:effectLst>
                <a:outerShdw blurRad="38100" dist="38100" dir="2700000" algn="tl">
                  <a:srgbClr val="C0C0C0"/>
                </a:outerShdw>
              </a:effectLst>
            </a:rPr>
            <a:t>Dějiny kartografie</a:t>
          </a:r>
          <a:endParaRPr lang="cs-CZ" dirty="0">
            <a:solidFill>
              <a:srgbClr val="C00000"/>
            </a:solidFill>
          </a:endParaRPr>
        </a:p>
      </dgm:t>
    </dgm:pt>
    <dgm:pt modelId="{C849807A-C483-4CA7-99A7-4D5DF6B147BB}" type="parTrans" cxnId="{69B190B8-3117-45E0-A097-600594B20AAB}">
      <dgm:prSet/>
      <dgm:spPr/>
      <dgm:t>
        <a:bodyPr/>
        <a:lstStyle/>
        <a:p>
          <a:endParaRPr lang="cs-CZ"/>
        </a:p>
      </dgm:t>
    </dgm:pt>
    <dgm:pt modelId="{E94B1057-1EF8-4C77-A54A-C4A8A9042316}" type="sibTrans" cxnId="{69B190B8-3117-45E0-A097-600594B20AAB}">
      <dgm:prSet/>
      <dgm:spPr>
        <a:solidFill>
          <a:srgbClr val="9E0000"/>
        </a:solidFill>
      </dgm:spPr>
      <dgm:t>
        <a:bodyPr/>
        <a:lstStyle/>
        <a:p>
          <a:endParaRPr lang="cs-CZ"/>
        </a:p>
      </dgm:t>
    </dgm:pt>
    <dgm:pt modelId="{B057702A-0CBB-4C50-ACC4-7C2E848623E7}" type="pres">
      <dgm:prSet presAssocID="{FF1D812A-46AC-4DAD-9D1D-5E7F7CF594A2}" presName="Name0" presStyleCnt="0">
        <dgm:presLayoutVars>
          <dgm:dir/>
          <dgm:resizeHandles val="exact"/>
        </dgm:presLayoutVars>
      </dgm:prSet>
      <dgm:spPr/>
    </dgm:pt>
    <dgm:pt modelId="{21B9CB86-07E8-4748-B26B-05CC586D5445}" type="pres">
      <dgm:prSet presAssocID="{C2A03412-7A86-46AA-8DFB-C2E3240B296F}" presName="node" presStyleLbl="node1" presStyleIdx="0" presStyleCnt="6" custScaleX="98785" custScaleY="97992" custLinFactNeighborX="-830" custLinFactNeighborY="-3812">
        <dgm:presLayoutVars>
          <dgm:bulletEnabled val="1"/>
        </dgm:presLayoutVars>
      </dgm:prSet>
      <dgm:spPr/>
      <dgm:t>
        <a:bodyPr/>
        <a:lstStyle/>
        <a:p>
          <a:endParaRPr lang="cs-CZ"/>
        </a:p>
      </dgm:t>
    </dgm:pt>
    <dgm:pt modelId="{FF98E716-3DA5-4B4A-B765-410C97872A7F}" type="pres">
      <dgm:prSet presAssocID="{06178BE7-8D27-41F5-A65A-4D98E9DB63FD}" presName="sibTrans" presStyleLbl="sibTrans2D1" presStyleIdx="0" presStyleCnt="5"/>
      <dgm:spPr/>
      <dgm:t>
        <a:bodyPr/>
        <a:lstStyle/>
        <a:p>
          <a:endParaRPr lang="cs-CZ"/>
        </a:p>
      </dgm:t>
    </dgm:pt>
    <dgm:pt modelId="{22058855-13C9-4F9E-99CA-BF1D24F161FF}" type="pres">
      <dgm:prSet presAssocID="{06178BE7-8D27-41F5-A65A-4D98E9DB63FD}" presName="connectorText" presStyleLbl="sibTrans2D1" presStyleIdx="0" presStyleCnt="5"/>
      <dgm:spPr/>
      <dgm:t>
        <a:bodyPr/>
        <a:lstStyle/>
        <a:p>
          <a:endParaRPr lang="cs-CZ"/>
        </a:p>
      </dgm:t>
    </dgm:pt>
    <dgm:pt modelId="{53D723DB-08EA-4C67-A083-1E84675A5EC9}" type="pres">
      <dgm:prSet presAssocID="{EB6FC82E-1B19-488C-A632-D75954DA5089}" presName="node" presStyleLbl="node1" presStyleIdx="1" presStyleCnt="6">
        <dgm:presLayoutVars>
          <dgm:bulletEnabled val="1"/>
        </dgm:presLayoutVars>
      </dgm:prSet>
      <dgm:spPr/>
      <dgm:t>
        <a:bodyPr/>
        <a:lstStyle/>
        <a:p>
          <a:endParaRPr lang="cs-CZ"/>
        </a:p>
      </dgm:t>
    </dgm:pt>
    <dgm:pt modelId="{4F8282E8-73A7-4E44-B934-4359F7D10754}" type="pres">
      <dgm:prSet presAssocID="{92D52AC9-EA34-475B-8E11-D7558B66CAFC}" presName="sibTrans" presStyleLbl="sibTrans2D1" presStyleIdx="1" presStyleCnt="5"/>
      <dgm:spPr/>
      <dgm:t>
        <a:bodyPr/>
        <a:lstStyle/>
        <a:p>
          <a:endParaRPr lang="cs-CZ"/>
        </a:p>
      </dgm:t>
    </dgm:pt>
    <dgm:pt modelId="{465292F9-674A-4E2D-9BEE-9970FE2B31E5}" type="pres">
      <dgm:prSet presAssocID="{92D52AC9-EA34-475B-8E11-D7558B66CAFC}" presName="connectorText" presStyleLbl="sibTrans2D1" presStyleIdx="1" presStyleCnt="5"/>
      <dgm:spPr/>
      <dgm:t>
        <a:bodyPr/>
        <a:lstStyle/>
        <a:p>
          <a:endParaRPr lang="cs-CZ"/>
        </a:p>
      </dgm:t>
    </dgm:pt>
    <dgm:pt modelId="{4BACDF9A-8DCC-45C0-976F-1A8C11DB23B7}" type="pres">
      <dgm:prSet presAssocID="{7F63495B-E1DD-4AD2-94A2-E86E532CFC36}" presName="node" presStyleLbl="node1" presStyleIdx="2" presStyleCnt="6">
        <dgm:presLayoutVars>
          <dgm:bulletEnabled val="1"/>
        </dgm:presLayoutVars>
      </dgm:prSet>
      <dgm:spPr/>
      <dgm:t>
        <a:bodyPr/>
        <a:lstStyle/>
        <a:p>
          <a:endParaRPr lang="cs-CZ"/>
        </a:p>
      </dgm:t>
    </dgm:pt>
    <dgm:pt modelId="{37D8FB20-EAFA-47CA-A169-B9766F3E1E36}" type="pres">
      <dgm:prSet presAssocID="{20646FCE-705B-44A0-BB1A-2EC7AA2A4E2E}" presName="sibTrans" presStyleLbl="sibTrans2D1" presStyleIdx="2" presStyleCnt="5"/>
      <dgm:spPr/>
      <dgm:t>
        <a:bodyPr/>
        <a:lstStyle/>
        <a:p>
          <a:endParaRPr lang="cs-CZ"/>
        </a:p>
      </dgm:t>
    </dgm:pt>
    <dgm:pt modelId="{2509FA75-0014-4BF4-98C1-5D1DB43FCDC2}" type="pres">
      <dgm:prSet presAssocID="{20646FCE-705B-44A0-BB1A-2EC7AA2A4E2E}" presName="connectorText" presStyleLbl="sibTrans2D1" presStyleIdx="2" presStyleCnt="5"/>
      <dgm:spPr/>
      <dgm:t>
        <a:bodyPr/>
        <a:lstStyle/>
        <a:p>
          <a:endParaRPr lang="cs-CZ"/>
        </a:p>
      </dgm:t>
    </dgm:pt>
    <dgm:pt modelId="{EEE0AE1E-1F08-42AE-8717-E5F14D0FFFB3}" type="pres">
      <dgm:prSet presAssocID="{90EB916C-B489-422B-94D2-5B5CD0BA0924}" presName="node" presStyleLbl="node1" presStyleIdx="3" presStyleCnt="6">
        <dgm:presLayoutVars>
          <dgm:bulletEnabled val="1"/>
        </dgm:presLayoutVars>
      </dgm:prSet>
      <dgm:spPr/>
      <dgm:t>
        <a:bodyPr/>
        <a:lstStyle/>
        <a:p>
          <a:endParaRPr lang="cs-CZ"/>
        </a:p>
      </dgm:t>
    </dgm:pt>
    <dgm:pt modelId="{36A5C852-F2C4-47BE-BE6D-30CC5E030890}" type="pres">
      <dgm:prSet presAssocID="{81E37371-C328-40FD-B9AD-FA75F4663C9B}" presName="sibTrans" presStyleLbl="sibTrans2D1" presStyleIdx="3" presStyleCnt="5"/>
      <dgm:spPr/>
      <dgm:t>
        <a:bodyPr/>
        <a:lstStyle/>
        <a:p>
          <a:endParaRPr lang="cs-CZ"/>
        </a:p>
      </dgm:t>
    </dgm:pt>
    <dgm:pt modelId="{9912015A-2667-46BC-BF84-E489CCE25C15}" type="pres">
      <dgm:prSet presAssocID="{81E37371-C328-40FD-B9AD-FA75F4663C9B}" presName="connectorText" presStyleLbl="sibTrans2D1" presStyleIdx="3" presStyleCnt="5"/>
      <dgm:spPr/>
      <dgm:t>
        <a:bodyPr/>
        <a:lstStyle/>
        <a:p>
          <a:endParaRPr lang="cs-CZ"/>
        </a:p>
      </dgm:t>
    </dgm:pt>
    <dgm:pt modelId="{1BFE718F-5ADE-442D-8A46-1E676CBE4448}" type="pres">
      <dgm:prSet presAssocID="{7479B931-5197-489F-B820-1260B7851AF6}" presName="node" presStyleLbl="node1" presStyleIdx="4" presStyleCnt="6">
        <dgm:presLayoutVars>
          <dgm:bulletEnabled val="1"/>
        </dgm:presLayoutVars>
      </dgm:prSet>
      <dgm:spPr/>
      <dgm:t>
        <a:bodyPr/>
        <a:lstStyle/>
        <a:p>
          <a:endParaRPr lang="cs-CZ"/>
        </a:p>
      </dgm:t>
    </dgm:pt>
    <dgm:pt modelId="{A3621419-B9AD-42F5-89B3-19BB305FDD86}" type="pres">
      <dgm:prSet presAssocID="{EBDAE86E-3CEA-46E1-AF4F-EF0AC5801943}" presName="sibTrans" presStyleLbl="sibTrans2D1" presStyleIdx="4" presStyleCnt="5"/>
      <dgm:spPr/>
      <dgm:t>
        <a:bodyPr/>
        <a:lstStyle/>
        <a:p>
          <a:endParaRPr lang="cs-CZ"/>
        </a:p>
      </dgm:t>
    </dgm:pt>
    <dgm:pt modelId="{D386EBBC-E189-45DD-B745-BF7194FED0C9}" type="pres">
      <dgm:prSet presAssocID="{EBDAE86E-3CEA-46E1-AF4F-EF0AC5801943}" presName="connectorText" presStyleLbl="sibTrans2D1" presStyleIdx="4" presStyleCnt="5"/>
      <dgm:spPr/>
      <dgm:t>
        <a:bodyPr/>
        <a:lstStyle/>
        <a:p>
          <a:endParaRPr lang="cs-CZ"/>
        </a:p>
      </dgm:t>
    </dgm:pt>
    <dgm:pt modelId="{1EAFD04D-F7C1-4C66-9C11-8C0C037F3ED0}" type="pres">
      <dgm:prSet presAssocID="{4C1DEBAA-0F32-44E4-B462-2BE97B11C370}" presName="node" presStyleLbl="node1" presStyleIdx="5" presStyleCnt="6">
        <dgm:presLayoutVars>
          <dgm:bulletEnabled val="1"/>
        </dgm:presLayoutVars>
      </dgm:prSet>
      <dgm:spPr/>
      <dgm:t>
        <a:bodyPr/>
        <a:lstStyle/>
        <a:p>
          <a:endParaRPr lang="cs-CZ"/>
        </a:p>
      </dgm:t>
    </dgm:pt>
  </dgm:ptLst>
  <dgm:cxnLst>
    <dgm:cxn modelId="{5D5D3D7E-7DCF-426E-B5A7-9AD5468D4794}" type="presOf" srcId="{92D52AC9-EA34-475B-8E11-D7558B66CAFC}" destId="{465292F9-674A-4E2D-9BEE-9970FE2B31E5}" srcOrd="1" destOrd="0" presId="urn:microsoft.com/office/officeart/2005/8/layout/process1"/>
    <dgm:cxn modelId="{E1CF5A8D-0997-4EF4-ACC4-57964B17A23E}" srcId="{FF1D812A-46AC-4DAD-9D1D-5E7F7CF594A2}" destId="{7F63495B-E1DD-4AD2-94A2-E86E532CFC36}" srcOrd="2" destOrd="0" parTransId="{00297646-0EF1-491E-8151-A0251977CFFA}" sibTransId="{20646FCE-705B-44A0-BB1A-2EC7AA2A4E2E}"/>
    <dgm:cxn modelId="{3000D98F-E896-4E47-A420-C2AE0B5ED3DE}" type="presOf" srcId="{EB6FC82E-1B19-488C-A632-D75954DA5089}" destId="{53D723DB-08EA-4C67-A083-1E84675A5EC9}" srcOrd="0" destOrd="0" presId="urn:microsoft.com/office/officeart/2005/8/layout/process1"/>
    <dgm:cxn modelId="{ACF08320-6CDD-42BF-86ED-6D8C6007AF1E}" type="presOf" srcId="{4C1DEBAA-0F32-44E4-B462-2BE97B11C370}" destId="{1EAFD04D-F7C1-4C66-9C11-8C0C037F3ED0}" srcOrd="0" destOrd="0" presId="urn:microsoft.com/office/officeart/2005/8/layout/process1"/>
    <dgm:cxn modelId="{5CAAD1C3-EAE7-42D6-BF4D-DD00E7CC4165}" srcId="{FF1D812A-46AC-4DAD-9D1D-5E7F7CF594A2}" destId="{C2A03412-7A86-46AA-8DFB-C2E3240B296F}" srcOrd="0" destOrd="0" parTransId="{9D8DCA65-C15D-422D-8C01-FFF73B8BE76C}" sibTransId="{06178BE7-8D27-41F5-A65A-4D98E9DB63FD}"/>
    <dgm:cxn modelId="{69B190B8-3117-45E0-A097-600594B20AAB}" srcId="{FF1D812A-46AC-4DAD-9D1D-5E7F7CF594A2}" destId="{4C1DEBAA-0F32-44E4-B462-2BE97B11C370}" srcOrd="5" destOrd="0" parTransId="{C849807A-C483-4CA7-99A7-4D5DF6B147BB}" sibTransId="{E94B1057-1EF8-4C77-A54A-C4A8A9042316}"/>
    <dgm:cxn modelId="{189A8A96-8BA8-4A9F-BD57-01AF6B63507E}" type="presOf" srcId="{FF1D812A-46AC-4DAD-9D1D-5E7F7CF594A2}" destId="{B057702A-0CBB-4C50-ACC4-7C2E848623E7}" srcOrd="0" destOrd="0" presId="urn:microsoft.com/office/officeart/2005/8/layout/process1"/>
    <dgm:cxn modelId="{98AFE55F-D2AD-4075-97E9-14C7EE02C11B}" type="presOf" srcId="{06178BE7-8D27-41F5-A65A-4D98E9DB63FD}" destId="{FF98E716-3DA5-4B4A-B765-410C97872A7F}" srcOrd="0" destOrd="0" presId="urn:microsoft.com/office/officeart/2005/8/layout/process1"/>
    <dgm:cxn modelId="{82E50FB5-3609-413E-BB5B-FE522600D778}" srcId="{FF1D812A-46AC-4DAD-9D1D-5E7F7CF594A2}" destId="{EB6FC82E-1B19-488C-A632-D75954DA5089}" srcOrd="1" destOrd="0" parTransId="{D85E963B-4BC2-493C-8BFE-F917084BBA13}" sibTransId="{92D52AC9-EA34-475B-8E11-D7558B66CAFC}"/>
    <dgm:cxn modelId="{576FE35E-712A-4356-B79C-3A8D44DCF497}" type="presOf" srcId="{EBDAE86E-3CEA-46E1-AF4F-EF0AC5801943}" destId="{D386EBBC-E189-45DD-B745-BF7194FED0C9}" srcOrd="1" destOrd="0" presId="urn:microsoft.com/office/officeart/2005/8/layout/process1"/>
    <dgm:cxn modelId="{688181EA-6048-4B1C-B330-2D262BD3E0EC}" type="presOf" srcId="{92D52AC9-EA34-475B-8E11-D7558B66CAFC}" destId="{4F8282E8-73A7-4E44-B934-4359F7D10754}" srcOrd="0" destOrd="0" presId="urn:microsoft.com/office/officeart/2005/8/layout/process1"/>
    <dgm:cxn modelId="{C63C4F92-EBE0-4638-AB1A-C888B8DDA6B9}" srcId="{FF1D812A-46AC-4DAD-9D1D-5E7F7CF594A2}" destId="{7479B931-5197-489F-B820-1260B7851AF6}" srcOrd="4" destOrd="0" parTransId="{7B8B7371-EE95-4821-952A-DA348401A1EE}" sibTransId="{EBDAE86E-3CEA-46E1-AF4F-EF0AC5801943}"/>
    <dgm:cxn modelId="{A1DB6E46-39B1-4B62-9DFA-D74573351459}" srcId="{FF1D812A-46AC-4DAD-9D1D-5E7F7CF594A2}" destId="{90EB916C-B489-422B-94D2-5B5CD0BA0924}" srcOrd="3" destOrd="0" parTransId="{795CB2DA-0D89-412A-8746-0A55F814F439}" sibTransId="{81E37371-C328-40FD-B9AD-FA75F4663C9B}"/>
    <dgm:cxn modelId="{1716627A-6E1B-4A18-877E-BC6B60E99BE6}" type="presOf" srcId="{20646FCE-705B-44A0-BB1A-2EC7AA2A4E2E}" destId="{2509FA75-0014-4BF4-98C1-5D1DB43FCDC2}" srcOrd="1" destOrd="0" presId="urn:microsoft.com/office/officeart/2005/8/layout/process1"/>
    <dgm:cxn modelId="{B0887073-BBEC-43AE-9E2E-204D9A9BB0D4}" type="presOf" srcId="{7F63495B-E1DD-4AD2-94A2-E86E532CFC36}" destId="{4BACDF9A-8DCC-45C0-976F-1A8C11DB23B7}" srcOrd="0" destOrd="0" presId="urn:microsoft.com/office/officeart/2005/8/layout/process1"/>
    <dgm:cxn modelId="{8A375AE5-CFE4-411F-9797-CB6138D93079}" type="presOf" srcId="{EBDAE86E-3CEA-46E1-AF4F-EF0AC5801943}" destId="{A3621419-B9AD-42F5-89B3-19BB305FDD86}" srcOrd="0" destOrd="0" presId="urn:microsoft.com/office/officeart/2005/8/layout/process1"/>
    <dgm:cxn modelId="{3205457C-E19D-488B-A937-5A591A9DD6BF}" type="presOf" srcId="{81E37371-C328-40FD-B9AD-FA75F4663C9B}" destId="{36A5C852-F2C4-47BE-BE6D-30CC5E030890}" srcOrd="0" destOrd="0" presId="urn:microsoft.com/office/officeart/2005/8/layout/process1"/>
    <dgm:cxn modelId="{D3067742-00F3-4581-9A93-4B9DB3765C66}" type="presOf" srcId="{20646FCE-705B-44A0-BB1A-2EC7AA2A4E2E}" destId="{37D8FB20-EAFA-47CA-A169-B9766F3E1E36}" srcOrd="0" destOrd="0" presId="urn:microsoft.com/office/officeart/2005/8/layout/process1"/>
    <dgm:cxn modelId="{A0A92B42-E057-490D-8493-CF1DBDB1D64B}" type="presOf" srcId="{90EB916C-B489-422B-94D2-5B5CD0BA0924}" destId="{EEE0AE1E-1F08-42AE-8717-E5F14D0FFFB3}" srcOrd="0" destOrd="0" presId="urn:microsoft.com/office/officeart/2005/8/layout/process1"/>
    <dgm:cxn modelId="{3E75632C-A931-42BF-A934-7CE90FED562F}" type="presOf" srcId="{06178BE7-8D27-41F5-A65A-4D98E9DB63FD}" destId="{22058855-13C9-4F9E-99CA-BF1D24F161FF}" srcOrd="1" destOrd="0" presId="urn:microsoft.com/office/officeart/2005/8/layout/process1"/>
    <dgm:cxn modelId="{714D5D84-13D1-4A2F-BA0E-F89F0FA5FCDC}" type="presOf" srcId="{7479B931-5197-489F-B820-1260B7851AF6}" destId="{1BFE718F-5ADE-442D-8A46-1E676CBE4448}" srcOrd="0" destOrd="0" presId="urn:microsoft.com/office/officeart/2005/8/layout/process1"/>
    <dgm:cxn modelId="{37E93E27-6564-4EED-BAB3-7145E4A63C2F}" type="presOf" srcId="{81E37371-C328-40FD-B9AD-FA75F4663C9B}" destId="{9912015A-2667-46BC-BF84-E489CCE25C15}" srcOrd="1" destOrd="0" presId="urn:microsoft.com/office/officeart/2005/8/layout/process1"/>
    <dgm:cxn modelId="{6700EF8A-526C-4A97-BEA9-D80ABDBD1F5F}" type="presOf" srcId="{C2A03412-7A86-46AA-8DFB-C2E3240B296F}" destId="{21B9CB86-07E8-4748-B26B-05CC586D5445}" srcOrd="0" destOrd="0" presId="urn:microsoft.com/office/officeart/2005/8/layout/process1"/>
    <dgm:cxn modelId="{B2A1173D-51D7-45C1-B24D-1DBD732B72D3}" type="presParOf" srcId="{B057702A-0CBB-4C50-ACC4-7C2E848623E7}" destId="{21B9CB86-07E8-4748-B26B-05CC586D5445}" srcOrd="0" destOrd="0" presId="urn:microsoft.com/office/officeart/2005/8/layout/process1"/>
    <dgm:cxn modelId="{14062457-CECD-4394-B6C9-B212D7BA452E}" type="presParOf" srcId="{B057702A-0CBB-4C50-ACC4-7C2E848623E7}" destId="{FF98E716-3DA5-4B4A-B765-410C97872A7F}" srcOrd="1" destOrd="0" presId="urn:microsoft.com/office/officeart/2005/8/layout/process1"/>
    <dgm:cxn modelId="{1284741B-4103-4FAB-B8AE-9CDFC54929EE}" type="presParOf" srcId="{FF98E716-3DA5-4B4A-B765-410C97872A7F}" destId="{22058855-13C9-4F9E-99CA-BF1D24F161FF}" srcOrd="0" destOrd="0" presId="urn:microsoft.com/office/officeart/2005/8/layout/process1"/>
    <dgm:cxn modelId="{8CD5600E-EC83-4FC1-BF1E-78D40756D577}" type="presParOf" srcId="{B057702A-0CBB-4C50-ACC4-7C2E848623E7}" destId="{53D723DB-08EA-4C67-A083-1E84675A5EC9}" srcOrd="2" destOrd="0" presId="urn:microsoft.com/office/officeart/2005/8/layout/process1"/>
    <dgm:cxn modelId="{3441077C-3A9D-48B9-B786-021402783D7C}" type="presParOf" srcId="{B057702A-0CBB-4C50-ACC4-7C2E848623E7}" destId="{4F8282E8-73A7-4E44-B934-4359F7D10754}" srcOrd="3" destOrd="0" presId="urn:microsoft.com/office/officeart/2005/8/layout/process1"/>
    <dgm:cxn modelId="{92AB9DA5-C1D0-4E12-A9F0-D82C67D702FB}" type="presParOf" srcId="{4F8282E8-73A7-4E44-B934-4359F7D10754}" destId="{465292F9-674A-4E2D-9BEE-9970FE2B31E5}" srcOrd="0" destOrd="0" presId="urn:microsoft.com/office/officeart/2005/8/layout/process1"/>
    <dgm:cxn modelId="{B87C1014-26F0-4DA9-B351-760082C1D2FB}" type="presParOf" srcId="{B057702A-0CBB-4C50-ACC4-7C2E848623E7}" destId="{4BACDF9A-8DCC-45C0-976F-1A8C11DB23B7}" srcOrd="4" destOrd="0" presId="urn:microsoft.com/office/officeart/2005/8/layout/process1"/>
    <dgm:cxn modelId="{A5347F3E-5506-4451-B1A9-73F86974AF12}" type="presParOf" srcId="{B057702A-0CBB-4C50-ACC4-7C2E848623E7}" destId="{37D8FB20-EAFA-47CA-A169-B9766F3E1E36}" srcOrd="5" destOrd="0" presId="urn:microsoft.com/office/officeart/2005/8/layout/process1"/>
    <dgm:cxn modelId="{1910A3F3-5B65-4ABE-9EA3-BCA3EDA4CD2D}" type="presParOf" srcId="{37D8FB20-EAFA-47CA-A169-B9766F3E1E36}" destId="{2509FA75-0014-4BF4-98C1-5D1DB43FCDC2}" srcOrd="0" destOrd="0" presId="urn:microsoft.com/office/officeart/2005/8/layout/process1"/>
    <dgm:cxn modelId="{084FCD24-16ED-402C-AF73-1665281E3FF6}" type="presParOf" srcId="{B057702A-0CBB-4C50-ACC4-7C2E848623E7}" destId="{EEE0AE1E-1F08-42AE-8717-E5F14D0FFFB3}" srcOrd="6" destOrd="0" presId="urn:microsoft.com/office/officeart/2005/8/layout/process1"/>
    <dgm:cxn modelId="{48EBDB57-F53E-459C-820A-26CCB1CEA9F5}" type="presParOf" srcId="{B057702A-0CBB-4C50-ACC4-7C2E848623E7}" destId="{36A5C852-F2C4-47BE-BE6D-30CC5E030890}" srcOrd="7" destOrd="0" presId="urn:microsoft.com/office/officeart/2005/8/layout/process1"/>
    <dgm:cxn modelId="{D953F991-3D4F-463E-8078-5D18AE7CABD4}" type="presParOf" srcId="{36A5C852-F2C4-47BE-BE6D-30CC5E030890}" destId="{9912015A-2667-46BC-BF84-E489CCE25C15}" srcOrd="0" destOrd="0" presId="urn:microsoft.com/office/officeart/2005/8/layout/process1"/>
    <dgm:cxn modelId="{60796EFF-CAFD-4D1E-919C-1AF17680A1DC}" type="presParOf" srcId="{B057702A-0CBB-4C50-ACC4-7C2E848623E7}" destId="{1BFE718F-5ADE-442D-8A46-1E676CBE4448}" srcOrd="8" destOrd="0" presId="urn:microsoft.com/office/officeart/2005/8/layout/process1"/>
    <dgm:cxn modelId="{D142BCF8-F99B-4C39-811D-9AF94C253044}" type="presParOf" srcId="{B057702A-0CBB-4C50-ACC4-7C2E848623E7}" destId="{A3621419-B9AD-42F5-89B3-19BB305FDD86}" srcOrd="9" destOrd="0" presId="urn:microsoft.com/office/officeart/2005/8/layout/process1"/>
    <dgm:cxn modelId="{A2357705-7685-4EE5-806F-33F55BB04EEB}" type="presParOf" srcId="{A3621419-B9AD-42F5-89B3-19BB305FDD86}" destId="{D386EBBC-E189-45DD-B745-BF7194FED0C9}" srcOrd="0" destOrd="0" presId="urn:microsoft.com/office/officeart/2005/8/layout/process1"/>
    <dgm:cxn modelId="{08E18F39-DB18-488E-96BF-30CA06D64F4A}" type="presParOf" srcId="{B057702A-0CBB-4C50-ACC4-7C2E848623E7}" destId="{1EAFD04D-F7C1-4C66-9C11-8C0C037F3ED0}" srcOrd="10" destOrd="0" presId="urn:microsoft.com/office/officeart/2005/8/layout/process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FF1D812A-46AC-4DAD-9D1D-5E7F7CF594A2}" type="doc">
      <dgm:prSet loTypeId="urn:microsoft.com/office/officeart/2005/8/layout/process1" loCatId="process" qsTypeId="urn:microsoft.com/office/officeart/2005/8/quickstyle/simple1" qsCatId="simple" csTypeId="urn:microsoft.com/office/officeart/2005/8/colors/accent1_2" csCatId="accent1" phldr="1"/>
      <dgm:spPr/>
    </dgm:pt>
    <dgm:pt modelId="{C2A03412-7A86-46AA-8DFB-C2E3240B296F}">
      <dgm:prSet phldrT="[Text]"/>
      <dgm:spPr>
        <a:noFill/>
        <a:ln>
          <a:noFill/>
        </a:ln>
      </dgm:spPr>
      <dgm:t>
        <a:bodyPr/>
        <a:lstStyle/>
        <a:p>
          <a:r>
            <a:rPr lang="cs-CZ" dirty="0" smtClean="0">
              <a:solidFill>
                <a:srgbClr val="C00000"/>
              </a:solidFill>
              <a:effectLst>
                <a:outerShdw blurRad="38100" dist="38100" dir="2700000" algn="tl">
                  <a:srgbClr val="C0C0C0"/>
                </a:outerShdw>
              </a:effectLst>
            </a:rPr>
            <a:t>Úvod – studium předmětu kartografie</a:t>
          </a:r>
          <a:endParaRPr lang="cs-CZ" dirty="0">
            <a:solidFill>
              <a:srgbClr val="C00000"/>
            </a:solidFill>
          </a:endParaRPr>
        </a:p>
      </dgm:t>
    </dgm:pt>
    <dgm:pt modelId="{9D8DCA65-C15D-422D-8C01-FFF73B8BE76C}" type="parTrans" cxnId="{5CAAD1C3-EAE7-42D6-BF4D-DD00E7CC4165}">
      <dgm:prSet/>
      <dgm:spPr/>
      <dgm:t>
        <a:bodyPr/>
        <a:lstStyle/>
        <a:p>
          <a:endParaRPr lang="cs-CZ"/>
        </a:p>
      </dgm:t>
    </dgm:pt>
    <dgm:pt modelId="{06178BE7-8D27-41F5-A65A-4D98E9DB63FD}" type="sibTrans" cxnId="{5CAAD1C3-EAE7-42D6-BF4D-DD00E7CC4165}">
      <dgm:prSet/>
      <dgm:spPr>
        <a:solidFill>
          <a:srgbClr val="9E0000"/>
        </a:solidFill>
      </dgm:spPr>
      <dgm:t>
        <a:bodyPr/>
        <a:lstStyle/>
        <a:p>
          <a:endParaRPr lang="cs-CZ"/>
        </a:p>
      </dgm:t>
    </dgm:pt>
    <dgm:pt modelId="{EB6FC82E-1B19-488C-A632-D75954DA5089}">
      <dgm:prSet phldrT="[Text]"/>
      <dgm:spPr>
        <a:noFill/>
        <a:ln>
          <a:noFill/>
        </a:ln>
      </dgm:spPr>
      <dgm:t>
        <a:bodyPr/>
        <a:lstStyle/>
        <a:p>
          <a:r>
            <a:rPr lang="cs-CZ" dirty="0" smtClean="0">
              <a:solidFill>
                <a:srgbClr val="C00000"/>
              </a:solidFill>
              <a:effectLst>
                <a:outerShdw blurRad="38100" dist="38100" dir="2700000" algn="tl">
                  <a:srgbClr val="C0C0C0"/>
                </a:outerShdw>
              </a:effectLst>
            </a:rPr>
            <a:t>Postavení kartografie v systému věd</a:t>
          </a:r>
          <a:endParaRPr lang="cs-CZ" dirty="0">
            <a:solidFill>
              <a:srgbClr val="C00000"/>
            </a:solidFill>
          </a:endParaRPr>
        </a:p>
      </dgm:t>
    </dgm:pt>
    <dgm:pt modelId="{D85E963B-4BC2-493C-8BFE-F917084BBA13}" type="parTrans" cxnId="{82E50FB5-3609-413E-BB5B-FE522600D778}">
      <dgm:prSet/>
      <dgm:spPr/>
      <dgm:t>
        <a:bodyPr/>
        <a:lstStyle/>
        <a:p>
          <a:endParaRPr lang="cs-CZ"/>
        </a:p>
      </dgm:t>
    </dgm:pt>
    <dgm:pt modelId="{92D52AC9-EA34-475B-8E11-D7558B66CAFC}" type="sibTrans" cxnId="{82E50FB5-3609-413E-BB5B-FE522600D778}">
      <dgm:prSet/>
      <dgm:spPr>
        <a:solidFill>
          <a:srgbClr val="9E0000"/>
        </a:solidFill>
        <a:ln>
          <a:solidFill>
            <a:srgbClr val="9E0000"/>
          </a:solidFill>
        </a:ln>
      </dgm:spPr>
      <dgm:t>
        <a:bodyPr/>
        <a:lstStyle/>
        <a:p>
          <a:endParaRPr lang="cs-CZ" dirty="0"/>
        </a:p>
      </dgm:t>
    </dgm:pt>
    <dgm:pt modelId="{7F63495B-E1DD-4AD2-94A2-E86E532CFC36}">
      <dgm:prSet phldrT="[Text]"/>
      <dgm:spPr>
        <a:solidFill>
          <a:srgbClr val="8E0000"/>
        </a:solidFill>
      </dgm:spPr>
      <dgm:t>
        <a:bodyPr/>
        <a:lstStyle/>
        <a:p>
          <a:r>
            <a:rPr lang="cs-CZ" dirty="0" smtClean="0">
              <a:effectLst>
                <a:outerShdw blurRad="38100" dist="38100" dir="2700000" algn="tl">
                  <a:srgbClr val="C0C0C0"/>
                </a:outerShdw>
              </a:effectLst>
            </a:rPr>
            <a:t>Kartografie jako samostatný vědní obor a její definice</a:t>
          </a:r>
          <a:endParaRPr lang="cs-CZ" dirty="0"/>
        </a:p>
      </dgm:t>
    </dgm:pt>
    <dgm:pt modelId="{00297646-0EF1-491E-8151-A0251977CFFA}" type="parTrans" cxnId="{E1CF5A8D-0997-4EF4-ACC4-57964B17A23E}">
      <dgm:prSet/>
      <dgm:spPr/>
      <dgm:t>
        <a:bodyPr/>
        <a:lstStyle/>
        <a:p>
          <a:endParaRPr lang="cs-CZ"/>
        </a:p>
      </dgm:t>
    </dgm:pt>
    <dgm:pt modelId="{20646FCE-705B-44A0-BB1A-2EC7AA2A4E2E}" type="sibTrans" cxnId="{E1CF5A8D-0997-4EF4-ACC4-57964B17A23E}">
      <dgm:prSet/>
      <dgm:spPr>
        <a:solidFill>
          <a:srgbClr val="9E0000"/>
        </a:solidFill>
      </dgm:spPr>
      <dgm:t>
        <a:bodyPr/>
        <a:lstStyle/>
        <a:p>
          <a:endParaRPr lang="cs-CZ"/>
        </a:p>
      </dgm:t>
    </dgm:pt>
    <dgm:pt modelId="{90EB916C-B489-422B-94D2-5B5CD0BA0924}">
      <dgm:prSet phldrT="[Text]"/>
      <dgm:spPr>
        <a:noFill/>
        <a:ln>
          <a:noFill/>
        </a:ln>
      </dgm:spPr>
      <dgm:t>
        <a:bodyPr/>
        <a:lstStyle/>
        <a:p>
          <a:r>
            <a:rPr lang="cs-CZ" dirty="0" smtClean="0">
              <a:solidFill>
                <a:srgbClr val="C00000"/>
              </a:solidFill>
              <a:effectLst>
                <a:outerShdw blurRad="38100" dist="38100" dir="2700000" algn="tl">
                  <a:srgbClr val="C0C0C0"/>
                </a:outerShdw>
              </a:effectLst>
            </a:rPr>
            <a:t>Definice mapy, atlasu, glóbu a produktů digitální kartografie</a:t>
          </a:r>
          <a:endParaRPr lang="cs-CZ" dirty="0">
            <a:solidFill>
              <a:srgbClr val="C00000"/>
            </a:solidFill>
          </a:endParaRPr>
        </a:p>
      </dgm:t>
    </dgm:pt>
    <dgm:pt modelId="{795CB2DA-0D89-412A-8746-0A55F814F439}" type="parTrans" cxnId="{A1DB6E46-39B1-4B62-9DFA-D74573351459}">
      <dgm:prSet/>
      <dgm:spPr/>
      <dgm:t>
        <a:bodyPr/>
        <a:lstStyle/>
        <a:p>
          <a:endParaRPr lang="cs-CZ"/>
        </a:p>
      </dgm:t>
    </dgm:pt>
    <dgm:pt modelId="{81E37371-C328-40FD-B9AD-FA75F4663C9B}" type="sibTrans" cxnId="{A1DB6E46-39B1-4B62-9DFA-D74573351459}">
      <dgm:prSet/>
      <dgm:spPr>
        <a:solidFill>
          <a:srgbClr val="9E0000"/>
        </a:solidFill>
      </dgm:spPr>
      <dgm:t>
        <a:bodyPr/>
        <a:lstStyle/>
        <a:p>
          <a:endParaRPr lang="cs-CZ"/>
        </a:p>
      </dgm:t>
    </dgm:pt>
    <dgm:pt modelId="{7479B931-5197-489F-B820-1260B7851AF6}">
      <dgm:prSet phldrT="[Text]"/>
      <dgm:spPr>
        <a:noFill/>
        <a:ln>
          <a:noFill/>
        </a:ln>
      </dgm:spPr>
      <dgm:t>
        <a:bodyPr/>
        <a:lstStyle/>
        <a:p>
          <a:r>
            <a:rPr lang="cs-CZ" dirty="0" smtClean="0">
              <a:solidFill>
                <a:srgbClr val="C00000"/>
              </a:solidFill>
              <a:effectLst>
                <a:outerShdw blurRad="38100" dist="38100" dir="2700000" algn="tl">
                  <a:srgbClr val="C0C0C0"/>
                </a:outerShdw>
              </a:effectLst>
            </a:rPr>
            <a:t>Struktura a členění kartografie,</a:t>
          </a:r>
          <a:endParaRPr lang="cs-CZ" dirty="0">
            <a:solidFill>
              <a:srgbClr val="C00000"/>
            </a:solidFill>
          </a:endParaRPr>
        </a:p>
      </dgm:t>
    </dgm:pt>
    <dgm:pt modelId="{7B8B7371-EE95-4821-952A-DA348401A1EE}" type="parTrans" cxnId="{C63C4F92-EBE0-4638-AB1A-C888B8DDA6B9}">
      <dgm:prSet/>
      <dgm:spPr/>
      <dgm:t>
        <a:bodyPr/>
        <a:lstStyle/>
        <a:p>
          <a:endParaRPr lang="cs-CZ"/>
        </a:p>
      </dgm:t>
    </dgm:pt>
    <dgm:pt modelId="{EBDAE86E-3CEA-46E1-AF4F-EF0AC5801943}" type="sibTrans" cxnId="{C63C4F92-EBE0-4638-AB1A-C888B8DDA6B9}">
      <dgm:prSet/>
      <dgm:spPr>
        <a:solidFill>
          <a:srgbClr val="9E0000"/>
        </a:solidFill>
      </dgm:spPr>
      <dgm:t>
        <a:bodyPr/>
        <a:lstStyle/>
        <a:p>
          <a:endParaRPr lang="cs-CZ"/>
        </a:p>
      </dgm:t>
    </dgm:pt>
    <dgm:pt modelId="{4C1DEBAA-0F32-44E4-B462-2BE97B11C370}">
      <dgm:prSet phldrT="[Text]"/>
      <dgm:spPr>
        <a:noFill/>
        <a:ln>
          <a:noFill/>
        </a:ln>
      </dgm:spPr>
      <dgm:t>
        <a:bodyPr/>
        <a:lstStyle/>
        <a:p>
          <a:r>
            <a:rPr lang="cs-CZ" dirty="0" smtClean="0">
              <a:solidFill>
                <a:srgbClr val="C00000"/>
              </a:solidFill>
              <a:effectLst>
                <a:outerShdw blurRad="38100" dist="38100" dir="2700000" algn="tl">
                  <a:srgbClr val="C0C0C0"/>
                </a:outerShdw>
              </a:effectLst>
            </a:rPr>
            <a:t>Dějiny kartografie</a:t>
          </a:r>
          <a:endParaRPr lang="cs-CZ" dirty="0">
            <a:solidFill>
              <a:srgbClr val="C00000"/>
            </a:solidFill>
          </a:endParaRPr>
        </a:p>
      </dgm:t>
    </dgm:pt>
    <dgm:pt modelId="{C849807A-C483-4CA7-99A7-4D5DF6B147BB}" type="parTrans" cxnId="{69B190B8-3117-45E0-A097-600594B20AAB}">
      <dgm:prSet/>
      <dgm:spPr/>
      <dgm:t>
        <a:bodyPr/>
        <a:lstStyle/>
        <a:p>
          <a:endParaRPr lang="cs-CZ"/>
        </a:p>
      </dgm:t>
    </dgm:pt>
    <dgm:pt modelId="{E94B1057-1EF8-4C77-A54A-C4A8A9042316}" type="sibTrans" cxnId="{69B190B8-3117-45E0-A097-600594B20AAB}">
      <dgm:prSet/>
      <dgm:spPr>
        <a:solidFill>
          <a:srgbClr val="9E0000"/>
        </a:solidFill>
      </dgm:spPr>
      <dgm:t>
        <a:bodyPr/>
        <a:lstStyle/>
        <a:p>
          <a:endParaRPr lang="cs-CZ"/>
        </a:p>
      </dgm:t>
    </dgm:pt>
    <dgm:pt modelId="{B057702A-0CBB-4C50-ACC4-7C2E848623E7}" type="pres">
      <dgm:prSet presAssocID="{FF1D812A-46AC-4DAD-9D1D-5E7F7CF594A2}" presName="Name0" presStyleCnt="0">
        <dgm:presLayoutVars>
          <dgm:dir/>
          <dgm:resizeHandles val="exact"/>
        </dgm:presLayoutVars>
      </dgm:prSet>
      <dgm:spPr/>
    </dgm:pt>
    <dgm:pt modelId="{21B9CB86-07E8-4748-B26B-05CC586D5445}" type="pres">
      <dgm:prSet presAssocID="{C2A03412-7A86-46AA-8DFB-C2E3240B296F}" presName="node" presStyleLbl="node1" presStyleIdx="0" presStyleCnt="6" custScaleX="98785" custScaleY="97992" custLinFactNeighborX="-830" custLinFactNeighborY="-3812">
        <dgm:presLayoutVars>
          <dgm:bulletEnabled val="1"/>
        </dgm:presLayoutVars>
      </dgm:prSet>
      <dgm:spPr/>
      <dgm:t>
        <a:bodyPr/>
        <a:lstStyle/>
        <a:p>
          <a:endParaRPr lang="cs-CZ"/>
        </a:p>
      </dgm:t>
    </dgm:pt>
    <dgm:pt modelId="{FF98E716-3DA5-4B4A-B765-410C97872A7F}" type="pres">
      <dgm:prSet presAssocID="{06178BE7-8D27-41F5-A65A-4D98E9DB63FD}" presName="sibTrans" presStyleLbl="sibTrans2D1" presStyleIdx="0" presStyleCnt="5"/>
      <dgm:spPr/>
      <dgm:t>
        <a:bodyPr/>
        <a:lstStyle/>
        <a:p>
          <a:endParaRPr lang="cs-CZ"/>
        </a:p>
      </dgm:t>
    </dgm:pt>
    <dgm:pt modelId="{22058855-13C9-4F9E-99CA-BF1D24F161FF}" type="pres">
      <dgm:prSet presAssocID="{06178BE7-8D27-41F5-A65A-4D98E9DB63FD}" presName="connectorText" presStyleLbl="sibTrans2D1" presStyleIdx="0" presStyleCnt="5"/>
      <dgm:spPr/>
      <dgm:t>
        <a:bodyPr/>
        <a:lstStyle/>
        <a:p>
          <a:endParaRPr lang="cs-CZ"/>
        </a:p>
      </dgm:t>
    </dgm:pt>
    <dgm:pt modelId="{53D723DB-08EA-4C67-A083-1E84675A5EC9}" type="pres">
      <dgm:prSet presAssocID="{EB6FC82E-1B19-488C-A632-D75954DA5089}" presName="node" presStyleLbl="node1" presStyleIdx="1" presStyleCnt="6">
        <dgm:presLayoutVars>
          <dgm:bulletEnabled val="1"/>
        </dgm:presLayoutVars>
      </dgm:prSet>
      <dgm:spPr/>
      <dgm:t>
        <a:bodyPr/>
        <a:lstStyle/>
        <a:p>
          <a:endParaRPr lang="cs-CZ"/>
        </a:p>
      </dgm:t>
    </dgm:pt>
    <dgm:pt modelId="{4F8282E8-73A7-4E44-B934-4359F7D10754}" type="pres">
      <dgm:prSet presAssocID="{92D52AC9-EA34-475B-8E11-D7558B66CAFC}" presName="sibTrans" presStyleLbl="sibTrans2D1" presStyleIdx="1" presStyleCnt="5"/>
      <dgm:spPr/>
      <dgm:t>
        <a:bodyPr/>
        <a:lstStyle/>
        <a:p>
          <a:endParaRPr lang="cs-CZ"/>
        </a:p>
      </dgm:t>
    </dgm:pt>
    <dgm:pt modelId="{465292F9-674A-4E2D-9BEE-9970FE2B31E5}" type="pres">
      <dgm:prSet presAssocID="{92D52AC9-EA34-475B-8E11-D7558B66CAFC}" presName="connectorText" presStyleLbl="sibTrans2D1" presStyleIdx="1" presStyleCnt="5"/>
      <dgm:spPr/>
      <dgm:t>
        <a:bodyPr/>
        <a:lstStyle/>
        <a:p>
          <a:endParaRPr lang="cs-CZ"/>
        </a:p>
      </dgm:t>
    </dgm:pt>
    <dgm:pt modelId="{4BACDF9A-8DCC-45C0-976F-1A8C11DB23B7}" type="pres">
      <dgm:prSet presAssocID="{7F63495B-E1DD-4AD2-94A2-E86E532CFC36}" presName="node" presStyleLbl="node1" presStyleIdx="2" presStyleCnt="6">
        <dgm:presLayoutVars>
          <dgm:bulletEnabled val="1"/>
        </dgm:presLayoutVars>
      </dgm:prSet>
      <dgm:spPr/>
      <dgm:t>
        <a:bodyPr/>
        <a:lstStyle/>
        <a:p>
          <a:endParaRPr lang="cs-CZ"/>
        </a:p>
      </dgm:t>
    </dgm:pt>
    <dgm:pt modelId="{37D8FB20-EAFA-47CA-A169-B9766F3E1E36}" type="pres">
      <dgm:prSet presAssocID="{20646FCE-705B-44A0-BB1A-2EC7AA2A4E2E}" presName="sibTrans" presStyleLbl="sibTrans2D1" presStyleIdx="2" presStyleCnt="5"/>
      <dgm:spPr/>
      <dgm:t>
        <a:bodyPr/>
        <a:lstStyle/>
        <a:p>
          <a:endParaRPr lang="cs-CZ"/>
        </a:p>
      </dgm:t>
    </dgm:pt>
    <dgm:pt modelId="{2509FA75-0014-4BF4-98C1-5D1DB43FCDC2}" type="pres">
      <dgm:prSet presAssocID="{20646FCE-705B-44A0-BB1A-2EC7AA2A4E2E}" presName="connectorText" presStyleLbl="sibTrans2D1" presStyleIdx="2" presStyleCnt="5"/>
      <dgm:spPr/>
      <dgm:t>
        <a:bodyPr/>
        <a:lstStyle/>
        <a:p>
          <a:endParaRPr lang="cs-CZ"/>
        </a:p>
      </dgm:t>
    </dgm:pt>
    <dgm:pt modelId="{EEE0AE1E-1F08-42AE-8717-E5F14D0FFFB3}" type="pres">
      <dgm:prSet presAssocID="{90EB916C-B489-422B-94D2-5B5CD0BA0924}" presName="node" presStyleLbl="node1" presStyleIdx="3" presStyleCnt="6">
        <dgm:presLayoutVars>
          <dgm:bulletEnabled val="1"/>
        </dgm:presLayoutVars>
      </dgm:prSet>
      <dgm:spPr/>
      <dgm:t>
        <a:bodyPr/>
        <a:lstStyle/>
        <a:p>
          <a:endParaRPr lang="cs-CZ"/>
        </a:p>
      </dgm:t>
    </dgm:pt>
    <dgm:pt modelId="{36A5C852-F2C4-47BE-BE6D-30CC5E030890}" type="pres">
      <dgm:prSet presAssocID="{81E37371-C328-40FD-B9AD-FA75F4663C9B}" presName="sibTrans" presStyleLbl="sibTrans2D1" presStyleIdx="3" presStyleCnt="5"/>
      <dgm:spPr/>
      <dgm:t>
        <a:bodyPr/>
        <a:lstStyle/>
        <a:p>
          <a:endParaRPr lang="cs-CZ"/>
        </a:p>
      </dgm:t>
    </dgm:pt>
    <dgm:pt modelId="{9912015A-2667-46BC-BF84-E489CCE25C15}" type="pres">
      <dgm:prSet presAssocID="{81E37371-C328-40FD-B9AD-FA75F4663C9B}" presName="connectorText" presStyleLbl="sibTrans2D1" presStyleIdx="3" presStyleCnt="5"/>
      <dgm:spPr/>
      <dgm:t>
        <a:bodyPr/>
        <a:lstStyle/>
        <a:p>
          <a:endParaRPr lang="cs-CZ"/>
        </a:p>
      </dgm:t>
    </dgm:pt>
    <dgm:pt modelId="{1BFE718F-5ADE-442D-8A46-1E676CBE4448}" type="pres">
      <dgm:prSet presAssocID="{7479B931-5197-489F-B820-1260B7851AF6}" presName="node" presStyleLbl="node1" presStyleIdx="4" presStyleCnt="6">
        <dgm:presLayoutVars>
          <dgm:bulletEnabled val="1"/>
        </dgm:presLayoutVars>
      </dgm:prSet>
      <dgm:spPr/>
      <dgm:t>
        <a:bodyPr/>
        <a:lstStyle/>
        <a:p>
          <a:endParaRPr lang="cs-CZ"/>
        </a:p>
      </dgm:t>
    </dgm:pt>
    <dgm:pt modelId="{A3621419-B9AD-42F5-89B3-19BB305FDD86}" type="pres">
      <dgm:prSet presAssocID="{EBDAE86E-3CEA-46E1-AF4F-EF0AC5801943}" presName="sibTrans" presStyleLbl="sibTrans2D1" presStyleIdx="4" presStyleCnt="5"/>
      <dgm:spPr/>
      <dgm:t>
        <a:bodyPr/>
        <a:lstStyle/>
        <a:p>
          <a:endParaRPr lang="cs-CZ"/>
        </a:p>
      </dgm:t>
    </dgm:pt>
    <dgm:pt modelId="{D386EBBC-E189-45DD-B745-BF7194FED0C9}" type="pres">
      <dgm:prSet presAssocID="{EBDAE86E-3CEA-46E1-AF4F-EF0AC5801943}" presName="connectorText" presStyleLbl="sibTrans2D1" presStyleIdx="4" presStyleCnt="5"/>
      <dgm:spPr/>
      <dgm:t>
        <a:bodyPr/>
        <a:lstStyle/>
        <a:p>
          <a:endParaRPr lang="cs-CZ"/>
        </a:p>
      </dgm:t>
    </dgm:pt>
    <dgm:pt modelId="{1EAFD04D-F7C1-4C66-9C11-8C0C037F3ED0}" type="pres">
      <dgm:prSet presAssocID="{4C1DEBAA-0F32-44E4-B462-2BE97B11C370}" presName="node" presStyleLbl="node1" presStyleIdx="5" presStyleCnt="6">
        <dgm:presLayoutVars>
          <dgm:bulletEnabled val="1"/>
        </dgm:presLayoutVars>
      </dgm:prSet>
      <dgm:spPr/>
      <dgm:t>
        <a:bodyPr/>
        <a:lstStyle/>
        <a:p>
          <a:endParaRPr lang="cs-CZ"/>
        </a:p>
      </dgm:t>
    </dgm:pt>
  </dgm:ptLst>
  <dgm:cxnLst>
    <dgm:cxn modelId="{B61C0D68-8E21-40F5-9F75-CE0A27F9A6F1}" type="presOf" srcId="{EBDAE86E-3CEA-46E1-AF4F-EF0AC5801943}" destId="{D386EBBC-E189-45DD-B745-BF7194FED0C9}" srcOrd="1" destOrd="0" presId="urn:microsoft.com/office/officeart/2005/8/layout/process1"/>
    <dgm:cxn modelId="{12A2D21C-F7A7-47C6-B1C2-05FCA89C2BC4}" type="presOf" srcId="{EBDAE86E-3CEA-46E1-AF4F-EF0AC5801943}" destId="{A3621419-B9AD-42F5-89B3-19BB305FDD86}" srcOrd="0" destOrd="0" presId="urn:microsoft.com/office/officeart/2005/8/layout/process1"/>
    <dgm:cxn modelId="{784FC729-F211-4339-B32F-09F373FD763C}" type="presOf" srcId="{92D52AC9-EA34-475B-8E11-D7558B66CAFC}" destId="{4F8282E8-73A7-4E44-B934-4359F7D10754}" srcOrd="0" destOrd="0" presId="urn:microsoft.com/office/officeart/2005/8/layout/process1"/>
    <dgm:cxn modelId="{E1CF5A8D-0997-4EF4-ACC4-57964B17A23E}" srcId="{FF1D812A-46AC-4DAD-9D1D-5E7F7CF594A2}" destId="{7F63495B-E1DD-4AD2-94A2-E86E532CFC36}" srcOrd="2" destOrd="0" parTransId="{00297646-0EF1-491E-8151-A0251977CFFA}" sibTransId="{20646FCE-705B-44A0-BB1A-2EC7AA2A4E2E}"/>
    <dgm:cxn modelId="{92923624-9D85-4CC6-8611-848FF442A18F}" type="presOf" srcId="{20646FCE-705B-44A0-BB1A-2EC7AA2A4E2E}" destId="{2509FA75-0014-4BF4-98C1-5D1DB43FCDC2}" srcOrd="1" destOrd="0" presId="urn:microsoft.com/office/officeart/2005/8/layout/process1"/>
    <dgm:cxn modelId="{92C24227-24BA-4B46-B31F-BAC9DFE7E60D}" type="presOf" srcId="{81E37371-C328-40FD-B9AD-FA75F4663C9B}" destId="{36A5C852-F2C4-47BE-BE6D-30CC5E030890}" srcOrd="0" destOrd="0" presId="urn:microsoft.com/office/officeart/2005/8/layout/process1"/>
    <dgm:cxn modelId="{50D3F543-6D2E-41E6-A715-7EB3E8376F13}" type="presOf" srcId="{92D52AC9-EA34-475B-8E11-D7558B66CAFC}" destId="{465292F9-674A-4E2D-9BEE-9970FE2B31E5}" srcOrd="1" destOrd="0" presId="urn:microsoft.com/office/officeart/2005/8/layout/process1"/>
    <dgm:cxn modelId="{345F43F2-80EE-4BA2-9A01-97B113CC9AB4}" type="presOf" srcId="{EB6FC82E-1B19-488C-A632-D75954DA5089}" destId="{53D723DB-08EA-4C67-A083-1E84675A5EC9}" srcOrd="0" destOrd="0" presId="urn:microsoft.com/office/officeart/2005/8/layout/process1"/>
    <dgm:cxn modelId="{5CAAD1C3-EAE7-42D6-BF4D-DD00E7CC4165}" srcId="{FF1D812A-46AC-4DAD-9D1D-5E7F7CF594A2}" destId="{C2A03412-7A86-46AA-8DFB-C2E3240B296F}" srcOrd="0" destOrd="0" parTransId="{9D8DCA65-C15D-422D-8C01-FFF73B8BE76C}" sibTransId="{06178BE7-8D27-41F5-A65A-4D98E9DB63FD}"/>
    <dgm:cxn modelId="{370D0C82-A476-4C89-AADC-488867EAFD42}" type="presOf" srcId="{06178BE7-8D27-41F5-A65A-4D98E9DB63FD}" destId="{FF98E716-3DA5-4B4A-B765-410C97872A7F}" srcOrd="0" destOrd="0" presId="urn:microsoft.com/office/officeart/2005/8/layout/process1"/>
    <dgm:cxn modelId="{69B190B8-3117-45E0-A097-600594B20AAB}" srcId="{FF1D812A-46AC-4DAD-9D1D-5E7F7CF594A2}" destId="{4C1DEBAA-0F32-44E4-B462-2BE97B11C370}" srcOrd="5" destOrd="0" parTransId="{C849807A-C483-4CA7-99A7-4D5DF6B147BB}" sibTransId="{E94B1057-1EF8-4C77-A54A-C4A8A9042316}"/>
    <dgm:cxn modelId="{82E50FB5-3609-413E-BB5B-FE522600D778}" srcId="{FF1D812A-46AC-4DAD-9D1D-5E7F7CF594A2}" destId="{EB6FC82E-1B19-488C-A632-D75954DA5089}" srcOrd="1" destOrd="0" parTransId="{D85E963B-4BC2-493C-8BFE-F917084BBA13}" sibTransId="{92D52AC9-EA34-475B-8E11-D7558B66CAFC}"/>
    <dgm:cxn modelId="{6E1F2453-FDF0-40E2-AF63-564CB10B8B9F}" type="presOf" srcId="{81E37371-C328-40FD-B9AD-FA75F4663C9B}" destId="{9912015A-2667-46BC-BF84-E489CCE25C15}" srcOrd="1" destOrd="0" presId="urn:microsoft.com/office/officeart/2005/8/layout/process1"/>
    <dgm:cxn modelId="{29225079-4366-4869-A395-C4C7595A0D30}" type="presOf" srcId="{90EB916C-B489-422B-94D2-5B5CD0BA0924}" destId="{EEE0AE1E-1F08-42AE-8717-E5F14D0FFFB3}" srcOrd="0" destOrd="0" presId="urn:microsoft.com/office/officeart/2005/8/layout/process1"/>
    <dgm:cxn modelId="{C63C4F92-EBE0-4638-AB1A-C888B8DDA6B9}" srcId="{FF1D812A-46AC-4DAD-9D1D-5E7F7CF594A2}" destId="{7479B931-5197-489F-B820-1260B7851AF6}" srcOrd="4" destOrd="0" parTransId="{7B8B7371-EE95-4821-952A-DA348401A1EE}" sibTransId="{EBDAE86E-3CEA-46E1-AF4F-EF0AC5801943}"/>
    <dgm:cxn modelId="{A1DB6E46-39B1-4B62-9DFA-D74573351459}" srcId="{FF1D812A-46AC-4DAD-9D1D-5E7F7CF594A2}" destId="{90EB916C-B489-422B-94D2-5B5CD0BA0924}" srcOrd="3" destOrd="0" parTransId="{795CB2DA-0D89-412A-8746-0A55F814F439}" sibTransId="{81E37371-C328-40FD-B9AD-FA75F4663C9B}"/>
    <dgm:cxn modelId="{9199F29E-5191-4881-AE55-2AAE9C1B4900}" type="presOf" srcId="{20646FCE-705B-44A0-BB1A-2EC7AA2A4E2E}" destId="{37D8FB20-EAFA-47CA-A169-B9766F3E1E36}" srcOrd="0" destOrd="0" presId="urn:microsoft.com/office/officeart/2005/8/layout/process1"/>
    <dgm:cxn modelId="{B2AA8039-3927-4694-8431-F1729CD926A1}" type="presOf" srcId="{7479B931-5197-489F-B820-1260B7851AF6}" destId="{1BFE718F-5ADE-442D-8A46-1E676CBE4448}" srcOrd="0" destOrd="0" presId="urn:microsoft.com/office/officeart/2005/8/layout/process1"/>
    <dgm:cxn modelId="{9BCE2736-91E8-4396-BD9F-29FB4EF76B1A}" type="presOf" srcId="{06178BE7-8D27-41F5-A65A-4D98E9DB63FD}" destId="{22058855-13C9-4F9E-99CA-BF1D24F161FF}" srcOrd="1" destOrd="0" presId="urn:microsoft.com/office/officeart/2005/8/layout/process1"/>
    <dgm:cxn modelId="{ACC79CD7-02A0-4D33-BC2E-66F6F3C27548}" type="presOf" srcId="{7F63495B-E1DD-4AD2-94A2-E86E532CFC36}" destId="{4BACDF9A-8DCC-45C0-976F-1A8C11DB23B7}" srcOrd="0" destOrd="0" presId="urn:microsoft.com/office/officeart/2005/8/layout/process1"/>
    <dgm:cxn modelId="{B939AE58-3852-4075-8D04-330043B0E41C}" type="presOf" srcId="{C2A03412-7A86-46AA-8DFB-C2E3240B296F}" destId="{21B9CB86-07E8-4748-B26B-05CC586D5445}" srcOrd="0" destOrd="0" presId="urn:microsoft.com/office/officeart/2005/8/layout/process1"/>
    <dgm:cxn modelId="{2375FA25-FE5F-4BF0-B04F-5CAF6903BD3E}" type="presOf" srcId="{4C1DEBAA-0F32-44E4-B462-2BE97B11C370}" destId="{1EAFD04D-F7C1-4C66-9C11-8C0C037F3ED0}" srcOrd="0" destOrd="0" presId="urn:microsoft.com/office/officeart/2005/8/layout/process1"/>
    <dgm:cxn modelId="{4EBD9A26-6BCA-45E7-99EC-5CFCDEEBF2C5}" type="presOf" srcId="{FF1D812A-46AC-4DAD-9D1D-5E7F7CF594A2}" destId="{B057702A-0CBB-4C50-ACC4-7C2E848623E7}" srcOrd="0" destOrd="0" presId="urn:microsoft.com/office/officeart/2005/8/layout/process1"/>
    <dgm:cxn modelId="{32DFA96C-95C3-4179-A125-2F0A0013AFC7}" type="presParOf" srcId="{B057702A-0CBB-4C50-ACC4-7C2E848623E7}" destId="{21B9CB86-07E8-4748-B26B-05CC586D5445}" srcOrd="0" destOrd="0" presId="urn:microsoft.com/office/officeart/2005/8/layout/process1"/>
    <dgm:cxn modelId="{BD896902-3707-4DE7-B682-EEA2D5715B06}" type="presParOf" srcId="{B057702A-0CBB-4C50-ACC4-7C2E848623E7}" destId="{FF98E716-3DA5-4B4A-B765-410C97872A7F}" srcOrd="1" destOrd="0" presId="urn:microsoft.com/office/officeart/2005/8/layout/process1"/>
    <dgm:cxn modelId="{58266008-F2A5-4E09-B6D3-631083FE5BD9}" type="presParOf" srcId="{FF98E716-3DA5-4B4A-B765-410C97872A7F}" destId="{22058855-13C9-4F9E-99CA-BF1D24F161FF}" srcOrd="0" destOrd="0" presId="urn:microsoft.com/office/officeart/2005/8/layout/process1"/>
    <dgm:cxn modelId="{E907B8FB-8E18-428B-981F-2F4D0633EA46}" type="presParOf" srcId="{B057702A-0CBB-4C50-ACC4-7C2E848623E7}" destId="{53D723DB-08EA-4C67-A083-1E84675A5EC9}" srcOrd="2" destOrd="0" presId="urn:microsoft.com/office/officeart/2005/8/layout/process1"/>
    <dgm:cxn modelId="{6A8EECD5-2B9B-49D4-A701-B4F54D7D8C40}" type="presParOf" srcId="{B057702A-0CBB-4C50-ACC4-7C2E848623E7}" destId="{4F8282E8-73A7-4E44-B934-4359F7D10754}" srcOrd="3" destOrd="0" presId="urn:microsoft.com/office/officeart/2005/8/layout/process1"/>
    <dgm:cxn modelId="{3918EF0E-FFE0-431B-86EE-FC71ED1C696C}" type="presParOf" srcId="{4F8282E8-73A7-4E44-B934-4359F7D10754}" destId="{465292F9-674A-4E2D-9BEE-9970FE2B31E5}" srcOrd="0" destOrd="0" presId="urn:microsoft.com/office/officeart/2005/8/layout/process1"/>
    <dgm:cxn modelId="{2A6A3F49-199E-4962-9D7A-2F00B7B47223}" type="presParOf" srcId="{B057702A-0CBB-4C50-ACC4-7C2E848623E7}" destId="{4BACDF9A-8DCC-45C0-976F-1A8C11DB23B7}" srcOrd="4" destOrd="0" presId="urn:microsoft.com/office/officeart/2005/8/layout/process1"/>
    <dgm:cxn modelId="{C85994F4-6C49-44D9-9EC9-FACCF52D5946}" type="presParOf" srcId="{B057702A-0CBB-4C50-ACC4-7C2E848623E7}" destId="{37D8FB20-EAFA-47CA-A169-B9766F3E1E36}" srcOrd="5" destOrd="0" presId="urn:microsoft.com/office/officeart/2005/8/layout/process1"/>
    <dgm:cxn modelId="{B49BE155-AC8B-40E0-87AE-080867706594}" type="presParOf" srcId="{37D8FB20-EAFA-47CA-A169-B9766F3E1E36}" destId="{2509FA75-0014-4BF4-98C1-5D1DB43FCDC2}" srcOrd="0" destOrd="0" presId="urn:microsoft.com/office/officeart/2005/8/layout/process1"/>
    <dgm:cxn modelId="{5DCCED36-84A3-465E-ACE3-117B06B2C16A}" type="presParOf" srcId="{B057702A-0CBB-4C50-ACC4-7C2E848623E7}" destId="{EEE0AE1E-1F08-42AE-8717-E5F14D0FFFB3}" srcOrd="6" destOrd="0" presId="urn:microsoft.com/office/officeart/2005/8/layout/process1"/>
    <dgm:cxn modelId="{083B2D46-ACCE-446B-9077-79C9B21B74E8}" type="presParOf" srcId="{B057702A-0CBB-4C50-ACC4-7C2E848623E7}" destId="{36A5C852-F2C4-47BE-BE6D-30CC5E030890}" srcOrd="7" destOrd="0" presId="urn:microsoft.com/office/officeart/2005/8/layout/process1"/>
    <dgm:cxn modelId="{AC3D296D-14E1-4745-AF01-D7AF5C6EB6C0}" type="presParOf" srcId="{36A5C852-F2C4-47BE-BE6D-30CC5E030890}" destId="{9912015A-2667-46BC-BF84-E489CCE25C15}" srcOrd="0" destOrd="0" presId="urn:microsoft.com/office/officeart/2005/8/layout/process1"/>
    <dgm:cxn modelId="{90529372-0396-4800-99D4-FF4DF57045D2}" type="presParOf" srcId="{B057702A-0CBB-4C50-ACC4-7C2E848623E7}" destId="{1BFE718F-5ADE-442D-8A46-1E676CBE4448}" srcOrd="8" destOrd="0" presId="urn:microsoft.com/office/officeart/2005/8/layout/process1"/>
    <dgm:cxn modelId="{7824386C-C1BB-4C4D-BC6D-46C18E02EB44}" type="presParOf" srcId="{B057702A-0CBB-4C50-ACC4-7C2E848623E7}" destId="{A3621419-B9AD-42F5-89B3-19BB305FDD86}" srcOrd="9" destOrd="0" presId="urn:microsoft.com/office/officeart/2005/8/layout/process1"/>
    <dgm:cxn modelId="{11B8F9D1-7164-4B0F-A73A-6D4DC8B203EC}" type="presParOf" srcId="{A3621419-B9AD-42F5-89B3-19BB305FDD86}" destId="{D386EBBC-E189-45DD-B745-BF7194FED0C9}" srcOrd="0" destOrd="0" presId="urn:microsoft.com/office/officeart/2005/8/layout/process1"/>
    <dgm:cxn modelId="{2BC9D5E2-1717-4FE7-849A-397615A45CD0}" type="presParOf" srcId="{B057702A-0CBB-4C50-ACC4-7C2E848623E7}" destId="{1EAFD04D-F7C1-4C66-9C11-8C0C037F3ED0}" srcOrd="10" destOrd="0" presId="urn:microsoft.com/office/officeart/2005/8/layout/process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FF1D812A-46AC-4DAD-9D1D-5E7F7CF594A2}" type="doc">
      <dgm:prSet loTypeId="urn:microsoft.com/office/officeart/2005/8/layout/process1" loCatId="process" qsTypeId="urn:microsoft.com/office/officeart/2005/8/quickstyle/simple1" qsCatId="simple" csTypeId="urn:microsoft.com/office/officeart/2005/8/colors/accent1_2" csCatId="accent1" phldr="1"/>
      <dgm:spPr/>
    </dgm:pt>
    <dgm:pt modelId="{C2A03412-7A86-46AA-8DFB-C2E3240B296F}">
      <dgm:prSet phldrT="[Text]"/>
      <dgm:spPr>
        <a:noFill/>
        <a:ln>
          <a:noFill/>
        </a:ln>
      </dgm:spPr>
      <dgm:t>
        <a:bodyPr/>
        <a:lstStyle/>
        <a:p>
          <a:r>
            <a:rPr lang="cs-CZ" dirty="0" smtClean="0">
              <a:solidFill>
                <a:srgbClr val="C00000"/>
              </a:solidFill>
              <a:effectLst>
                <a:outerShdw blurRad="38100" dist="38100" dir="2700000" algn="tl">
                  <a:srgbClr val="C0C0C0"/>
                </a:outerShdw>
              </a:effectLst>
            </a:rPr>
            <a:t>Úvod – studium předmětu kartografie</a:t>
          </a:r>
          <a:endParaRPr lang="cs-CZ" dirty="0">
            <a:solidFill>
              <a:srgbClr val="C00000"/>
            </a:solidFill>
          </a:endParaRPr>
        </a:p>
      </dgm:t>
    </dgm:pt>
    <dgm:pt modelId="{9D8DCA65-C15D-422D-8C01-FFF73B8BE76C}" type="parTrans" cxnId="{5CAAD1C3-EAE7-42D6-BF4D-DD00E7CC4165}">
      <dgm:prSet/>
      <dgm:spPr/>
      <dgm:t>
        <a:bodyPr/>
        <a:lstStyle/>
        <a:p>
          <a:endParaRPr lang="cs-CZ"/>
        </a:p>
      </dgm:t>
    </dgm:pt>
    <dgm:pt modelId="{06178BE7-8D27-41F5-A65A-4D98E9DB63FD}" type="sibTrans" cxnId="{5CAAD1C3-EAE7-42D6-BF4D-DD00E7CC4165}">
      <dgm:prSet/>
      <dgm:spPr>
        <a:solidFill>
          <a:srgbClr val="9E0000"/>
        </a:solidFill>
      </dgm:spPr>
      <dgm:t>
        <a:bodyPr/>
        <a:lstStyle/>
        <a:p>
          <a:endParaRPr lang="cs-CZ"/>
        </a:p>
      </dgm:t>
    </dgm:pt>
    <dgm:pt modelId="{EB6FC82E-1B19-488C-A632-D75954DA5089}">
      <dgm:prSet phldrT="[Text]"/>
      <dgm:spPr>
        <a:noFill/>
        <a:ln>
          <a:noFill/>
        </a:ln>
      </dgm:spPr>
      <dgm:t>
        <a:bodyPr/>
        <a:lstStyle/>
        <a:p>
          <a:r>
            <a:rPr lang="cs-CZ" dirty="0" smtClean="0">
              <a:solidFill>
                <a:srgbClr val="C00000"/>
              </a:solidFill>
              <a:effectLst>
                <a:outerShdw blurRad="38100" dist="38100" dir="2700000" algn="tl">
                  <a:srgbClr val="C0C0C0"/>
                </a:outerShdw>
              </a:effectLst>
            </a:rPr>
            <a:t>Postavení kartografie v systému věd</a:t>
          </a:r>
          <a:endParaRPr lang="cs-CZ" dirty="0">
            <a:solidFill>
              <a:srgbClr val="C00000"/>
            </a:solidFill>
          </a:endParaRPr>
        </a:p>
      </dgm:t>
    </dgm:pt>
    <dgm:pt modelId="{D85E963B-4BC2-493C-8BFE-F917084BBA13}" type="parTrans" cxnId="{82E50FB5-3609-413E-BB5B-FE522600D778}">
      <dgm:prSet/>
      <dgm:spPr/>
      <dgm:t>
        <a:bodyPr/>
        <a:lstStyle/>
        <a:p>
          <a:endParaRPr lang="cs-CZ"/>
        </a:p>
      </dgm:t>
    </dgm:pt>
    <dgm:pt modelId="{92D52AC9-EA34-475B-8E11-D7558B66CAFC}" type="sibTrans" cxnId="{82E50FB5-3609-413E-BB5B-FE522600D778}">
      <dgm:prSet/>
      <dgm:spPr>
        <a:solidFill>
          <a:srgbClr val="9E0000"/>
        </a:solidFill>
        <a:ln>
          <a:solidFill>
            <a:srgbClr val="9E0000"/>
          </a:solidFill>
        </a:ln>
      </dgm:spPr>
      <dgm:t>
        <a:bodyPr/>
        <a:lstStyle/>
        <a:p>
          <a:endParaRPr lang="cs-CZ" dirty="0"/>
        </a:p>
      </dgm:t>
    </dgm:pt>
    <dgm:pt modelId="{7F63495B-E1DD-4AD2-94A2-E86E532CFC36}">
      <dgm:prSet phldrT="[Text]"/>
      <dgm:spPr>
        <a:solidFill>
          <a:srgbClr val="8E0000"/>
        </a:solidFill>
      </dgm:spPr>
      <dgm:t>
        <a:bodyPr/>
        <a:lstStyle/>
        <a:p>
          <a:r>
            <a:rPr lang="cs-CZ" dirty="0" smtClean="0">
              <a:effectLst>
                <a:outerShdw blurRad="38100" dist="38100" dir="2700000" algn="tl">
                  <a:srgbClr val="C0C0C0"/>
                </a:outerShdw>
              </a:effectLst>
            </a:rPr>
            <a:t>Kartografie jako samostatný vědní obor a její definice</a:t>
          </a:r>
          <a:endParaRPr lang="cs-CZ" dirty="0"/>
        </a:p>
      </dgm:t>
    </dgm:pt>
    <dgm:pt modelId="{00297646-0EF1-491E-8151-A0251977CFFA}" type="parTrans" cxnId="{E1CF5A8D-0997-4EF4-ACC4-57964B17A23E}">
      <dgm:prSet/>
      <dgm:spPr/>
      <dgm:t>
        <a:bodyPr/>
        <a:lstStyle/>
        <a:p>
          <a:endParaRPr lang="cs-CZ"/>
        </a:p>
      </dgm:t>
    </dgm:pt>
    <dgm:pt modelId="{20646FCE-705B-44A0-BB1A-2EC7AA2A4E2E}" type="sibTrans" cxnId="{E1CF5A8D-0997-4EF4-ACC4-57964B17A23E}">
      <dgm:prSet/>
      <dgm:spPr>
        <a:solidFill>
          <a:srgbClr val="9E0000"/>
        </a:solidFill>
      </dgm:spPr>
      <dgm:t>
        <a:bodyPr/>
        <a:lstStyle/>
        <a:p>
          <a:endParaRPr lang="cs-CZ"/>
        </a:p>
      </dgm:t>
    </dgm:pt>
    <dgm:pt modelId="{90EB916C-B489-422B-94D2-5B5CD0BA0924}">
      <dgm:prSet phldrT="[Text]"/>
      <dgm:spPr>
        <a:noFill/>
        <a:ln>
          <a:noFill/>
        </a:ln>
      </dgm:spPr>
      <dgm:t>
        <a:bodyPr/>
        <a:lstStyle/>
        <a:p>
          <a:r>
            <a:rPr lang="cs-CZ" dirty="0" smtClean="0">
              <a:solidFill>
                <a:srgbClr val="C00000"/>
              </a:solidFill>
              <a:effectLst>
                <a:outerShdw blurRad="38100" dist="38100" dir="2700000" algn="tl">
                  <a:srgbClr val="C0C0C0"/>
                </a:outerShdw>
              </a:effectLst>
            </a:rPr>
            <a:t>Definice mapy, atlasu, glóbu a produktů digitální kartografie</a:t>
          </a:r>
          <a:endParaRPr lang="cs-CZ" dirty="0">
            <a:solidFill>
              <a:srgbClr val="C00000"/>
            </a:solidFill>
          </a:endParaRPr>
        </a:p>
      </dgm:t>
    </dgm:pt>
    <dgm:pt modelId="{795CB2DA-0D89-412A-8746-0A55F814F439}" type="parTrans" cxnId="{A1DB6E46-39B1-4B62-9DFA-D74573351459}">
      <dgm:prSet/>
      <dgm:spPr/>
      <dgm:t>
        <a:bodyPr/>
        <a:lstStyle/>
        <a:p>
          <a:endParaRPr lang="cs-CZ"/>
        </a:p>
      </dgm:t>
    </dgm:pt>
    <dgm:pt modelId="{81E37371-C328-40FD-B9AD-FA75F4663C9B}" type="sibTrans" cxnId="{A1DB6E46-39B1-4B62-9DFA-D74573351459}">
      <dgm:prSet/>
      <dgm:spPr>
        <a:solidFill>
          <a:srgbClr val="9E0000"/>
        </a:solidFill>
      </dgm:spPr>
      <dgm:t>
        <a:bodyPr/>
        <a:lstStyle/>
        <a:p>
          <a:endParaRPr lang="cs-CZ"/>
        </a:p>
      </dgm:t>
    </dgm:pt>
    <dgm:pt modelId="{7479B931-5197-489F-B820-1260B7851AF6}">
      <dgm:prSet phldrT="[Text]"/>
      <dgm:spPr>
        <a:noFill/>
        <a:ln>
          <a:noFill/>
        </a:ln>
      </dgm:spPr>
      <dgm:t>
        <a:bodyPr/>
        <a:lstStyle/>
        <a:p>
          <a:r>
            <a:rPr lang="cs-CZ" dirty="0" smtClean="0">
              <a:solidFill>
                <a:srgbClr val="C00000"/>
              </a:solidFill>
              <a:effectLst>
                <a:outerShdw blurRad="38100" dist="38100" dir="2700000" algn="tl">
                  <a:srgbClr val="C0C0C0"/>
                </a:outerShdw>
              </a:effectLst>
            </a:rPr>
            <a:t>Struktura a členění kartografie,</a:t>
          </a:r>
          <a:endParaRPr lang="cs-CZ" dirty="0">
            <a:solidFill>
              <a:srgbClr val="C00000"/>
            </a:solidFill>
          </a:endParaRPr>
        </a:p>
      </dgm:t>
    </dgm:pt>
    <dgm:pt modelId="{7B8B7371-EE95-4821-952A-DA348401A1EE}" type="parTrans" cxnId="{C63C4F92-EBE0-4638-AB1A-C888B8DDA6B9}">
      <dgm:prSet/>
      <dgm:spPr/>
      <dgm:t>
        <a:bodyPr/>
        <a:lstStyle/>
        <a:p>
          <a:endParaRPr lang="cs-CZ"/>
        </a:p>
      </dgm:t>
    </dgm:pt>
    <dgm:pt modelId="{EBDAE86E-3CEA-46E1-AF4F-EF0AC5801943}" type="sibTrans" cxnId="{C63C4F92-EBE0-4638-AB1A-C888B8DDA6B9}">
      <dgm:prSet/>
      <dgm:spPr>
        <a:solidFill>
          <a:srgbClr val="9E0000"/>
        </a:solidFill>
      </dgm:spPr>
      <dgm:t>
        <a:bodyPr/>
        <a:lstStyle/>
        <a:p>
          <a:endParaRPr lang="cs-CZ"/>
        </a:p>
      </dgm:t>
    </dgm:pt>
    <dgm:pt modelId="{4C1DEBAA-0F32-44E4-B462-2BE97B11C370}">
      <dgm:prSet phldrT="[Text]"/>
      <dgm:spPr>
        <a:noFill/>
        <a:ln>
          <a:noFill/>
        </a:ln>
      </dgm:spPr>
      <dgm:t>
        <a:bodyPr/>
        <a:lstStyle/>
        <a:p>
          <a:r>
            <a:rPr lang="cs-CZ" dirty="0" smtClean="0">
              <a:solidFill>
                <a:srgbClr val="C00000"/>
              </a:solidFill>
              <a:effectLst>
                <a:outerShdw blurRad="38100" dist="38100" dir="2700000" algn="tl">
                  <a:srgbClr val="C0C0C0"/>
                </a:outerShdw>
              </a:effectLst>
            </a:rPr>
            <a:t>Dějiny kartografie</a:t>
          </a:r>
          <a:endParaRPr lang="cs-CZ" dirty="0">
            <a:solidFill>
              <a:srgbClr val="C00000"/>
            </a:solidFill>
          </a:endParaRPr>
        </a:p>
      </dgm:t>
    </dgm:pt>
    <dgm:pt modelId="{C849807A-C483-4CA7-99A7-4D5DF6B147BB}" type="parTrans" cxnId="{69B190B8-3117-45E0-A097-600594B20AAB}">
      <dgm:prSet/>
      <dgm:spPr/>
      <dgm:t>
        <a:bodyPr/>
        <a:lstStyle/>
        <a:p>
          <a:endParaRPr lang="cs-CZ"/>
        </a:p>
      </dgm:t>
    </dgm:pt>
    <dgm:pt modelId="{E94B1057-1EF8-4C77-A54A-C4A8A9042316}" type="sibTrans" cxnId="{69B190B8-3117-45E0-A097-600594B20AAB}">
      <dgm:prSet/>
      <dgm:spPr>
        <a:solidFill>
          <a:srgbClr val="9E0000"/>
        </a:solidFill>
      </dgm:spPr>
      <dgm:t>
        <a:bodyPr/>
        <a:lstStyle/>
        <a:p>
          <a:endParaRPr lang="cs-CZ"/>
        </a:p>
      </dgm:t>
    </dgm:pt>
    <dgm:pt modelId="{B057702A-0CBB-4C50-ACC4-7C2E848623E7}" type="pres">
      <dgm:prSet presAssocID="{FF1D812A-46AC-4DAD-9D1D-5E7F7CF594A2}" presName="Name0" presStyleCnt="0">
        <dgm:presLayoutVars>
          <dgm:dir/>
          <dgm:resizeHandles val="exact"/>
        </dgm:presLayoutVars>
      </dgm:prSet>
      <dgm:spPr/>
    </dgm:pt>
    <dgm:pt modelId="{21B9CB86-07E8-4748-B26B-05CC586D5445}" type="pres">
      <dgm:prSet presAssocID="{C2A03412-7A86-46AA-8DFB-C2E3240B296F}" presName="node" presStyleLbl="node1" presStyleIdx="0" presStyleCnt="6" custScaleX="98785" custScaleY="97992" custLinFactNeighborX="-830" custLinFactNeighborY="-3812">
        <dgm:presLayoutVars>
          <dgm:bulletEnabled val="1"/>
        </dgm:presLayoutVars>
      </dgm:prSet>
      <dgm:spPr/>
      <dgm:t>
        <a:bodyPr/>
        <a:lstStyle/>
        <a:p>
          <a:endParaRPr lang="cs-CZ"/>
        </a:p>
      </dgm:t>
    </dgm:pt>
    <dgm:pt modelId="{FF98E716-3DA5-4B4A-B765-410C97872A7F}" type="pres">
      <dgm:prSet presAssocID="{06178BE7-8D27-41F5-A65A-4D98E9DB63FD}" presName="sibTrans" presStyleLbl="sibTrans2D1" presStyleIdx="0" presStyleCnt="5"/>
      <dgm:spPr/>
      <dgm:t>
        <a:bodyPr/>
        <a:lstStyle/>
        <a:p>
          <a:endParaRPr lang="cs-CZ"/>
        </a:p>
      </dgm:t>
    </dgm:pt>
    <dgm:pt modelId="{22058855-13C9-4F9E-99CA-BF1D24F161FF}" type="pres">
      <dgm:prSet presAssocID="{06178BE7-8D27-41F5-A65A-4D98E9DB63FD}" presName="connectorText" presStyleLbl="sibTrans2D1" presStyleIdx="0" presStyleCnt="5"/>
      <dgm:spPr/>
      <dgm:t>
        <a:bodyPr/>
        <a:lstStyle/>
        <a:p>
          <a:endParaRPr lang="cs-CZ"/>
        </a:p>
      </dgm:t>
    </dgm:pt>
    <dgm:pt modelId="{53D723DB-08EA-4C67-A083-1E84675A5EC9}" type="pres">
      <dgm:prSet presAssocID="{EB6FC82E-1B19-488C-A632-D75954DA5089}" presName="node" presStyleLbl="node1" presStyleIdx="1" presStyleCnt="6">
        <dgm:presLayoutVars>
          <dgm:bulletEnabled val="1"/>
        </dgm:presLayoutVars>
      </dgm:prSet>
      <dgm:spPr/>
      <dgm:t>
        <a:bodyPr/>
        <a:lstStyle/>
        <a:p>
          <a:endParaRPr lang="cs-CZ"/>
        </a:p>
      </dgm:t>
    </dgm:pt>
    <dgm:pt modelId="{4F8282E8-73A7-4E44-B934-4359F7D10754}" type="pres">
      <dgm:prSet presAssocID="{92D52AC9-EA34-475B-8E11-D7558B66CAFC}" presName="sibTrans" presStyleLbl="sibTrans2D1" presStyleIdx="1" presStyleCnt="5"/>
      <dgm:spPr/>
      <dgm:t>
        <a:bodyPr/>
        <a:lstStyle/>
        <a:p>
          <a:endParaRPr lang="cs-CZ"/>
        </a:p>
      </dgm:t>
    </dgm:pt>
    <dgm:pt modelId="{465292F9-674A-4E2D-9BEE-9970FE2B31E5}" type="pres">
      <dgm:prSet presAssocID="{92D52AC9-EA34-475B-8E11-D7558B66CAFC}" presName="connectorText" presStyleLbl="sibTrans2D1" presStyleIdx="1" presStyleCnt="5"/>
      <dgm:spPr/>
      <dgm:t>
        <a:bodyPr/>
        <a:lstStyle/>
        <a:p>
          <a:endParaRPr lang="cs-CZ"/>
        </a:p>
      </dgm:t>
    </dgm:pt>
    <dgm:pt modelId="{4BACDF9A-8DCC-45C0-976F-1A8C11DB23B7}" type="pres">
      <dgm:prSet presAssocID="{7F63495B-E1DD-4AD2-94A2-E86E532CFC36}" presName="node" presStyleLbl="node1" presStyleIdx="2" presStyleCnt="6">
        <dgm:presLayoutVars>
          <dgm:bulletEnabled val="1"/>
        </dgm:presLayoutVars>
      </dgm:prSet>
      <dgm:spPr/>
      <dgm:t>
        <a:bodyPr/>
        <a:lstStyle/>
        <a:p>
          <a:endParaRPr lang="cs-CZ"/>
        </a:p>
      </dgm:t>
    </dgm:pt>
    <dgm:pt modelId="{37D8FB20-EAFA-47CA-A169-B9766F3E1E36}" type="pres">
      <dgm:prSet presAssocID="{20646FCE-705B-44A0-BB1A-2EC7AA2A4E2E}" presName="sibTrans" presStyleLbl="sibTrans2D1" presStyleIdx="2" presStyleCnt="5"/>
      <dgm:spPr/>
      <dgm:t>
        <a:bodyPr/>
        <a:lstStyle/>
        <a:p>
          <a:endParaRPr lang="cs-CZ"/>
        </a:p>
      </dgm:t>
    </dgm:pt>
    <dgm:pt modelId="{2509FA75-0014-4BF4-98C1-5D1DB43FCDC2}" type="pres">
      <dgm:prSet presAssocID="{20646FCE-705B-44A0-BB1A-2EC7AA2A4E2E}" presName="connectorText" presStyleLbl="sibTrans2D1" presStyleIdx="2" presStyleCnt="5"/>
      <dgm:spPr/>
      <dgm:t>
        <a:bodyPr/>
        <a:lstStyle/>
        <a:p>
          <a:endParaRPr lang="cs-CZ"/>
        </a:p>
      </dgm:t>
    </dgm:pt>
    <dgm:pt modelId="{EEE0AE1E-1F08-42AE-8717-E5F14D0FFFB3}" type="pres">
      <dgm:prSet presAssocID="{90EB916C-B489-422B-94D2-5B5CD0BA0924}" presName="node" presStyleLbl="node1" presStyleIdx="3" presStyleCnt="6">
        <dgm:presLayoutVars>
          <dgm:bulletEnabled val="1"/>
        </dgm:presLayoutVars>
      </dgm:prSet>
      <dgm:spPr/>
      <dgm:t>
        <a:bodyPr/>
        <a:lstStyle/>
        <a:p>
          <a:endParaRPr lang="cs-CZ"/>
        </a:p>
      </dgm:t>
    </dgm:pt>
    <dgm:pt modelId="{36A5C852-F2C4-47BE-BE6D-30CC5E030890}" type="pres">
      <dgm:prSet presAssocID="{81E37371-C328-40FD-B9AD-FA75F4663C9B}" presName="sibTrans" presStyleLbl="sibTrans2D1" presStyleIdx="3" presStyleCnt="5"/>
      <dgm:spPr/>
      <dgm:t>
        <a:bodyPr/>
        <a:lstStyle/>
        <a:p>
          <a:endParaRPr lang="cs-CZ"/>
        </a:p>
      </dgm:t>
    </dgm:pt>
    <dgm:pt modelId="{9912015A-2667-46BC-BF84-E489CCE25C15}" type="pres">
      <dgm:prSet presAssocID="{81E37371-C328-40FD-B9AD-FA75F4663C9B}" presName="connectorText" presStyleLbl="sibTrans2D1" presStyleIdx="3" presStyleCnt="5"/>
      <dgm:spPr/>
      <dgm:t>
        <a:bodyPr/>
        <a:lstStyle/>
        <a:p>
          <a:endParaRPr lang="cs-CZ"/>
        </a:p>
      </dgm:t>
    </dgm:pt>
    <dgm:pt modelId="{1BFE718F-5ADE-442D-8A46-1E676CBE4448}" type="pres">
      <dgm:prSet presAssocID="{7479B931-5197-489F-B820-1260B7851AF6}" presName="node" presStyleLbl="node1" presStyleIdx="4" presStyleCnt="6">
        <dgm:presLayoutVars>
          <dgm:bulletEnabled val="1"/>
        </dgm:presLayoutVars>
      </dgm:prSet>
      <dgm:spPr/>
      <dgm:t>
        <a:bodyPr/>
        <a:lstStyle/>
        <a:p>
          <a:endParaRPr lang="cs-CZ"/>
        </a:p>
      </dgm:t>
    </dgm:pt>
    <dgm:pt modelId="{A3621419-B9AD-42F5-89B3-19BB305FDD86}" type="pres">
      <dgm:prSet presAssocID="{EBDAE86E-3CEA-46E1-AF4F-EF0AC5801943}" presName="sibTrans" presStyleLbl="sibTrans2D1" presStyleIdx="4" presStyleCnt="5"/>
      <dgm:spPr/>
      <dgm:t>
        <a:bodyPr/>
        <a:lstStyle/>
        <a:p>
          <a:endParaRPr lang="cs-CZ"/>
        </a:p>
      </dgm:t>
    </dgm:pt>
    <dgm:pt modelId="{D386EBBC-E189-45DD-B745-BF7194FED0C9}" type="pres">
      <dgm:prSet presAssocID="{EBDAE86E-3CEA-46E1-AF4F-EF0AC5801943}" presName="connectorText" presStyleLbl="sibTrans2D1" presStyleIdx="4" presStyleCnt="5"/>
      <dgm:spPr/>
      <dgm:t>
        <a:bodyPr/>
        <a:lstStyle/>
        <a:p>
          <a:endParaRPr lang="cs-CZ"/>
        </a:p>
      </dgm:t>
    </dgm:pt>
    <dgm:pt modelId="{1EAFD04D-F7C1-4C66-9C11-8C0C037F3ED0}" type="pres">
      <dgm:prSet presAssocID="{4C1DEBAA-0F32-44E4-B462-2BE97B11C370}" presName="node" presStyleLbl="node1" presStyleIdx="5" presStyleCnt="6">
        <dgm:presLayoutVars>
          <dgm:bulletEnabled val="1"/>
        </dgm:presLayoutVars>
      </dgm:prSet>
      <dgm:spPr/>
      <dgm:t>
        <a:bodyPr/>
        <a:lstStyle/>
        <a:p>
          <a:endParaRPr lang="cs-CZ"/>
        </a:p>
      </dgm:t>
    </dgm:pt>
  </dgm:ptLst>
  <dgm:cxnLst>
    <dgm:cxn modelId="{E02128B3-5979-4719-B080-D72DC606F2E1}" type="presOf" srcId="{81E37371-C328-40FD-B9AD-FA75F4663C9B}" destId="{9912015A-2667-46BC-BF84-E489CCE25C15}" srcOrd="1" destOrd="0" presId="urn:microsoft.com/office/officeart/2005/8/layout/process1"/>
    <dgm:cxn modelId="{CBE70CB8-2172-4F46-967F-F67923DE469F}" type="presOf" srcId="{06178BE7-8D27-41F5-A65A-4D98E9DB63FD}" destId="{22058855-13C9-4F9E-99CA-BF1D24F161FF}" srcOrd="1" destOrd="0" presId="urn:microsoft.com/office/officeart/2005/8/layout/process1"/>
    <dgm:cxn modelId="{E1CF5A8D-0997-4EF4-ACC4-57964B17A23E}" srcId="{FF1D812A-46AC-4DAD-9D1D-5E7F7CF594A2}" destId="{7F63495B-E1DD-4AD2-94A2-E86E532CFC36}" srcOrd="2" destOrd="0" parTransId="{00297646-0EF1-491E-8151-A0251977CFFA}" sibTransId="{20646FCE-705B-44A0-BB1A-2EC7AA2A4E2E}"/>
    <dgm:cxn modelId="{38443D90-DB96-4E11-86F3-AD8AF84AD4E9}" type="presOf" srcId="{7F63495B-E1DD-4AD2-94A2-E86E532CFC36}" destId="{4BACDF9A-8DCC-45C0-976F-1A8C11DB23B7}" srcOrd="0" destOrd="0" presId="urn:microsoft.com/office/officeart/2005/8/layout/process1"/>
    <dgm:cxn modelId="{DC0941DF-7420-4405-AA2F-A0922579A8C0}" type="presOf" srcId="{7479B931-5197-489F-B820-1260B7851AF6}" destId="{1BFE718F-5ADE-442D-8A46-1E676CBE4448}" srcOrd="0" destOrd="0" presId="urn:microsoft.com/office/officeart/2005/8/layout/process1"/>
    <dgm:cxn modelId="{F22B0709-8334-4E57-8832-A2C05209BF89}" type="presOf" srcId="{FF1D812A-46AC-4DAD-9D1D-5E7F7CF594A2}" destId="{B057702A-0CBB-4C50-ACC4-7C2E848623E7}" srcOrd="0" destOrd="0" presId="urn:microsoft.com/office/officeart/2005/8/layout/process1"/>
    <dgm:cxn modelId="{8D4BC43E-4B02-4FC0-A60B-283ABE80DEBF}" type="presOf" srcId="{20646FCE-705B-44A0-BB1A-2EC7AA2A4E2E}" destId="{2509FA75-0014-4BF4-98C1-5D1DB43FCDC2}" srcOrd="1" destOrd="0" presId="urn:microsoft.com/office/officeart/2005/8/layout/process1"/>
    <dgm:cxn modelId="{FB04C968-FAFD-4835-B69B-EF4A196449A5}" type="presOf" srcId="{06178BE7-8D27-41F5-A65A-4D98E9DB63FD}" destId="{FF98E716-3DA5-4B4A-B765-410C97872A7F}" srcOrd="0" destOrd="0" presId="urn:microsoft.com/office/officeart/2005/8/layout/process1"/>
    <dgm:cxn modelId="{5CAAD1C3-EAE7-42D6-BF4D-DD00E7CC4165}" srcId="{FF1D812A-46AC-4DAD-9D1D-5E7F7CF594A2}" destId="{C2A03412-7A86-46AA-8DFB-C2E3240B296F}" srcOrd="0" destOrd="0" parTransId="{9D8DCA65-C15D-422D-8C01-FFF73B8BE76C}" sibTransId="{06178BE7-8D27-41F5-A65A-4D98E9DB63FD}"/>
    <dgm:cxn modelId="{69B190B8-3117-45E0-A097-600594B20AAB}" srcId="{FF1D812A-46AC-4DAD-9D1D-5E7F7CF594A2}" destId="{4C1DEBAA-0F32-44E4-B462-2BE97B11C370}" srcOrd="5" destOrd="0" parTransId="{C849807A-C483-4CA7-99A7-4D5DF6B147BB}" sibTransId="{E94B1057-1EF8-4C77-A54A-C4A8A9042316}"/>
    <dgm:cxn modelId="{82E50FB5-3609-413E-BB5B-FE522600D778}" srcId="{FF1D812A-46AC-4DAD-9D1D-5E7F7CF594A2}" destId="{EB6FC82E-1B19-488C-A632-D75954DA5089}" srcOrd="1" destOrd="0" parTransId="{D85E963B-4BC2-493C-8BFE-F917084BBA13}" sibTransId="{92D52AC9-EA34-475B-8E11-D7558B66CAFC}"/>
    <dgm:cxn modelId="{E0C46986-EA47-4642-A009-31165CD1E7A6}" type="presOf" srcId="{EBDAE86E-3CEA-46E1-AF4F-EF0AC5801943}" destId="{D386EBBC-E189-45DD-B745-BF7194FED0C9}" srcOrd="1" destOrd="0" presId="urn:microsoft.com/office/officeart/2005/8/layout/process1"/>
    <dgm:cxn modelId="{C63C4F92-EBE0-4638-AB1A-C888B8DDA6B9}" srcId="{FF1D812A-46AC-4DAD-9D1D-5E7F7CF594A2}" destId="{7479B931-5197-489F-B820-1260B7851AF6}" srcOrd="4" destOrd="0" parTransId="{7B8B7371-EE95-4821-952A-DA348401A1EE}" sibTransId="{EBDAE86E-3CEA-46E1-AF4F-EF0AC5801943}"/>
    <dgm:cxn modelId="{3783D704-233E-4DE6-92D0-A9CDC652508A}" type="presOf" srcId="{EB6FC82E-1B19-488C-A632-D75954DA5089}" destId="{53D723DB-08EA-4C67-A083-1E84675A5EC9}" srcOrd="0" destOrd="0" presId="urn:microsoft.com/office/officeart/2005/8/layout/process1"/>
    <dgm:cxn modelId="{F05658BE-0F7E-42CE-A455-7BB5831D2888}" type="presOf" srcId="{90EB916C-B489-422B-94D2-5B5CD0BA0924}" destId="{EEE0AE1E-1F08-42AE-8717-E5F14D0FFFB3}" srcOrd="0" destOrd="0" presId="urn:microsoft.com/office/officeart/2005/8/layout/process1"/>
    <dgm:cxn modelId="{A1DB6E46-39B1-4B62-9DFA-D74573351459}" srcId="{FF1D812A-46AC-4DAD-9D1D-5E7F7CF594A2}" destId="{90EB916C-B489-422B-94D2-5B5CD0BA0924}" srcOrd="3" destOrd="0" parTransId="{795CB2DA-0D89-412A-8746-0A55F814F439}" sibTransId="{81E37371-C328-40FD-B9AD-FA75F4663C9B}"/>
    <dgm:cxn modelId="{DD6D87E5-126F-4BE4-BA3E-807E7EE0AD98}" type="presOf" srcId="{C2A03412-7A86-46AA-8DFB-C2E3240B296F}" destId="{21B9CB86-07E8-4748-B26B-05CC586D5445}" srcOrd="0" destOrd="0" presId="urn:microsoft.com/office/officeart/2005/8/layout/process1"/>
    <dgm:cxn modelId="{88490F25-FFAD-446A-9950-A92DC286799E}" type="presOf" srcId="{81E37371-C328-40FD-B9AD-FA75F4663C9B}" destId="{36A5C852-F2C4-47BE-BE6D-30CC5E030890}" srcOrd="0" destOrd="0" presId="urn:microsoft.com/office/officeart/2005/8/layout/process1"/>
    <dgm:cxn modelId="{E75CB3E2-8AC6-4B9B-94F5-BB9D63FEBE0C}" type="presOf" srcId="{92D52AC9-EA34-475B-8E11-D7558B66CAFC}" destId="{4F8282E8-73A7-4E44-B934-4359F7D10754}" srcOrd="0" destOrd="0" presId="urn:microsoft.com/office/officeart/2005/8/layout/process1"/>
    <dgm:cxn modelId="{8C4238E0-5D80-4422-ADEE-A14FA9EEB182}" type="presOf" srcId="{92D52AC9-EA34-475B-8E11-D7558B66CAFC}" destId="{465292F9-674A-4E2D-9BEE-9970FE2B31E5}" srcOrd="1" destOrd="0" presId="urn:microsoft.com/office/officeart/2005/8/layout/process1"/>
    <dgm:cxn modelId="{E0551952-6E59-4B24-A5BF-FC48A9034663}" type="presOf" srcId="{20646FCE-705B-44A0-BB1A-2EC7AA2A4E2E}" destId="{37D8FB20-EAFA-47CA-A169-B9766F3E1E36}" srcOrd="0" destOrd="0" presId="urn:microsoft.com/office/officeart/2005/8/layout/process1"/>
    <dgm:cxn modelId="{5D746B43-B69C-451C-ACCC-7D237E44CED4}" type="presOf" srcId="{4C1DEBAA-0F32-44E4-B462-2BE97B11C370}" destId="{1EAFD04D-F7C1-4C66-9C11-8C0C037F3ED0}" srcOrd="0" destOrd="0" presId="urn:microsoft.com/office/officeart/2005/8/layout/process1"/>
    <dgm:cxn modelId="{EE9456AA-7EC3-4742-992C-99A91B6BCB17}" type="presOf" srcId="{EBDAE86E-3CEA-46E1-AF4F-EF0AC5801943}" destId="{A3621419-B9AD-42F5-89B3-19BB305FDD86}" srcOrd="0" destOrd="0" presId="urn:microsoft.com/office/officeart/2005/8/layout/process1"/>
    <dgm:cxn modelId="{1DDD8819-27A3-4528-8AF0-488BFC4996DB}" type="presParOf" srcId="{B057702A-0CBB-4C50-ACC4-7C2E848623E7}" destId="{21B9CB86-07E8-4748-B26B-05CC586D5445}" srcOrd="0" destOrd="0" presId="urn:microsoft.com/office/officeart/2005/8/layout/process1"/>
    <dgm:cxn modelId="{FCF0CD34-31B8-47C2-ABD9-96287C1C5326}" type="presParOf" srcId="{B057702A-0CBB-4C50-ACC4-7C2E848623E7}" destId="{FF98E716-3DA5-4B4A-B765-410C97872A7F}" srcOrd="1" destOrd="0" presId="urn:microsoft.com/office/officeart/2005/8/layout/process1"/>
    <dgm:cxn modelId="{5A87E657-938C-47D9-8397-80AC39DCDA01}" type="presParOf" srcId="{FF98E716-3DA5-4B4A-B765-410C97872A7F}" destId="{22058855-13C9-4F9E-99CA-BF1D24F161FF}" srcOrd="0" destOrd="0" presId="urn:microsoft.com/office/officeart/2005/8/layout/process1"/>
    <dgm:cxn modelId="{9C3A40E4-8587-47DB-811F-D4F927F5DDAF}" type="presParOf" srcId="{B057702A-0CBB-4C50-ACC4-7C2E848623E7}" destId="{53D723DB-08EA-4C67-A083-1E84675A5EC9}" srcOrd="2" destOrd="0" presId="urn:microsoft.com/office/officeart/2005/8/layout/process1"/>
    <dgm:cxn modelId="{652822C1-3F21-411B-8BFB-A4F99561D60F}" type="presParOf" srcId="{B057702A-0CBB-4C50-ACC4-7C2E848623E7}" destId="{4F8282E8-73A7-4E44-B934-4359F7D10754}" srcOrd="3" destOrd="0" presId="urn:microsoft.com/office/officeart/2005/8/layout/process1"/>
    <dgm:cxn modelId="{BA434FDE-2C95-4005-8AFF-22E0B78CB995}" type="presParOf" srcId="{4F8282E8-73A7-4E44-B934-4359F7D10754}" destId="{465292F9-674A-4E2D-9BEE-9970FE2B31E5}" srcOrd="0" destOrd="0" presId="urn:microsoft.com/office/officeart/2005/8/layout/process1"/>
    <dgm:cxn modelId="{E9954132-CFB7-4378-8CA0-0DC0EECBB0A6}" type="presParOf" srcId="{B057702A-0CBB-4C50-ACC4-7C2E848623E7}" destId="{4BACDF9A-8DCC-45C0-976F-1A8C11DB23B7}" srcOrd="4" destOrd="0" presId="urn:microsoft.com/office/officeart/2005/8/layout/process1"/>
    <dgm:cxn modelId="{8BA96686-E551-4A43-A03B-F698C141B4C9}" type="presParOf" srcId="{B057702A-0CBB-4C50-ACC4-7C2E848623E7}" destId="{37D8FB20-EAFA-47CA-A169-B9766F3E1E36}" srcOrd="5" destOrd="0" presId="urn:microsoft.com/office/officeart/2005/8/layout/process1"/>
    <dgm:cxn modelId="{659329FD-BD6C-45C3-9E3D-032DA6C3D205}" type="presParOf" srcId="{37D8FB20-EAFA-47CA-A169-B9766F3E1E36}" destId="{2509FA75-0014-4BF4-98C1-5D1DB43FCDC2}" srcOrd="0" destOrd="0" presId="urn:microsoft.com/office/officeart/2005/8/layout/process1"/>
    <dgm:cxn modelId="{A3984025-6E4D-4136-93F7-12EFFC6B7EDE}" type="presParOf" srcId="{B057702A-0CBB-4C50-ACC4-7C2E848623E7}" destId="{EEE0AE1E-1F08-42AE-8717-E5F14D0FFFB3}" srcOrd="6" destOrd="0" presId="urn:microsoft.com/office/officeart/2005/8/layout/process1"/>
    <dgm:cxn modelId="{D1ED06E6-B9DE-43EE-B827-FDDB2EABC62B}" type="presParOf" srcId="{B057702A-0CBB-4C50-ACC4-7C2E848623E7}" destId="{36A5C852-F2C4-47BE-BE6D-30CC5E030890}" srcOrd="7" destOrd="0" presId="urn:microsoft.com/office/officeart/2005/8/layout/process1"/>
    <dgm:cxn modelId="{BD330703-DC53-4C7A-ABD9-F2D2F287BBFA}" type="presParOf" srcId="{36A5C852-F2C4-47BE-BE6D-30CC5E030890}" destId="{9912015A-2667-46BC-BF84-E489CCE25C15}" srcOrd="0" destOrd="0" presId="urn:microsoft.com/office/officeart/2005/8/layout/process1"/>
    <dgm:cxn modelId="{0E2791E8-1F6B-4293-9D3F-E61E0310E3E8}" type="presParOf" srcId="{B057702A-0CBB-4C50-ACC4-7C2E848623E7}" destId="{1BFE718F-5ADE-442D-8A46-1E676CBE4448}" srcOrd="8" destOrd="0" presId="urn:microsoft.com/office/officeart/2005/8/layout/process1"/>
    <dgm:cxn modelId="{0E7D8D2D-4F42-4F53-8741-8080B1DF3CD9}" type="presParOf" srcId="{B057702A-0CBB-4C50-ACC4-7C2E848623E7}" destId="{A3621419-B9AD-42F5-89B3-19BB305FDD86}" srcOrd="9" destOrd="0" presId="urn:microsoft.com/office/officeart/2005/8/layout/process1"/>
    <dgm:cxn modelId="{1293E904-DA00-46F4-A16A-C4604076097B}" type="presParOf" srcId="{A3621419-B9AD-42F5-89B3-19BB305FDD86}" destId="{D386EBBC-E189-45DD-B745-BF7194FED0C9}" srcOrd="0" destOrd="0" presId="urn:microsoft.com/office/officeart/2005/8/layout/process1"/>
    <dgm:cxn modelId="{21F81482-FBC5-45EC-BE42-33FBD4B93390}" type="presParOf" srcId="{B057702A-0CBB-4C50-ACC4-7C2E848623E7}" destId="{1EAFD04D-F7C1-4C66-9C11-8C0C037F3ED0}" srcOrd="10" destOrd="0" presId="urn:microsoft.com/office/officeart/2005/8/layout/process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FF1D812A-46AC-4DAD-9D1D-5E7F7CF594A2}" type="doc">
      <dgm:prSet loTypeId="urn:microsoft.com/office/officeart/2005/8/layout/process1" loCatId="process" qsTypeId="urn:microsoft.com/office/officeart/2005/8/quickstyle/simple1" qsCatId="simple" csTypeId="urn:microsoft.com/office/officeart/2005/8/colors/accent1_2" csCatId="accent1" phldr="1"/>
      <dgm:spPr/>
    </dgm:pt>
    <dgm:pt modelId="{C2A03412-7A86-46AA-8DFB-C2E3240B296F}">
      <dgm:prSet phldrT="[Text]"/>
      <dgm:spPr>
        <a:noFill/>
        <a:ln>
          <a:noFill/>
        </a:ln>
      </dgm:spPr>
      <dgm:t>
        <a:bodyPr/>
        <a:lstStyle/>
        <a:p>
          <a:r>
            <a:rPr lang="cs-CZ" dirty="0" smtClean="0">
              <a:solidFill>
                <a:srgbClr val="C00000"/>
              </a:solidFill>
              <a:effectLst>
                <a:outerShdw blurRad="38100" dist="38100" dir="2700000" algn="tl">
                  <a:srgbClr val="C0C0C0"/>
                </a:outerShdw>
              </a:effectLst>
            </a:rPr>
            <a:t>Úvod – studium předmětu kartografie</a:t>
          </a:r>
          <a:endParaRPr lang="cs-CZ" dirty="0">
            <a:solidFill>
              <a:srgbClr val="C00000"/>
            </a:solidFill>
          </a:endParaRPr>
        </a:p>
      </dgm:t>
    </dgm:pt>
    <dgm:pt modelId="{9D8DCA65-C15D-422D-8C01-FFF73B8BE76C}" type="parTrans" cxnId="{5CAAD1C3-EAE7-42D6-BF4D-DD00E7CC4165}">
      <dgm:prSet/>
      <dgm:spPr/>
      <dgm:t>
        <a:bodyPr/>
        <a:lstStyle/>
        <a:p>
          <a:endParaRPr lang="cs-CZ"/>
        </a:p>
      </dgm:t>
    </dgm:pt>
    <dgm:pt modelId="{06178BE7-8D27-41F5-A65A-4D98E9DB63FD}" type="sibTrans" cxnId="{5CAAD1C3-EAE7-42D6-BF4D-DD00E7CC4165}">
      <dgm:prSet/>
      <dgm:spPr>
        <a:solidFill>
          <a:srgbClr val="9E0000"/>
        </a:solidFill>
      </dgm:spPr>
      <dgm:t>
        <a:bodyPr/>
        <a:lstStyle/>
        <a:p>
          <a:endParaRPr lang="cs-CZ"/>
        </a:p>
      </dgm:t>
    </dgm:pt>
    <dgm:pt modelId="{EB6FC82E-1B19-488C-A632-D75954DA5089}">
      <dgm:prSet phldrT="[Text]"/>
      <dgm:spPr>
        <a:noFill/>
        <a:ln>
          <a:noFill/>
        </a:ln>
      </dgm:spPr>
      <dgm:t>
        <a:bodyPr/>
        <a:lstStyle/>
        <a:p>
          <a:r>
            <a:rPr lang="cs-CZ" dirty="0" smtClean="0">
              <a:solidFill>
                <a:srgbClr val="C00000"/>
              </a:solidFill>
              <a:effectLst>
                <a:outerShdw blurRad="38100" dist="38100" dir="2700000" algn="tl">
                  <a:srgbClr val="C0C0C0"/>
                </a:outerShdw>
              </a:effectLst>
            </a:rPr>
            <a:t>Postavení kartografie v systému věd</a:t>
          </a:r>
          <a:endParaRPr lang="cs-CZ" dirty="0">
            <a:solidFill>
              <a:srgbClr val="C00000"/>
            </a:solidFill>
          </a:endParaRPr>
        </a:p>
      </dgm:t>
    </dgm:pt>
    <dgm:pt modelId="{D85E963B-4BC2-493C-8BFE-F917084BBA13}" type="parTrans" cxnId="{82E50FB5-3609-413E-BB5B-FE522600D778}">
      <dgm:prSet/>
      <dgm:spPr/>
      <dgm:t>
        <a:bodyPr/>
        <a:lstStyle/>
        <a:p>
          <a:endParaRPr lang="cs-CZ"/>
        </a:p>
      </dgm:t>
    </dgm:pt>
    <dgm:pt modelId="{92D52AC9-EA34-475B-8E11-D7558B66CAFC}" type="sibTrans" cxnId="{82E50FB5-3609-413E-BB5B-FE522600D778}">
      <dgm:prSet/>
      <dgm:spPr>
        <a:solidFill>
          <a:srgbClr val="9E0000"/>
        </a:solidFill>
        <a:ln>
          <a:solidFill>
            <a:srgbClr val="9E0000"/>
          </a:solidFill>
        </a:ln>
      </dgm:spPr>
      <dgm:t>
        <a:bodyPr/>
        <a:lstStyle/>
        <a:p>
          <a:endParaRPr lang="cs-CZ" dirty="0"/>
        </a:p>
      </dgm:t>
    </dgm:pt>
    <dgm:pt modelId="{7F63495B-E1DD-4AD2-94A2-E86E532CFC36}">
      <dgm:prSet phldrT="[Text]"/>
      <dgm:spPr>
        <a:noFill/>
        <a:ln>
          <a:noFill/>
        </a:ln>
      </dgm:spPr>
      <dgm:t>
        <a:bodyPr/>
        <a:lstStyle/>
        <a:p>
          <a:r>
            <a:rPr lang="cs-CZ" dirty="0" smtClean="0">
              <a:solidFill>
                <a:srgbClr val="C00000"/>
              </a:solidFill>
              <a:effectLst>
                <a:outerShdw blurRad="38100" dist="38100" dir="2700000" algn="tl">
                  <a:srgbClr val="C0C0C0"/>
                </a:outerShdw>
              </a:effectLst>
            </a:rPr>
            <a:t>Kartografie jako samostatný vědní obor a její definice</a:t>
          </a:r>
          <a:endParaRPr lang="cs-CZ" dirty="0">
            <a:solidFill>
              <a:srgbClr val="C00000"/>
            </a:solidFill>
          </a:endParaRPr>
        </a:p>
      </dgm:t>
    </dgm:pt>
    <dgm:pt modelId="{00297646-0EF1-491E-8151-A0251977CFFA}" type="parTrans" cxnId="{E1CF5A8D-0997-4EF4-ACC4-57964B17A23E}">
      <dgm:prSet/>
      <dgm:spPr/>
      <dgm:t>
        <a:bodyPr/>
        <a:lstStyle/>
        <a:p>
          <a:endParaRPr lang="cs-CZ"/>
        </a:p>
      </dgm:t>
    </dgm:pt>
    <dgm:pt modelId="{20646FCE-705B-44A0-BB1A-2EC7AA2A4E2E}" type="sibTrans" cxnId="{E1CF5A8D-0997-4EF4-ACC4-57964B17A23E}">
      <dgm:prSet/>
      <dgm:spPr>
        <a:solidFill>
          <a:srgbClr val="9E0000"/>
        </a:solidFill>
      </dgm:spPr>
      <dgm:t>
        <a:bodyPr/>
        <a:lstStyle/>
        <a:p>
          <a:endParaRPr lang="cs-CZ"/>
        </a:p>
      </dgm:t>
    </dgm:pt>
    <dgm:pt modelId="{90EB916C-B489-422B-94D2-5B5CD0BA0924}">
      <dgm:prSet phldrT="[Text]"/>
      <dgm:spPr>
        <a:solidFill>
          <a:srgbClr val="8E0000"/>
        </a:solidFill>
      </dgm:spPr>
      <dgm:t>
        <a:bodyPr/>
        <a:lstStyle/>
        <a:p>
          <a:r>
            <a:rPr lang="cs-CZ" dirty="0" smtClean="0">
              <a:effectLst>
                <a:outerShdw blurRad="38100" dist="38100" dir="2700000" algn="tl">
                  <a:srgbClr val="C0C0C0"/>
                </a:outerShdw>
              </a:effectLst>
            </a:rPr>
            <a:t>Definice mapy, atlasu, glóbu a produktů digitální kartografie</a:t>
          </a:r>
          <a:endParaRPr lang="cs-CZ" dirty="0"/>
        </a:p>
      </dgm:t>
    </dgm:pt>
    <dgm:pt modelId="{795CB2DA-0D89-412A-8746-0A55F814F439}" type="parTrans" cxnId="{A1DB6E46-39B1-4B62-9DFA-D74573351459}">
      <dgm:prSet/>
      <dgm:spPr/>
      <dgm:t>
        <a:bodyPr/>
        <a:lstStyle/>
        <a:p>
          <a:endParaRPr lang="cs-CZ"/>
        </a:p>
      </dgm:t>
    </dgm:pt>
    <dgm:pt modelId="{81E37371-C328-40FD-B9AD-FA75F4663C9B}" type="sibTrans" cxnId="{A1DB6E46-39B1-4B62-9DFA-D74573351459}">
      <dgm:prSet/>
      <dgm:spPr>
        <a:solidFill>
          <a:srgbClr val="9E0000"/>
        </a:solidFill>
      </dgm:spPr>
      <dgm:t>
        <a:bodyPr/>
        <a:lstStyle/>
        <a:p>
          <a:endParaRPr lang="cs-CZ"/>
        </a:p>
      </dgm:t>
    </dgm:pt>
    <dgm:pt modelId="{7479B931-5197-489F-B820-1260B7851AF6}">
      <dgm:prSet phldrT="[Text]"/>
      <dgm:spPr>
        <a:noFill/>
        <a:ln>
          <a:noFill/>
        </a:ln>
      </dgm:spPr>
      <dgm:t>
        <a:bodyPr/>
        <a:lstStyle/>
        <a:p>
          <a:r>
            <a:rPr lang="cs-CZ" dirty="0" smtClean="0">
              <a:solidFill>
                <a:srgbClr val="C00000"/>
              </a:solidFill>
              <a:effectLst>
                <a:outerShdw blurRad="38100" dist="38100" dir="2700000" algn="tl">
                  <a:srgbClr val="C0C0C0"/>
                </a:outerShdw>
              </a:effectLst>
            </a:rPr>
            <a:t>Struktura a členění kartografie,</a:t>
          </a:r>
          <a:endParaRPr lang="cs-CZ" dirty="0">
            <a:solidFill>
              <a:srgbClr val="C00000"/>
            </a:solidFill>
          </a:endParaRPr>
        </a:p>
      </dgm:t>
    </dgm:pt>
    <dgm:pt modelId="{7B8B7371-EE95-4821-952A-DA348401A1EE}" type="parTrans" cxnId="{C63C4F92-EBE0-4638-AB1A-C888B8DDA6B9}">
      <dgm:prSet/>
      <dgm:spPr/>
      <dgm:t>
        <a:bodyPr/>
        <a:lstStyle/>
        <a:p>
          <a:endParaRPr lang="cs-CZ"/>
        </a:p>
      </dgm:t>
    </dgm:pt>
    <dgm:pt modelId="{EBDAE86E-3CEA-46E1-AF4F-EF0AC5801943}" type="sibTrans" cxnId="{C63C4F92-EBE0-4638-AB1A-C888B8DDA6B9}">
      <dgm:prSet/>
      <dgm:spPr>
        <a:solidFill>
          <a:srgbClr val="9E0000"/>
        </a:solidFill>
      </dgm:spPr>
      <dgm:t>
        <a:bodyPr/>
        <a:lstStyle/>
        <a:p>
          <a:endParaRPr lang="cs-CZ"/>
        </a:p>
      </dgm:t>
    </dgm:pt>
    <dgm:pt modelId="{4C1DEBAA-0F32-44E4-B462-2BE97B11C370}">
      <dgm:prSet phldrT="[Text]"/>
      <dgm:spPr>
        <a:noFill/>
        <a:ln>
          <a:noFill/>
        </a:ln>
      </dgm:spPr>
      <dgm:t>
        <a:bodyPr/>
        <a:lstStyle/>
        <a:p>
          <a:r>
            <a:rPr lang="cs-CZ" dirty="0" smtClean="0">
              <a:solidFill>
                <a:srgbClr val="C00000"/>
              </a:solidFill>
              <a:effectLst>
                <a:outerShdw blurRad="38100" dist="38100" dir="2700000" algn="tl">
                  <a:srgbClr val="C0C0C0"/>
                </a:outerShdw>
              </a:effectLst>
            </a:rPr>
            <a:t>Dějiny kartografie</a:t>
          </a:r>
          <a:endParaRPr lang="cs-CZ" dirty="0">
            <a:solidFill>
              <a:srgbClr val="C00000"/>
            </a:solidFill>
          </a:endParaRPr>
        </a:p>
      </dgm:t>
    </dgm:pt>
    <dgm:pt modelId="{C849807A-C483-4CA7-99A7-4D5DF6B147BB}" type="parTrans" cxnId="{69B190B8-3117-45E0-A097-600594B20AAB}">
      <dgm:prSet/>
      <dgm:spPr/>
      <dgm:t>
        <a:bodyPr/>
        <a:lstStyle/>
        <a:p>
          <a:endParaRPr lang="cs-CZ"/>
        </a:p>
      </dgm:t>
    </dgm:pt>
    <dgm:pt modelId="{E94B1057-1EF8-4C77-A54A-C4A8A9042316}" type="sibTrans" cxnId="{69B190B8-3117-45E0-A097-600594B20AAB}">
      <dgm:prSet/>
      <dgm:spPr>
        <a:solidFill>
          <a:srgbClr val="9E0000"/>
        </a:solidFill>
      </dgm:spPr>
      <dgm:t>
        <a:bodyPr/>
        <a:lstStyle/>
        <a:p>
          <a:endParaRPr lang="cs-CZ"/>
        </a:p>
      </dgm:t>
    </dgm:pt>
    <dgm:pt modelId="{B057702A-0CBB-4C50-ACC4-7C2E848623E7}" type="pres">
      <dgm:prSet presAssocID="{FF1D812A-46AC-4DAD-9D1D-5E7F7CF594A2}" presName="Name0" presStyleCnt="0">
        <dgm:presLayoutVars>
          <dgm:dir/>
          <dgm:resizeHandles val="exact"/>
        </dgm:presLayoutVars>
      </dgm:prSet>
      <dgm:spPr/>
    </dgm:pt>
    <dgm:pt modelId="{21B9CB86-07E8-4748-B26B-05CC586D5445}" type="pres">
      <dgm:prSet presAssocID="{C2A03412-7A86-46AA-8DFB-C2E3240B296F}" presName="node" presStyleLbl="node1" presStyleIdx="0" presStyleCnt="6" custScaleX="98785" custScaleY="97992" custLinFactNeighborX="-830" custLinFactNeighborY="-3812">
        <dgm:presLayoutVars>
          <dgm:bulletEnabled val="1"/>
        </dgm:presLayoutVars>
      </dgm:prSet>
      <dgm:spPr/>
      <dgm:t>
        <a:bodyPr/>
        <a:lstStyle/>
        <a:p>
          <a:endParaRPr lang="cs-CZ"/>
        </a:p>
      </dgm:t>
    </dgm:pt>
    <dgm:pt modelId="{FF98E716-3DA5-4B4A-B765-410C97872A7F}" type="pres">
      <dgm:prSet presAssocID="{06178BE7-8D27-41F5-A65A-4D98E9DB63FD}" presName="sibTrans" presStyleLbl="sibTrans2D1" presStyleIdx="0" presStyleCnt="5"/>
      <dgm:spPr/>
      <dgm:t>
        <a:bodyPr/>
        <a:lstStyle/>
        <a:p>
          <a:endParaRPr lang="cs-CZ"/>
        </a:p>
      </dgm:t>
    </dgm:pt>
    <dgm:pt modelId="{22058855-13C9-4F9E-99CA-BF1D24F161FF}" type="pres">
      <dgm:prSet presAssocID="{06178BE7-8D27-41F5-A65A-4D98E9DB63FD}" presName="connectorText" presStyleLbl="sibTrans2D1" presStyleIdx="0" presStyleCnt="5"/>
      <dgm:spPr/>
      <dgm:t>
        <a:bodyPr/>
        <a:lstStyle/>
        <a:p>
          <a:endParaRPr lang="cs-CZ"/>
        </a:p>
      </dgm:t>
    </dgm:pt>
    <dgm:pt modelId="{53D723DB-08EA-4C67-A083-1E84675A5EC9}" type="pres">
      <dgm:prSet presAssocID="{EB6FC82E-1B19-488C-A632-D75954DA5089}" presName="node" presStyleLbl="node1" presStyleIdx="1" presStyleCnt="6">
        <dgm:presLayoutVars>
          <dgm:bulletEnabled val="1"/>
        </dgm:presLayoutVars>
      </dgm:prSet>
      <dgm:spPr/>
      <dgm:t>
        <a:bodyPr/>
        <a:lstStyle/>
        <a:p>
          <a:endParaRPr lang="cs-CZ"/>
        </a:p>
      </dgm:t>
    </dgm:pt>
    <dgm:pt modelId="{4F8282E8-73A7-4E44-B934-4359F7D10754}" type="pres">
      <dgm:prSet presAssocID="{92D52AC9-EA34-475B-8E11-D7558B66CAFC}" presName="sibTrans" presStyleLbl="sibTrans2D1" presStyleIdx="1" presStyleCnt="5"/>
      <dgm:spPr/>
      <dgm:t>
        <a:bodyPr/>
        <a:lstStyle/>
        <a:p>
          <a:endParaRPr lang="cs-CZ"/>
        </a:p>
      </dgm:t>
    </dgm:pt>
    <dgm:pt modelId="{465292F9-674A-4E2D-9BEE-9970FE2B31E5}" type="pres">
      <dgm:prSet presAssocID="{92D52AC9-EA34-475B-8E11-D7558B66CAFC}" presName="connectorText" presStyleLbl="sibTrans2D1" presStyleIdx="1" presStyleCnt="5"/>
      <dgm:spPr/>
      <dgm:t>
        <a:bodyPr/>
        <a:lstStyle/>
        <a:p>
          <a:endParaRPr lang="cs-CZ"/>
        </a:p>
      </dgm:t>
    </dgm:pt>
    <dgm:pt modelId="{4BACDF9A-8DCC-45C0-976F-1A8C11DB23B7}" type="pres">
      <dgm:prSet presAssocID="{7F63495B-E1DD-4AD2-94A2-E86E532CFC36}" presName="node" presStyleLbl="node1" presStyleIdx="2" presStyleCnt="6">
        <dgm:presLayoutVars>
          <dgm:bulletEnabled val="1"/>
        </dgm:presLayoutVars>
      </dgm:prSet>
      <dgm:spPr/>
      <dgm:t>
        <a:bodyPr/>
        <a:lstStyle/>
        <a:p>
          <a:endParaRPr lang="cs-CZ"/>
        </a:p>
      </dgm:t>
    </dgm:pt>
    <dgm:pt modelId="{37D8FB20-EAFA-47CA-A169-B9766F3E1E36}" type="pres">
      <dgm:prSet presAssocID="{20646FCE-705B-44A0-BB1A-2EC7AA2A4E2E}" presName="sibTrans" presStyleLbl="sibTrans2D1" presStyleIdx="2" presStyleCnt="5"/>
      <dgm:spPr/>
      <dgm:t>
        <a:bodyPr/>
        <a:lstStyle/>
        <a:p>
          <a:endParaRPr lang="cs-CZ"/>
        </a:p>
      </dgm:t>
    </dgm:pt>
    <dgm:pt modelId="{2509FA75-0014-4BF4-98C1-5D1DB43FCDC2}" type="pres">
      <dgm:prSet presAssocID="{20646FCE-705B-44A0-BB1A-2EC7AA2A4E2E}" presName="connectorText" presStyleLbl="sibTrans2D1" presStyleIdx="2" presStyleCnt="5"/>
      <dgm:spPr/>
      <dgm:t>
        <a:bodyPr/>
        <a:lstStyle/>
        <a:p>
          <a:endParaRPr lang="cs-CZ"/>
        </a:p>
      </dgm:t>
    </dgm:pt>
    <dgm:pt modelId="{EEE0AE1E-1F08-42AE-8717-E5F14D0FFFB3}" type="pres">
      <dgm:prSet presAssocID="{90EB916C-B489-422B-94D2-5B5CD0BA0924}" presName="node" presStyleLbl="node1" presStyleIdx="3" presStyleCnt="6">
        <dgm:presLayoutVars>
          <dgm:bulletEnabled val="1"/>
        </dgm:presLayoutVars>
      </dgm:prSet>
      <dgm:spPr/>
      <dgm:t>
        <a:bodyPr/>
        <a:lstStyle/>
        <a:p>
          <a:endParaRPr lang="cs-CZ"/>
        </a:p>
      </dgm:t>
    </dgm:pt>
    <dgm:pt modelId="{36A5C852-F2C4-47BE-BE6D-30CC5E030890}" type="pres">
      <dgm:prSet presAssocID="{81E37371-C328-40FD-B9AD-FA75F4663C9B}" presName="sibTrans" presStyleLbl="sibTrans2D1" presStyleIdx="3" presStyleCnt="5"/>
      <dgm:spPr/>
      <dgm:t>
        <a:bodyPr/>
        <a:lstStyle/>
        <a:p>
          <a:endParaRPr lang="cs-CZ"/>
        </a:p>
      </dgm:t>
    </dgm:pt>
    <dgm:pt modelId="{9912015A-2667-46BC-BF84-E489CCE25C15}" type="pres">
      <dgm:prSet presAssocID="{81E37371-C328-40FD-B9AD-FA75F4663C9B}" presName="connectorText" presStyleLbl="sibTrans2D1" presStyleIdx="3" presStyleCnt="5"/>
      <dgm:spPr/>
      <dgm:t>
        <a:bodyPr/>
        <a:lstStyle/>
        <a:p>
          <a:endParaRPr lang="cs-CZ"/>
        </a:p>
      </dgm:t>
    </dgm:pt>
    <dgm:pt modelId="{1BFE718F-5ADE-442D-8A46-1E676CBE4448}" type="pres">
      <dgm:prSet presAssocID="{7479B931-5197-489F-B820-1260B7851AF6}" presName="node" presStyleLbl="node1" presStyleIdx="4" presStyleCnt="6">
        <dgm:presLayoutVars>
          <dgm:bulletEnabled val="1"/>
        </dgm:presLayoutVars>
      </dgm:prSet>
      <dgm:spPr/>
      <dgm:t>
        <a:bodyPr/>
        <a:lstStyle/>
        <a:p>
          <a:endParaRPr lang="cs-CZ"/>
        </a:p>
      </dgm:t>
    </dgm:pt>
    <dgm:pt modelId="{A3621419-B9AD-42F5-89B3-19BB305FDD86}" type="pres">
      <dgm:prSet presAssocID="{EBDAE86E-3CEA-46E1-AF4F-EF0AC5801943}" presName="sibTrans" presStyleLbl="sibTrans2D1" presStyleIdx="4" presStyleCnt="5"/>
      <dgm:spPr/>
      <dgm:t>
        <a:bodyPr/>
        <a:lstStyle/>
        <a:p>
          <a:endParaRPr lang="cs-CZ"/>
        </a:p>
      </dgm:t>
    </dgm:pt>
    <dgm:pt modelId="{D386EBBC-E189-45DD-B745-BF7194FED0C9}" type="pres">
      <dgm:prSet presAssocID="{EBDAE86E-3CEA-46E1-AF4F-EF0AC5801943}" presName="connectorText" presStyleLbl="sibTrans2D1" presStyleIdx="4" presStyleCnt="5"/>
      <dgm:spPr/>
      <dgm:t>
        <a:bodyPr/>
        <a:lstStyle/>
        <a:p>
          <a:endParaRPr lang="cs-CZ"/>
        </a:p>
      </dgm:t>
    </dgm:pt>
    <dgm:pt modelId="{1EAFD04D-F7C1-4C66-9C11-8C0C037F3ED0}" type="pres">
      <dgm:prSet presAssocID="{4C1DEBAA-0F32-44E4-B462-2BE97B11C370}" presName="node" presStyleLbl="node1" presStyleIdx="5" presStyleCnt="6">
        <dgm:presLayoutVars>
          <dgm:bulletEnabled val="1"/>
        </dgm:presLayoutVars>
      </dgm:prSet>
      <dgm:spPr/>
      <dgm:t>
        <a:bodyPr/>
        <a:lstStyle/>
        <a:p>
          <a:endParaRPr lang="cs-CZ"/>
        </a:p>
      </dgm:t>
    </dgm:pt>
  </dgm:ptLst>
  <dgm:cxnLst>
    <dgm:cxn modelId="{1A92A3CD-A776-4A59-8CEF-1017E0633365}" type="presOf" srcId="{EBDAE86E-3CEA-46E1-AF4F-EF0AC5801943}" destId="{A3621419-B9AD-42F5-89B3-19BB305FDD86}" srcOrd="0" destOrd="0" presId="urn:microsoft.com/office/officeart/2005/8/layout/process1"/>
    <dgm:cxn modelId="{E1CF5A8D-0997-4EF4-ACC4-57964B17A23E}" srcId="{FF1D812A-46AC-4DAD-9D1D-5E7F7CF594A2}" destId="{7F63495B-E1DD-4AD2-94A2-E86E532CFC36}" srcOrd="2" destOrd="0" parTransId="{00297646-0EF1-491E-8151-A0251977CFFA}" sibTransId="{20646FCE-705B-44A0-BB1A-2EC7AA2A4E2E}"/>
    <dgm:cxn modelId="{7E9C127C-49B5-4B01-A464-ACFF9C7710BC}" type="presOf" srcId="{EBDAE86E-3CEA-46E1-AF4F-EF0AC5801943}" destId="{D386EBBC-E189-45DD-B745-BF7194FED0C9}" srcOrd="1" destOrd="0" presId="urn:microsoft.com/office/officeart/2005/8/layout/process1"/>
    <dgm:cxn modelId="{753C69E5-2DE5-41C3-A536-D09642DCA2F1}" type="presOf" srcId="{EB6FC82E-1B19-488C-A632-D75954DA5089}" destId="{53D723DB-08EA-4C67-A083-1E84675A5EC9}" srcOrd="0" destOrd="0" presId="urn:microsoft.com/office/officeart/2005/8/layout/process1"/>
    <dgm:cxn modelId="{5CAAD1C3-EAE7-42D6-BF4D-DD00E7CC4165}" srcId="{FF1D812A-46AC-4DAD-9D1D-5E7F7CF594A2}" destId="{C2A03412-7A86-46AA-8DFB-C2E3240B296F}" srcOrd="0" destOrd="0" parTransId="{9D8DCA65-C15D-422D-8C01-FFF73B8BE76C}" sibTransId="{06178BE7-8D27-41F5-A65A-4D98E9DB63FD}"/>
    <dgm:cxn modelId="{5FB35695-A5D6-4F24-AA84-609C6C7F666C}" type="presOf" srcId="{FF1D812A-46AC-4DAD-9D1D-5E7F7CF594A2}" destId="{B057702A-0CBB-4C50-ACC4-7C2E848623E7}" srcOrd="0" destOrd="0" presId="urn:microsoft.com/office/officeart/2005/8/layout/process1"/>
    <dgm:cxn modelId="{D1ADA917-1E9F-4084-9B6D-A07753A72570}" type="presOf" srcId="{06178BE7-8D27-41F5-A65A-4D98E9DB63FD}" destId="{FF98E716-3DA5-4B4A-B765-410C97872A7F}" srcOrd="0" destOrd="0" presId="urn:microsoft.com/office/officeart/2005/8/layout/process1"/>
    <dgm:cxn modelId="{B324F0D1-283B-4B1B-9149-69A174669293}" type="presOf" srcId="{06178BE7-8D27-41F5-A65A-4D98E9DB63FD}" destId="{22058855-13C9-4F9E-99CA-BF1D24F161FF}" srcOrd="1" destOrd="0" presId="urn:microsoft.com/office/officeart/2005/8/layout/process1"/>
    <dgm:cxn modelId="{69B190B8-3117-45E0-A097-600594B20AAB}" srcId="{FF1D812A-46AC-4DAD-9D1D-5E7F7CF594A2}" destId="{4C1DEBAA-0F32-44E4-B462-2BE97B11C370}" srcOrd="5" destOrd="0" parTransId="{C849807A-C483-4CA7-99A7-4D5DF6B147BB}" sibTransId="{E94B1057-1EF8-4C77-A54A-C4A8A9042316}"/>
    <dgm:cxn modelId="{82E50FB5-3609-413E-BB5B-FE522600D778}" srcId="{FF1D812A-46AC-4DAD-9D1D-5E7F7CF594A2}" destId="{EB6FC82E-1B19-488C-A632-D75954DA5089}" srcOrd="1" destOrd="0" parTransId="{D85E963B-4BC2-493C-8BFE-F917084BBA13}" sibTransId="{92D52AC9-EA34-475B-8E11-D7558B66CAFC}"/>
    <dgm:cxn modelId="{C844FA3C-DC3C-4738-8AB9-2600227A08CB}" type="presOf" srcId="{81E37371-C328-40FD-B9AD-FA75F4663C9B}" destId="{9912015A-2667-46BC-BF84-E489CCE25C15}" srcOrd="1" destOrd="0" presId="urn:microsoft.com/office/officeart/2005/8/layout/process1"/>
    <dgm:cxn modelId="{09A8AFE0-DA77-4E2A-A0D8-F559D47129D0}" type="presOf" srcId="{20646FCE-705B-44A0-BB1A-2EC7AA2A4E2E}" destId="{37D8FB20-EAFA-47CA-A169-B9766F3E1E36}" srcOrd="0" destOrd="0" presId="urn:microsoft.com/office/officeart/2005/8/layout/process1"/>
    <dgm:cxn modelId="{C63C4F92-EBE0-4638-AB1A-C888B8DDA6B9}" srcId="{FF1D812A-46AC-4DAD-9D1D-5E7F7CF594A2}" destId="{7479B931-5197-489F-B820-1260B7851AF6}" srcOrd="4" destOrd="0" parTransId="{7B8B7371-EE95-4821-952A-DA348401A1EE}" sibTransId="{EBDAE86E-3CEA-46E1-AF4F-EF0AC5801943}"/>
    <dgm:cxn modelId="{41143725-6BBB-4D60-BAC4-578A302CB567}" type="presOf" srcId="{81E37371-C328-40FD-B9AD-FA75F4663C9B}" destId="{36A5C852-F2C4-47BE-BE6D-30CC5E030890}" srcOrd="0" destOrd="0" presId="urn:microsoft.com/office/officeart/2005/8/layout/process1"/>
    <dgm:cxn modelId="{A1DB6E46-39B1-4B62-9DFA-D74573351459}" srcId="{FF1D812A-46AC-4DAD-9D1D-5E7F7CF594A2}" destId="{90EB916C-B489-422B-94D2-5B5CD0BA0924}" srcOrd="3" destOrd="0" parTransId="{795CB2DA-0D89-412A-8746-0A55F814F439}" sibTransId="{81E37371-C328-40FD-B9AD-FA75F4663C9B}"/>
    <dgm:cxn modelId="{6D1FB27E-1BE8-4F76-BF3E-376CE5EAAF31}" type="presOf" srcId="{7F63495B-E1DD-4AD2-94A2-E86E532CFC36}" destId="{4BACDF9A-8DCC-45C0-976F-1A8C11DB23B7}" srcOrd="0" destOrd="0" presId="urn:microsoft.com/office/officeart/2005/8/layout/process1"/>
    <dgm:cxn modelId="{B4407669-0F58-4427-8B12-B0E1AD418A2E}" type="presOf" srcId="{20646FCE-705B-44A0-BB1A-2EC7AA2A4E2E}" destId="{2509FA75-0014-4BF4-98C1-5D1DB43FCDC2}" srcOrd="1" destOrd="0" presId="urn:microsoft.com/office/officeart/2005/8/layout/process1"/>
    <dgm:cxn modelId="{E3C8DFCB-29CC-4BB6-BF71-76149FF61DA5}" type="presOf" srcId="{4C1DEBAA-0F32-44E4-B462-2BE97B11C370}" destId="{1EAFD04D-F7C1-4C66-9C11-8C0C037F3ED0}" srcOrd="0" destOrd="0" presId="urn:microsoft.com/office/officeart/2005/8/layout/process1"/>
    <dgm:cxn modelId="{0DA7EBFA-F728-4877-9E58-9A2DE602AFB8}" type="presOf" srcId="{90EB916C-B489-422B-94D2-5B5CD0BA0924}" destId="{EEE0AE1E-1F08-42AE-8717-E5F14D0FFFB3}" srcOrd="0" destOrd="0" presId="urn:microsoft.com/office/officeart/2005/8/layout/process1"/>
    <dgm:cxn modelId="{7A04DAD9-0B8E-43A6-9769-1AEA2D5997F4}" type="presOf" srcId="{92D52AC9-EA34-475B-8E11-D7558B66CAFC}" destId="{4F8282E8-73A7-4E44-B934-4359F7D10754}" srcOrd="0" destOrd="0" presId="urn:microsoft.com/office/officeart/2005/8/layout/process1"/>
    <dgm:cxn modelId="{3BFB189C-AB6F-4A49-B3AB-1C3D73467DAA}" type="presOf" srcId="{C2A03412-7A86-46AA-8DFB-C2E3240B296F}" destId="{21B9CB86-07E8-4748-B26B-05CC586D5445}" srcOrd="0" destOrd="0" presId="urn:microsoft.com/office/officeart/2005/8/layout/process1"/>
    <dgm:cxn modelId="{F2614836-484C-45D8-9F2A-750DB7774475}" type="presOf" srcId="{92D52AC9-EA34-475B-8E11-D7558B66CAFC}" destId="{465292F9-674A-4E2D-9BEE-9970FE2B31E5}" srcOrd="1" destOrd="0" presId="urn:microsoft.com/office/officeart/2005/8/layout/process1"/>
    <dgm:cxn modelId="{BAE93AA0-CCDC-4C3B-8A3B-D739228FD20A}" type="presOf" srcId="{7479B931-5197-489F-B820-1260B7851AF6}" destId="{1BFE718F-5ADE-442D-8A46-1E676CBE4448}" srcOrd="0" destOrd="0" presId="urn:microsoft.com/office/officeart/2005/8/layout/process1"/>
    <dgm:cxn modelId="{FF97FAA7-768C-4977-A07A-FB7556315521}" type="presParOf" srcId="{B057702A-0CBB-4C50-ACC4-7C2E848623E7}" destId="{21B9CB86-07E8-4748-B26B-05CC586D5445}" srcOrd="0" destOrd="0" presId="urn:microsoft.com/office/officeart/2005/8/layout/process1"/>
    <dgm:cxn modelId="{1A4D785F-563D-4908-A944-0334325FE49E}" type="presParOf" srcId="{B057702A-0CBB-4C50-ACC4-7C2E848623E7}" destId="{FF98E716-3DA5-4B4A-B765-410C97872A7F}" srcOrd="1" destOrd="0" presId="urn:microsoft.com/office/officeart/2005/8/layout/process1"/>
    <dgm:cxn modelId="{E82BC8DA-B684-4A1C-AACC-D96137E8CCB1}" type="presParOf" srcId="{FF98E716-3DA5-4B4A-B765-410C97872A7F}" destId="{22058855-13C9-4F9E-99CA-BF1D24F161FF}" srcOrd="0" destOrd="0" presId="urn:microsoft.com/office/officeart/2005/8/layout/process1"/>
    <dgm:cxn modelId="{5D8F4080-1561-4674-8A24-583609FDFF82}" type="presParOf" srcId="{B057702A-0CBB-4C50-ACC4-7C2E848623E7}" destId="{53D723DB-08EA-4C67-A083-1E84675A5EC9}" srcOrd="2" destOrd="0" presId="urn:microsoft.com/office/officeart/2005/8/layout/process1"/>
    <dgm:cxn modelId="{DE30EA19-8486-4621-A4AA-C85F7A51DC02}" type="presParOf" srcId="{B057702A-0CBB-4C50-ACC4-7C2E848623E7}" destId="{4F8282E8-73A7-4E44-B934-4359F7D10754}" srcOrd="3" destOrd="0" presId="urn:microsoft.com/office/officeart/2005/8/layout/process1"/>
    <dgm:cxn modelId="{6EA9EE7A-3778-43F3-BB7B-674A403E4F4F}" type="presParOf" srcId="{4F8282E8-73A7-4E44-B934-4359F7D10754}" destId="{465292F9-674A-4E2D-9BEE-9970FE2B31E5}" srcOrd="0" destOrd="0" presId="urn:microsoft.com/office/officeart/2005/8/layout/process1"/>
    <dgm:cxn modelId="{DE619543-949D-4E7A-9C7D-7F77E72BEFBD}" type="presParOf" srcId="{B057702A-0CBB-4C50-ACC4-7C2E848623E7}" destId="{4BACDF9A-8DCC-45C0-976F-1A8C11DB23B7}" srcOrd="4" destOrd="0" presId="urn:microsoft.com/office/officeart/2005/8/layout/process1"/>
    <dgm:cxn modelId="{D4A30271-E546-4AE9-B2F1-1FB009BC787C}" type="presParOf" srcId="{B057702A-0CBB-4C50-ACC4-7C2E848623E7}" destId="{37D8FB20-EAFA-47CA-A169-B9766F3E1E36}" srcOrd="5" destOrd="0" presId="urn:microsoft.com/office/officeart/2005/8/layout/process1"/>
    <dgm:cxn modelId="{FAD2021A-D083-477C-9508-AD7BA93F3B44}" type="presParOf" srcId="{37D8FB20-EAFA-47CA-A169-B9766F3E1E36}" destId="{2509FA75-0014-4BF4-98C1-5D1DB43FCDC2}" srcOrd="0" destOrd="0" presId="urn:microsoft.com/office/officeart/2005/8/layout/process1"/>
    <dgm:cxn modelId="{FA404AEB-BA87-4185-A6D3-CAC157712319}" type="presParOf" srcId="{B057702A-0CBB-4C50-ACC4-7C2E848623E7}" destId="{EEE0AE1E-1F08-42AE-8717-E5F14D0FFFB3}" srcOrd="6" destOrd="0" presId="urn:microsoft.com/office/officeart/2005/8/layout/process1"/>
    <dgm:cxn modelId="{4351E2F9-2991-41AA-9977-B099AD174CDC}" type="presParOf" srcId="{B057702A-0CBB-4C50-ACC4-7C2E848623E7}" destId="{36A5C852-F2C4-47BE-BE6D-30CC5E030890}" srcOrd="7" destOrd="0" presId="urn:microsoft.com/office/officeart/2005/8/layout/process1"/>
    <dgm:cxn modelId="{B5129A70-3090-4DAD-A242-D6C43545F295}" type="presParOf" srcId="{36A5C852-F2C4-47BE-BE6D-30CC5E030890}" destId="{9912015A-2667-46BC-BF84-E489CCE25C15}" srcOrd="0" destOrd="0" presId="urn:microsoft.com/office/officeart/2005/8/layout/process1"/>
    <dgm:cxn modelId="{67B80443-8EC7-4B03-803A-41039EC2CB2B}" type="presParOf" srcId="{B057702A-0CBB-4C50-ACC4-7C2E848623E7}" destId="{1BFE718F-5ADE-442D-8A46-1E676CBE4448}" srcOrd="8" destOrd="0" presId="urn:microsoft.com/office/officeart/2005/8/layout/process1"/>
    <dgm:cxn modelId="{03013640-E3A3-40AC-908C-86A2DEE18B43}" type="presParOf" srcId="{B057702A-0CBB-4C50-ACC4-7C2E848623E7}" destId="{A3621419-B9AD-42F5-89B3-19BB305FDD86}" srcOrd="9" destOrd="0" presId="urn:microsoft.com/office/officeart/2005/8/layout/process1"/>
    <dgm:cxn modelId="{81AFD148-B716-4EBC-A767-CD92B03FB523}" type="presParOf" srcId="{A3621419-B9AD-42F5-89B3-19BB305FDD86}" destId="{D386EBBC-E189-45DD-B745-BF7194FED0C9}" srcOrd="0" destOrd="0" presId="urn:microsoft.com/office/officeart/2005/8/layout/process1"/>
    <dgm:cxn modelId="{5364AD25-19AA-43EB-BF54-9D538ED8C1F6}" type="presParOf" srcId="{B057702A-0CBB-4C50-ACC4-7C2E848623E7}" destId="{1EAFD04D-F7C1-4C66-9C11-8C0C037F3ED0}" srcOrd="10" destOrd="0" presId="urn:microsoft.com/office/officeart/2005/8/layout/process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FF1D812A-46AC-4DAD-9D1D-5E7F7CF594A2}" type="doc">
      <dgm:prSet loTypeId="urn:microsoft.com/office/officeart/2005/8/layout/process1" loCatId="process" qsTypeId="urn:microsoft.com/office/officeart/2005/8/quickstyle/simple1" qsCatId="simple" csTypeId="urn:microsoft.com/office/officeart/2005/8/colors/accent1_2" csCatId="accent1" phldr="1"/>
      <dgm:spPr/>
    </dgm:pt>
    <dgm:pt modelId="{C2A03412-7A86-46AA-8DFB-C2E3240B296F}">
      <dgm:prSet phldrT="[Text]"/>
      <dgm:spPr>
        <a:noFill/>
        <a:ln>
          <a:noFill/>
        </a:ln>
      </dgm:spPr>
      <dgm:t>
        <a:bodyPr/>
        <a:lstStyle/>
        <a:p>
          <a:r>
            <a:rPr lang="cs-CZ" dirty="0" smtClean="0">
              <a:solidFill>
                <a:srgbClr val="C00000"/>
              </a:solidFill>
              <a:effectLst>
                <a:outerShdw blurRad="38100" dist="38100" dir="2700000" algn="tl">
                  <a:srgbClr val="C0C0C0"/>
                </a:outerShdw>
              </a:effectLst>
            </a:rPr>
            <a:t>Úvod – studium předmětu kartografie</a:t>
          </a:r>
          <a:endParaRPr lang="cs-CZ" dirty="0">
            <a:solidFill>
              <a:srgbClr val="C00000"/>
            </a:solidFill>
          </a:endParaRPr>
        </a:p>
      </dgm:t>
    </dgm:pt>
    <dgm:pt modelId="{9D8DCA65-C15D-422D-8C01-FFF73B8BE76C}" type="parTrans" cxnId="{5CAAD1C3-EAE7-42D6-BF4D-DD00E7CC4165}">
      <dgm:prSet/>
      <dgm:spPr/>
      <dgm:t>
        <a:bodyPr/>
        <a:lstStyle/>
        <a:p>
          <a:endParaRPr lang="cs-CZ"/>
        </a:p>
      </dgm:t>
    </dgm:pt>
    <dgm:pt modelId="{06178BE7-8D27-41F5-A65A-4D98E9DB63FD}" type="sibTrans" cxnId="{5CAAD1C3-EAE7-42D6-BF4D-DD00E7CC4165}">
      <dgm:prSet/>
      <dgm:spPr>
        <a:solidFill>
          <a:srgbClr val="9E0000"/>
        </a:solidFill>
      </dgm:spPr>
      <dgm:t>
        <a:bodyPr/>
        <a:lstStyle/>
        <a:p>
          <a:endParaRPr lang="cs-CZ"/>
        </a:p>
      </dgm:t>
    </dgm:pt>
    <dgm:pt modelId="{EB6FC82E-1B19-488C-A632-D75954DA5089}">
      <dgm:prSet phldrT="[Text]"/>
      <dgm:spPr>
        <a:noFill/>
        <a:ln>
          <a:noFill/>
        </a:ln>
      </dgm:spPr>
      <dgm:t>
        <a:bodyPr/>
        <a:lstStyle/>
        <a:p>
          <a:r>
            <a:rPr lang="cs-CZ" dirty="0" smtClean="0">
              <a:solidFill>
                <a:srgbClr val="C00000"/>
              </a:solidFill>
              <a:effectLst>
                <a:outerShdw blurRad="38100" dist="38100" dir="2700000" algn="tl">
                  <a:srgbClr val="C0C0C0"/>
                </a:outerShdw>
              </a:effectLst>
            </a:rPr>
            <a:t>Postavení kartografie v systému věd</a:t>
          </a:r>
          <a:endParaRPr lang="cs-CZ" dirty="0">
            <a:solidFill>
              <a:srgbClr val="C00000"/>
            </a:solidFill>
          </a:endParaRPr>
        </a:p>
      </dgm:t>
    </dgm:pt>
    <dgm:pt modelId="{D85E963B-4BC2-493C-8BFE-F917084BBA13}" type="parTrans" cxnId="{82E50FB5-3609-413E-BB5B-FE522600D778}">
      <dgm:prSet/>
      <dgm:spPr/>
      <dgm:t>
        <a:bodyPr/>
        <a:lstStyle/>
        <a:p>
          <a:endParaRPr lang="cs-CZ"/>
        </a:p>
      </dgm:t>
    </dgm:pt>
    <dgm:pt modelId="{92D52AC9-EA34-475B-8E11-D7558B66CAFC}" type="sibTrans" cxnId="{82E50FB5-3609-413E-BB5B-FE522600D778}">
      <dgm:prSet/>
      <dgm:spPr>
        <a:solidFill>
          <a:srgbClr val="9E0000"/>
        </a:solidFill>
        <a:ln>
          <a:solidFill>
            <a:srgbClr val="9E0000"/>
          </a:solidFill>
        </a:ln>
      </dgm:spPr>
      <dgm:t>
        <a:bodyPr/>
        <a:lstStyle/>
        <a:p>
          <a:endParaRPr lang="cs-CZ" dirty="0"/>
        </a:p>
      </dgm:t>
    </dgm:pt>
    <dgm:pt modelId="{7F63495B-E1DD-4AD2-94A2-E86E532CFC36}">
      <dgm:prSet phldrT="[Text]"/>
      <dgm:spPr>
        <a:noFill/>
        <a:ln>
          <a:noFill/>
        </a:ln>
      </dgm:spPr>
      <dgm:t>
        <a:bodyPr/>
        <a:lstStyle/>
        <a:p>
          <a:r>
            <a:rPr lang="cs-CZ" dirty="0" smtClean="0">
              <a:solidFill>
                <a:srgbClr val="C00000"/>
              </a:solidFill>
              <a:effectLst>
                <a:outerShdw blurRad="38100" dist="38100" dir="2700000" algn="tl">
                  <a:srgbClr val="C0C0C0"/>
                </a:outerShdw>
              </a:effectLst>
            </a:rPr>
            <a:t>Kartografie jako samostatný vědní obor a její definice</a:t>
          </a:r>
          <a:endParaRPr lang="cs-CZ" dirty="0">
            <a:solidFill>
              <a:srgbClr val="C00000"/>
            </a:solidFill>
          </a:endParaRPr>
        </a:p>
      </dgm:t>
    </dgm:pt>
    <dgm:pt modelId="{00297646-0EF1-491E-8151-A0251977CFFA}" type="parTrans" cxnId="{E1CF5A8D-0997-4EF4-ACC4-57964B17A23E}">
      <dgm:prSet/>
      <dgm:spPr/>
      <dgm:t>
        <a:bodyPr/>
        <a:lstStyle/>
        <a:p>
          <a:endParaRPr lang="cs-CZ"/>
        </a:p>
      </dgm:t>
    </dgm:pt>
    <dgm:pt modelId="{20646FCE-705B-44A0-BB1A-2EC7AA2A4E2E}" type="sibTrans" cxnId="{E1CF5A8D-0997-4EF4-ACC4-57964B17A23E}">
      <dgm:prSet/>
      <dgm:spPr>
        <a:solidFill>
          <a:srgbClr val="9E0000"/>
        </a:solidFill>
      </dgm:spPr>
      <dgm:t>
        <a:bodyPr/>
        <a:lstStyle/>
        <a:p>
          <a:endParaRPr lang="cs-CZ"/>
        </a:p>
      </dgm:t>
    </dgm:pt>
    <dgm:pt modelId="{90EB916C-B489-422B-94D2-5B5CD0BA0924}">
      <dgm:prSet phldrT="[Text]"/>
      <dgm:spPr>
        <a:solidFill>
          <a:srgbClr val="8E0000"/>
        </a:solidFill>
      </dgm:spPr>
      <dgm:t>
        <a:bodyPr/>
        <a:lstStyle/>
        <a:p>
          <a:r>
            <a:rPr lang="cs-CZ" dirty="0" smtClean="0">
              <a:effectLst>
                <a:outerShdw blurRad="38100" dist="38100" dir="2700000" algn="tl">
                  <a:srgbClr val="C0C0C0"/>
                </a:outerShdw>
              </a:effectLst>
            </a:rPr>
            <a:t>Definice mapy, atlasu, glóbu a produktů digitální kartografie</a:t>
          </a:r>
          <a:endParaRPr lang="cs-CZ" dirty="0"/>
        </a:p>
      </dgm:t>
    </dgm:pt>
    <dgm:pt modelId="{795CB2DA-0D89-412A-8746-0A55F814F439}" type="parTrans" cxnId="{A1DB6E46-39B1-4B62-9DFA-D74573351459}">
      <dgm:prSet/>
      <dgm:spPr/>
      <dgm:t>
        <a:bodyPr/>
        <a:lstStyle/>
        <a:p>
          <a:endParaRPr lang="cs-CZ"/>
        </a:p>
      </dgm:t>
    </dgm:pt>
    <dgm:pt modelId="{81E37371-C328-40FD-B9AD-FA75F4663C9B}" type="sibTrans" cxnId="{A1DB6E46-39B1-4B62-9DFA-D74573351459}">
      <dgm:prSet/>
      <dgm:spPr>
        <a:solidFill>
          <a:srgbClr val="9E0000"/>
        </a:solidFill>
      </dgm:spPr>
      <dgm:t>
        <a:bodyPr/>
        <a:lstStyle/>
        <a:p>
          <a:endParaRPr lang="cs-CZ"/>
        </a:p>
      </dgm:t>
    </dgm:pt>
    <dgm:pt modelId="{7479B931-5197-489F-B820-1260B7851AF6}">
      <dgm:prSet phldrT="[Text]"/>
      <dgm:spPr>
        <a:noFill/>
        <a:ln>
          <a:noFill/>
        </a:ln>
      </dgm:spPr>
      <dgm:t>
        <a:bodyPr/>
        <a:lstStyle/>
        <a:p>
          <a:r>
            <a:rPr lang="cs-CZ" dirty="0" smtClean="0">
              <a:solidFill>
                <a:srgbClr val="C00000"/>
              </a:solidFill>
              <a:effectLst>
                <a:outerShdw blurRad="38100" dist="38100" dir="2700000" algn="tl">
                  <a:srgbClr val="C0C0C0"/>
                </a:outerShdw>
              </a:effectLst>
            </a:rPr>
            <a:t>Struktura a členění kartografie,</a:t>
          </a:r>
          <a:endParaRPr lang="cs-CZ" dirty="0">
            <a:solidFill>
              <a:srgbClr val="C00000"/>
            </a:solidFill>
          </a:endParaRPr>
        </a:p>
      </dgm:t>
    </dgm:pt>
    <dgm:pt modelId="{7B8B7371-EE95-4821-952A-DA348401A1EE}" type="parTrans" cxnId="{C63C4F92-EBE0-4638-AB1A-C888B8DDA6B9}">
      <dgm:prSet/>
      <dgm:spPr/>
      <dgm:t>
        <a:bodyPr/>
        <a:lstStyle/>
        <a:p>
          <a:endParaRPr lang="cs-CZ"/>
        </a:p>
      </dgm:t>
    </dgm:pt>
    <dgm:pt modelId="{EBDAE86E-3CEA-46E1-AF4F-EF0AC5801943}" type="sibTrans" cxnId="{C63C4F92-EBE0-4638-AB1A-C888B8DDA6B9}">
      <dgm:prSet/>
      <dgm:spPr>
        <a:solidFill>
          <a:srgbClr val="9E0000"/>
        </a:solidFill>
      </dgm:spPr>
      <dgm:t>
        <a:bodyPr/>
        <a:lstStyle/>
        <a:p>
          <a:endParaRPr lang="cs-CZ"/>
        </a:p>
      </dgm:t>
    </dgm:pt>
    <dgm:pt modelId="{4C1DEBAA-0F32-44E4-B462-2BE97B11C370}">
      <dgm:prSet phldrT="[Text]"/>
      <dgm:spPr>
        <a:noFill/>
        <a:ln>
          <a:noFill/>
        </a:ln>
      </dgm:spPr>
      <dgm:t>
        <a:bodyPr/>
        <a:lstStyle/>
        <a:p>
          <a:r>
            <a:rPr lang="cs-CZ" dirty="0" smtClean="0">
              <a:solidFill>
                <a:srgbClr val="C00000"/>
              </a:solidFill>
              <a:effectLst>
                <a:outerShdw blurRad="38100" dist="38100" dir="2700000" algn="tl">
                  <a:srgbClr val="C0C0C0"/>
                </a:outerShdw>
              </a:effectLst>
            </a:rPr>
            <a:t>Dějiny kartografie</a:t>
          </a:r>
          <a:endParaRPr lang="cs-CZ" dirty="0">
            <a:solidFill>
              <a:srgbClr val="C00000"/>
            </a:solidFill>
          </a:endParaRPr>
        </a:p>
      </dgm:t>
    </dgm:pt>
    <dgm:pt modelId="{C849807A-C483-4CA7-99A7-4D5DF6B147BB}" type="parTrans" cxnId="{69B190B8-3117-45E0-A097-600594B20AAB}">
      <dgm:prSet/>
      <dgm:spPr/>
      <dgm:t>
        <a:bodyPr/>
        <a:lstStyle/>
        <a:p>
          <a:endParaRPr lang="cs-CZ"/>
        </a:p>
      </dgm:t>
    </dgm:pt>
    <dgm:pt modelId="{E94B1057-1EF8-4C77-A54A-C4A8A9042316}" type="sibTrans" cxnId="{69B190B8-3117-45E0-A097-600594B20AAB}">
      <dgm:prSet/>
      <dgm:spPr>
        <a:solidFill>
          <a:srgbClr val="9E0000"/>
        </a:solidFill>
      </dgm:spPr>
      <dgm:t>
        <a:bodyPr/>
        <a:lstStyle/>
        <a:p>
          <a:endParaRPr lang="cs-CZ"/>
        </a:p>
      </dgm:t>
    </dgm:pt>
    <dgm:pt modelId="{B057702A-0CBB-4C50-ACC4-7C2E848623E7}" type="pres">
      <dgm:prSet presAssocID="{FF1D812A-46AC-4DAD-9D1D-5E7F7CF594A2}" presName="Name0" presStyleCnt="0">
        <dgm:presLayoutVars>
          <dgm:dir/>
          <dgm:resizeHandles val="exact"/>
        </dgm:presLayoutVars>
      </dgm:prSet>
      <dgm:spPr/>
    </dgm:pt>
    <dgm:pt modelId="{21B9CB86-07E8-4748-B26B-05CC586D5445}" type="pres">
      <dgm:prSet presAssocID="{C2A03412-7A86-46AA-8DFB-C2E3240B296F}" presName="node" presStyleLbl="node1" presStyleIdx="0" presStyleCnt="6" custScaleX="98785" custScaleY="97992" custLinFactNeighborX="-830" custLinFactNeighborY="-3812">
        <dgm:presLayoutVars>
          <dgm:bulletEnabled val="1"/>
        </dgm:presLayoutVars>
      </dgm:prSet>
      <dgm:spPr/>
      <dgm:t>
        <a:bodyPr/>
        <a:lstStyle/>
        <a:p>
          <a:endParaRPr lang="cs-CZ"/>
        </a:p>
      </dgm:t>
    </dgm:pt>
    <dgm:pt modelId="{FF98E716-3DA5-4B4A-B765-410C97872A7F}" type="pres">
      <dgm:prSet presAssocID="{06178BE7-8D27-41F5-A65A-4D98E9DB63FD}" presName="sibTrans" presStyleLbl="sibTrans2D1" presStyleIdx="0" presStyleCnt="5"/>
      <dgm:spPr/>
      <dgm:t>
        <a:bodyPr/>
        <a:lstStyle/>
        <a:p>
          <a:endParaRPr lang="cs-CZ"/>
        </a:p>
      </dgm:t>
    </dgm:pt>
    <dgm:pt modelId="{22058855-13C9-4F9E-99CA-BF1D24F161FF}" type="pres">
      <dgm:prSet presAssocID="{06178BE7-8D27-41F5-A65A-4D98E9DB63FD}" presName="connectorText" presStyleLbl="sibTrans2D1" presStyleIdx="0" presStyleCnt="5"/>
      <dgm:spPr/>
      <dgm:t>
        <a:bodyPr/>
        <a:lstStyle/>
        <a:p>
          <a:endParaRPr lang="cs-CZ"/>
        </a:p>
      </dgm:t>
    </dgm:pt>
    <dgm:pt modelId="{53D723DB-08EA-4C67-A083-1E84675A5EC9}" type="pres">
      <dgm:prSet presAssocID="{EB6FC82E-1B19-488C-A632-D75954DA5089}" presName="node" presStyleLbl="node1" presStyleIdx="1" presStyleCnt="6">
        <dgm:presLayoutVars>
          <dgm:bulletEnabled val="1"/>
        </dgm:presLayoutVars>
      </dgm:prSet>
      <dgm:spPr/>
      <dgm:t>
        <a:bodyPr/>
        <a:lstStyle/>
        <a:p>
          <a:endParaRPr lang="cs-CZ"/>
        </a:p>
      </dgm:t>
    </dgm:pt>
    <dgm:pt modelId="{4F8282E8-73A7-4E44-B934-4359F7D10754}" type="pres">
      <dgm:prSet presAssocID="{92D52AC9-EA34-475B-8E11-D7558B66CAFC}" presName="sibTrans" presStyleLbl="sibTrans2D1" presStyleIdx="1" presStyleCnt="5"/>
      <dgm:spPr/>
      <dgm:t>
        <a:bodyPr/>
        <a:lstStyle/>
        <a:p>
          <a:endParaRPr lang="cs-CZ"/>
        </a:p>
      </dgm:t>
    </dgm:pt>
    <dgm:pt modelId="{465292F9-674A-4E2D-9BEE-9970FE2B31E5}" type="pres">
      <dgm:prSet presAssocID="{92D52AC9-EA34-475B-8E11-D7558B66CAFC}" presName="connectorText" presStyleLbl="sibTrans2D1" presStyleIdx="1" presStyleCnt="5"/>
      <dgm:spPr/>
      <dgm:t>
        <a:bodyPr/>
        <a:lstStyle/>
        <a:p>
          <a:endParaRPr lang="cs-CZ"/>
        </a:p>
      </dgm:t>
    </dgm:pt>
    <dgm:pt modelId="{4BACDF9A-8DCC-45C0-976F-1A8C11DB23B7}" type="pres">
      <dgm:prSet presAssocID="{7F63495B-E1DD-4AD2-94A2-E86E532CFC36}" presName="node" presStyleLbl="node1" presStyleIdx="2" presStyleCnt="6">
        <dgm:presLayoutVars>
          <dgm:bulletEnabled val="1"/>
        </dgm:presLayoutVars>
      </dgm:prSet>
      <dgm:spPr/>
      <dgm:t>
        <a:bodyPr/>
        <a:lstStyle/>
        <a:p>
          <a:endParaRPr lang="cs-CZ"/>
        </a:p>
      </dgm:t>
    </dgm:pt>
    <dgm:pt modelId="{37D8FB20-EAFA-47CA-A169-B9766F3E1E36}" type="pres">
      <dgm:prSet presAssocID="{20646FCE-705B-44A0-BB1A-2EC7AA2A4E2E}" presName="sibTrans" presStyleLbl="sibTrans2D1" presStyleIdx="2" presStyleCnt="5"/>
      <dgm:spPr/>
      <dgm:t>
        <a:bodyPr/>
        <a:lstStyle/>
        <a:p>
          <a:endParaRPr lang="cs-CZ"/>
        </a:p>
      </dgm:t>
    </dgm:pt>
    <dgm:pt modelId="{2509FA75-0014-4BF4-98C1-5D1DB43FCDC2}" type="pres">
      <dgm:prSet presAssocID="{20646FCE-705B-44A0-BB1A-2EC7AA2A4E2E}" presName="connectorText" presStyleLbl="sibTrans2D1" presStyleIdx="2" presStyleCnt="5"/>
      <dgm:spPr/>
      <dgm:t>
        <a:bodyPr/>
        <a:lstStyle/>
        <a:p>
          <a:endParaRPr lang="cs-CZ"/>
        </a:p>
      </dgm:t>
    </dgm:pt>
    <dgm:pt modelId="{EEE0AE1E-1F08-42AE-8717-E5F14D0FFFB3}" type="pres">
      <dgm:prSet presAssocID="{90EB916C-B489-422B-94D2-5B5CD0BA0924}" presName="node" presStyleLbl="node1" presStyleIdx="3" presStyleCnt="6">
        <dgm:presLayoutVars>
          <dgm:bulletEnabled val="1"/>
        </dgm:presLayoutVars>
      </dgm:prSet>
      <dgm:spPr/>
      <dgm:t>
        <a:bodyPr/>
        <a:lstStyle/>
        <a:p>
          <a:endParaRPr lang="cs-CZ"/>
        </a:p>
      </dgm:t>
    </dgm:pt>
    <dgm:pt modelId="{36A5C852-F2C4-47BE-BE6D-30CC5E030890}" type="pres">
      <dgm:prSet presAssocID="{81E37371-C328-40FD-B9AD-FA75F4663C9B}" presName="sibTrans" presStyleLbl="sibTrans2D1" presStyleIdx="3" presStyleCnt="5"/>
      <dgm:spPr/>
      <dgm:t>
        <a:bodyPr/>
        <a:lstStyle/>
        <a:p>
          <a:endParaRPr lang="cs-CZ"/>
        </a:p>
      </dgm:t>
    </dgm:pt>
    <dgm:pt modelId="{9912015A-2667-46BC-BF84-E489CCE25C15}" type="pres">
      <dgm:prSet presAssocID="{81E37371-C328-40FD-B9AD-FA75F4663C9B}" presName="connectorText" presStyleLbl="sibTrans2D1" presStyleIdx="3" presStyleCnt="5"/>
      <dgm:spPr/>
      <dgm:t>
        <a:bodyPr/>
        <a:lstStyle/>
        <a:p>
          <a:endParaRPr lang="cs-CZ"/>
        </a:p>
      </dgm:t>
    </dgm:pt>
    <dgm:pt modelId="{1BFE718F-5ADE-442D-8A46-1E676CBE4448}" type="pres">
      <dgm:prSet presAssocID="{7479B931-5197-489F-B820-1260B7851AF6}" presName="node" presStyleLbl="node1" presStyleIdx="4" presStyleCnt="6">
        <dgm:presLayoutVars>
          <dgm:bulletEnabled val="1"/>
        </dgm:presLayoutVars>
      </dgm:prSet>
      <dgm:spPr/>
      <dgm:t>
        <a:bodyPr/>
        <a:lstStyle/>
        <a:p>
          <a:endParaRPr lang="cs-CZ"/>
        </a:p>
      </dgm:t>
    </dgm:pt>
    <dgm:pt modelId="{A3621419-B9AD-42F5-89B3-19BB305FDD86}" type="pres">
      <dgm:prSet presAssocID="{EBDAE86E-3CEA-46E1-AF4F-EF0AC5801943}" presName="sibTrans" presStyleLbl="sibTrans2D1" presStyleIdx="4" presStyleCnt="5"/>
      <dgm:spPr/>
      <dgm:t>
        <a:bodyPr/>
        <a:lstStyle/>
        <a:p>
          <a:endParaRPr lang="cs-CZ"/>
        </a:p>
      </dgm:t>
    </dgm:pt>
    <dgm:pt modelId="{D386EBBC-E189-45DD-B745-BF7194FED0C9}" type="pres">
      <dgm:prSet presAssocID="{EBDAE86E-3CEA-46E1-AF4F-EF0AC5801943}" presName="connectorText" presStyleLbl="sibTrans2D1" presStyleIdx="4" presStyleCnt="5"/>
      <dgm:spPr/>
      <dgm:t>
        <a:bodyPr/>
        <a:lstStyle/>
        <a:p>
          <a:endParaRPr lang="cs-CZ"/>
        </a:p>
      </dgm:t>
    </dgm:pt>
    <dgm:pt modelId="{1EAFD04D-F7C1-4C66-9C11-8C0C037F3ED0}" type="pres">
      <dgm:prSet presAssocID="{4C1DEBAA-0F32-44E4-B462-2BE97B11C370}" presName="node" presStyleLbl="node1" presStyleIdx="5" presStyleCnt="6">
        <dgm:presLayoutVars>
          <dgm:bulletEnabled val="1"/>
        </dgm:presLayoutVars>
      </dgm:prSet>
      <dgm:spPr/>
      <dgm:t>
        <a:bodyPr/>
        <a:lstStyle/>
        <a:p>
          <a:endParaRPr lang="cs-CZ"/>
        </a:p>
      </dgm:t>
    </dgm:pt>
  </dgm:ptLst>
  <dgm:cxnLst>
    <dgm:cxn modelId="{E1CF5A8D-0997-4EF4-ACC4-57964B17A23E}" srcId="{FF1D812A-46AC-4DAD-9D1D-5E7F7CF594A2}" destId="{7F63495B-E1DD-4AD2-94A2-E86E532CFC36}" srcOrd="2" destOrd="0" parTransId="{00297646-0EF1-491E-8151-A0251977CFFA}" sibTransId="{20646FCE-705B-44A0-BB1A-2EC7AA2A4E2E}"/>
    <dgm:cxn modelId="{3372D627-0684-4BFB-9EF6-DACE37C6455C}" type="presOf" srcId="{EB6FC82E-1B19-488C-A632-D75954DA5089}" destId="{53D723DB-08EA-4C67-A083-1E84675A5EC9}" srcOrd="0" destOrd="0" presId="urn:microsoft.com/office/officeart/2005/8/layout/process1"/>
    <dgm:cxn modelId="{859D148B-1B5A-49E2-B335-6C67CD60DB8E}" type="presOf" srcId="{06178BE7-8D27-41F5-A65A-4D98E9DB63FD}" destId="{22058855-13C9-4F9E-99CA-BF1D24F161FF}" srcOrd="1" destOrd="0" presId="urn:microsoft.com/office/officeart/2005/8/layout/process1"/>
    <dgm:cxn modelId="{BB800570-95C8-4973-A0E2-E15C02E67E0D}" type="presOf" srcId="{FF1D812A-46AC-4DAD-9D1D-5E7F7CF594A2}" destId="{B057702A-0CBB-4C50-ACC4-7C2E848623E7}" srcOrd="0" destOrd="0" presId="urn:microsoft.com/office/officeart/2005/8/layout/process1"/>
    <dgm:cxn modelId="{EE5DD874-E7A6-4BFF-93CE-1E74159C2F49}" type="presOf" srcId="{06178BE7-8D27-41F5-A65A-4D98E9DB63FD}" destId="{FF98E716-3DA5-4B4A-B765-410C97872A7F}" srcOrd="0" destOrd="0" presId="urn:microsoft.com/office/officeart/2005/8/layout/process1"/>
    <dgm:cxn modelId="{5CAAD1C3-EAE7-42D6-BF4D-DD00E7CC4165}" srcId="{FF1D812A-46AC-4DAD-9D1D-5E7F7CF594A2}" destId="{C2A03412-7A86-46AA-8DFB-C2E3240B296F}" srcOrd="0" destOrd="0" parTransId="{9D8DCA65-C15D-422D-8C01-FFF73B8BE76C}" sibTransId="{06178BE7-8D27-41F5-A65A-4D98E9DB63FD}"/>
    <dgm:cxn modelId="{69B190B8-3117-45E0-A097-600594B20AAB}" srcId="{FF1D812A-46AC-4DAD-9D1D-5E7F7CF594A2}" destId="{4C1DEBAA-0F32-44E4-B462-2BE97B11C370}" srcOrd="5" destOrd="0" parTransId="{C849807A-C483-4CA7-99A7-4D5DF6B147BB}" sibTransId="{E94B1057-1EF8-4C77-A54A-C4A8A9042316}"/>
    <dgm:cxn modelId="{9271F951-D9D3-4030-9D13-67E37EC5ED11}" type="presOf" srcId="{20646FCE-705B-44A0-BB1A-2EC7AA2A4E2E}" destId="{37D8FB20-EAFA-47CA-A169-B9766F3E1E36}" srcOrd="0" destOrd="0" presId="urn:microsoft.com/office/officeart/2005/8/layout/process1"/>
    <dgm:cxn modelId="{82E50FB5-3609-413E-BB5B-FE522600D778}" srcId="{FF1D812A-46AC-4DAD-9D1D-5E7F7CF594A2}" destId="{EB6FC82E-1B19-488C-A632-D75954DA5089}" srcOrd="1" destOrd="0" parTransId="{D85E963B-4BC2-493C-8BFE-F917084BBA13}" sibTransId="{92D52AC9-EA34-475B-8E11-D7558B66CAFC}"/>
    <dgm:cxn modelId="{C63C4F92-EBE0-4638-AB1A-C888B8DDA6B9}" srcId="{FF1D812A-46AC-4DAD-9D1D-5E7F7CF594A2}" destId="{7479B931-5197-489F-B820-1260B7851AF6}" srcOrd="4" destOrd="0" parTransId="{7B8B7371-EE95-4821-952A-DA348401A1EE}" sibTransId="{EBDAE86E-3CEA-46E1-AF4F-EF0AC5801943}"/>
    <dgm:cxn modelId="{9735BEA0-D8C3-448D-B5DB-0D2903B39E04}" type="presOf" srcId="{20646FCE-705B-44A0-BB1A-2EC7AA2A4E2E}" destId="{2509FA75-0014-4BF4-98C1-5D1DB43FCDC2}" srcOrd="1" destOrd="0" presId="urn:microsoft.com/office/officeart/2005/8/layout/process1"/>
    <dgm:cxn modelId="{DF66B0EC-AD0C-4C28-830F-B87CE24EFB67}" type="presOf" srcId="{EBDAE86E-3CEA-46E1-AF4F-EF0AC5801943}" destId="{D386EBBC-E189-45DD-B745-BF7194FED0C9}" srcOrd="1" destOrd="0" presId="urn:microsoft.com/office/officeart/2005/8/layout/process1"/>
    <dgm:cxn modelId="{A1DB6E46-39B1-4B62-9DFA-D74573351459}" srcId="{FF1D812A-46AC-4DAD-9D1D-5E7F7CF594A2}" destId="{90EB916C-B489-422B-94D2-5B5CD0BA0924}" srcOrd="3" destOrd="0" parTransId="{795CB2DA-0D89-412A-8746-0A55F814F439}" sibTransId="{81E37371-C328-40FD-B9AD-FA75F4663C9B}"/>
    <dgm:cxn modelId="{958DE84E-0EA5-4C7D-9294-0AA6CE1DF001}" type="presOf" srcId="{4C1DEBAA-0F32-44E4-B462-2BE97B11C370}" destId="{1EAFD04D-F7C1-4C66-9C11-8C0C037F3ED0}" srcOrd="0" destOrd="0" presId="urn:microsoft.com/office/officeart/2005/8/layout/process1"/>
    <dgm:cxn modelId="{DF28B59D-5D4E-4FFD-BAF7-FAF13EE9DC74}" type="presOf" srcId="{EBDAE86E-3CEA-46E1-AF4F-EF0AC5801943}" destId="{A3621419-B9AD-42F5-89B3-19BB305FDD86}" srcOrd="0" destOrd="0" presId="urn:microsoft.com/office/officeart/2005/8/layout/process1"/>
    <dgm:cxn modelId="{C144F544-1EFD-43B7-91FD-C5CA552F063E}" type="presOf" srcId="{90EB916C-B489-422B-94D2-5B5CD0BA0924}" destId="{EEE0AE1E-1F08-42AE-8717-E5F14D0FFFB3}" srcOrd="0" destOrd="0" presId="urn:microsoft.com/office/officeart/2005/8/layout/process1"/>
    <dgm:cxn modelId="{9E3D0299-0757-49D3-B78A-19EF4176D966}" type="presOf" srcId="{7F63495B-E1DD-4AD2-94A2-E86E532CFC36}" destId="{4BACDF9A-8DCC-45C0-976F-1A8C11DB23B7}" srcOrd="0" destOrd="0" presId="urn:microsoft.com/office/officeart/2005/8/layout/process1"/>
    <dgm:cxn modelId="{1AF25917-C6D0-4BCE-8C6E-ACD948B4CEE7}" type="presOf" srcId="{81E37371-C328-40FD-B9AD-FA75F4663C9B}" destId="{36A5C852-F2C4-47BE-BE6D-30CC5E030890}" srcOrd="0" destOrd="0" presId="urn:microsoft.com/office/officeart/2005/8/layout/process1"/>
    <dgm:cxn modelId="{39743BFC-A11E-4CA3-81A7-16184B87AF89}" type="presOf" srcId="{C2A03412-7A86-46AA-8DFB-C2E3240B296F}" destId="{21B9CB86-07E8-4748-B26B-05CC586D5445}" srcOrd="0" destOrd="0" presId="urn:microsoft.com/office/officeart/2005/8/layout/process1"/>
    <dgm:cxn modelId="{DF94C9EA-D411-4B0E-B002-29D2EB78D822}" type="presOf" srcId="{92D52AC9-EA34-475B-8E11-D7558B66CAFC}" destId="{465292F9-674A-4E2D-9BEE-9970FE2B31E5}" srcOrd="1" destOrd="0" presId="urn:microsoft.com/office/officeart/2005/8/layout/process1"/>
    <dgm:cxn modelId="{EAED8D01-B015-4EBD-A7FB-47347AE971DB}" type="presOf" srcId="{92D52AC9-EA34-475B-8E11-D7558B66CAFC}" destId="{4F8282E8-73A7-4E44-B934-4359F7D10754}" srcOrd="0" destOrd="0" presId="urn:microsoft.com/office/officeart/2005/8/layout/process1"/>
    <dgm:cxn modelId="{17B6BBDC-8D87-452D-BDF2-797472D437EE}" type="presOf" srcId="{7479B931-5197-489F-B820-1260B7851AF6}" destId="{1BFE718F-5ADE-442D-8A46-1E676CBE4448}" srcOrd="0" destOrd="0" presId="urn:microsoft.com/office/officeart/2005/8/layout/process1"/>
    <dgm:cxn modelId="{A8AA037B-3FEC-41C3-95DA-EACAFA3D36AF}" type="presOf" srcId="{81E37371-C328-40FD-B9AD-FA75F4663C9B}" destId="{9912015A-2667-46BC-BF84-E489CCE25C15}" srcOrd="1" destOrd="0" presId="urn:microsoft.com/office/officeart/2005/8/layout/process1"/>
    <dgm:cxn modelId="{4047741D-BD18-4CCE-8EF6-D049471444A1}" type="presParOf" srcId="{B057702A-0CBB-4C50-ACC4-7C2E848623E7}" destId="{21B9CB86-07E8-4748-B26B-05CC586D5445}" srcOrd="0" destOrd="0" presId="urn:microsoft.com/office/officeart/2005/8/layout/process1"/>
    <dgm:cxn modelId="{9A79BC68-7C15-41D8-83AF-BE046DB18A9C}" type="presParOf" srcId="{B057702A-0CBB-4C50-ACC4-7C2E848623E7}" destId="{FF98E716-3DA5-4B4A-B765-410C97872A7F}" srcOrd="1" destOrd="0" presId="urn:microsoft.com/office/officeart/2005/8/layout/process1"/>
    <dgm:cxn modelId="{8CB0510A-1089-4ED6-BCE9-A1AB9824602F}" type="presParOf" srcId="{FF98E716-3DA5-4B4A-B765-410C97872A7F}" destId="{22058855-13C9-4F9E-99CA-BF1D24F161FF}" srcOrd="0" destOrd="0" presId="urn:microsoft.com/office/officeart/2005/8/layout/process1"/>
    <dgm:cxn modelId="{31014213-AF45-43E0-9BF0-82BDBC8B825F}" type="presParOf" srcId="{B057702A-0CBB-4C50-ACC4-7C2E848623E7}" destId="{53D723DB-08EA-4C67-A083-1E84675A5EC9}" srcOrd="2" destOrd="0" presId="urn:microsoft.com/office/officeart/2005/8/layout/process1"/>
    <dgm:cxn modelId="{CE57BB6E-85A3-476C-8588-DF30830FD751}" type="presParOf" srcId="{B057702A-0CBB-4C50-ACC4-7C2E848623E7}" destId="{4F8282E8-73A7-4E44-B934-4359F7D10754}" srcOrd="3" destOrd="0" presId="urn:microsoft.com/office/officeart/2005/8/layout/process1"/>
    <dgm:cxn modelId="{AC933299-160A-49DE-812B-8FB935E066C0}" type="presParOf" srcId="{4F8282E8-73A7-4E44-B934-4359F7D10754}" destId="{465292F9-674A-4E2D-9BEE-9970FE2B31E5}" srcOrd="0" destOrd="0" presId="urn:microsoft.com/office/officeart/2005/8/layout/process1"/>
    <dgm:cxn modelId="{13CE49D3-A3F5-44B9-B994-ADAD92DB8F10}" type="presParOf" srcId="{B057702A-0CBB-4C50-ACC4-7C2E848623E7}" destId="{4BACDF9A-8DCC-45C0-976F-1A8C11DB23B7}" srcOrd="4" destOrd="0" presId="urn:microsoft.com/office/officeart/2005/8/layout/process1"/>
    <dgm:cxn modelId="{D128FC6D-F1D1-480E-84D2-B13BC911567A}" type="presParOf" srcId="{B057702A-0CBB-4C50-ACC4-7C2E848623E7}" destId="{37D8FB20-EAFA-47CA-A169-B9766F3E1E36}" srcOrd="5" destOrd="0" presId="urn:microsoft.com/office/officeart/2005/8/layout/process1"/>
    <dgm:cxn modelId="{43CC336C-2721-46CA-BAD4-EEDFC5AF8141}" type="presParOf" srcId="{37D8FB20-EAFA-47CA-A169-B9766F3E1E36}" destId="{2509FA75-0014-4BF4-98C1-5D1DB43FCDC2}" srcOrd="0" destOrd="0" presId="urn:microsoft.com/office/officeart/2005/8/layout/process1"/>
    <dgm:cxn modelId="{EC42FBB3-1D25-415D-B232-7D6549F04482}" type="presParOf" srcId="{B057702A-0CBB-4C50-ACC4-7C2E848623E7}" destId="{EEE0AE1E-1F08-42AE-8717-E5F14D0FFFB3}" srcOrd="6" destOrd="0" presId="urn:microsoft.com/office/officeart/2005/8/layout/process1"/>
    <dgm:cxn modelId="{2AD06C32-AB6E-4EFA-9A46-0A869741A028}" type="presParOf" srcId="{B057702A-0CBB-4C50-ACC4-7C2E848623E7}" destId="{36A5C852-F2C4-47BE-BE6D-30CC5E030890}" srcOrd="7" destOrd="0" presId="urn:microsoft.com/office/officeart/2005/8/layout/process1"/>
    <dgm:cxn modelId="{648656B0-CBD8-457C-BE6F-8110364DA058}" type="presParOf" srcId="{36A5C852-F2C4-47BE-BE6D-30CC5E030890}" destId="{9912015A-2667-46BC-BF84-E489CCE25C15}" srcOrd="0" destOrd="0" presId="urn:microsoft.com/office/officeart/2005/8/layout/process1"/>
    <dgm:cxn modelId="{18DF85B1-15C1-4D06-AC58-BFDCC16E2247}" type="presParOf" srcId="{B057702A-0CBB-4C50-ACC4-7C2E848623E7}" destId="{1BFE718F-5ADE-442D-8A46-1E676CBE4448}" srcOrd="8" destOrd="0" presId="urn:microsoft.com/office/officeart/2005/8/layout/process1"/>
    <dgm:cxn modelId="{192E8654-2948-4470-9D15-4B18F30949ED}" type="presParOf" srcId="{B057702A-0CBB-4C50-ACC4-7C2E848623E7}" destId="{A3621419-B9AD-42F5-89B3-19BB305FDD86}" srcOrd="9" destOrd="0" presId="urn:microsoft.com/office/officeart/2005/8/layout/process1"/>
    <dgm:cxn modelId="{15F814B5-D7AE-4F65-BF02-B76785B1AA61}" type="presParOf" srcId="{A3621419-B9AD-42F5-89B3-19BB305FDD86}" destId="{D386EBBC-E189-45DD-B745-BF7194FED0C9}" srcOrd="0" destOrd="0" presId="urn:microsoft.com/office/officeart/2005/8/layout/process1"/>
    <dgm:cxn modelId="{BFAF18CE-D41D-40E5-8E70-835EC7219386}" type="presParOf" srcId="{B057702A-0CBB-4C50-ACC4-7C2E848623E7}" destId="{1EAFD04D-F7C1-4C66-9C11-8C0C037F3ED0}" srcOrd="10" destOrd="0" presId="urn:microsoft.com/office/officeart/2005/8/layout/process1"/>
  </dgm:cxnLst>
  <dgm:bg/>
  <dgm:whole/>
  <dgm:extLst>
    <a:ext uri="http://schemas.microsoft.com/office/drawing/2008/diagram">
      <dsp:dataModelExt xmlns:dsp="http://schemas.microsoft.com/office/drawing/2008/diagram" xmlns="" relId="rId9"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FF1D812A-46AC-4DAD-9D1D-5E7F7CF594A2}" type="doc">
      <dgm:prSet loTypeId="urn:microsoft.com/office/officeart/2005/8/layout/process1" loCatId="process" qsTypeId="urn:microsoft.com/office/officeart/2005/8/quickstyle/simple1" qsCatId="simple" csTypeId="urn:microsoft.com/office/officeart/2005/8/colors/accent1_2" csCatId="accent1" phldr="1"/>
      <dgm:spPr/>
    </dgm:pt>
    <dgm:pt modelId="{C2A03412-7A86-46AA-8DFB-C2E3240B296F}">
      <dgm:prSet phldrT="[Text]"/>
      <dgm:spPr>
        <a:noFill/>
        <a:ln>
          <a:noFill/>
        </a:ln>
      </dgm:spPr>
      <dgm:t>
        <a:bodyPr/>
        <a:lstStyle/>
        <a:p>
          <a:r>
            <a:rPr lang="cs-CZ" dirty="0" smtClean="0">
              <a:solidFill>
                <a:srgbClr val="C00000"/>
              </a:solidFill>
              <a:effectLst>
                <a:outerShdw blurRad="38100" dist="38100" dir="2700000" algn="tl">
                  <a:srgbClr val="C0C0C0"/>
                </a:outerShdw>
              </a:effectLst>
            </a:rPr>
            <a:t>Úvod – studium předmětu kartografie</a:t>
          </a:r>
          <a:endParaRPr lang="cs-CZ" dirty="0">
            <a:solidFill>
              <a:srgbClr val="C00000"/>
            </a:solidFill>
          </a:endParaRPr>
        </a:p>
      </dgm:t>
    </dgm:pt>
    <dgm:pt modelId="{9D8DCA65-C15D-422D-8C01-FFF73B8BE76C}" type="parTrans" cxnId="{5CAAD1C3-EAE7-42D6-BF4D-DD00E7CC4165}">
      <dgm:prSet/>
      <dgm:spPr/>
      <dgm:t>
        <a:bodyPr/>
        <a:lstStyle/>
        <a:p>
          <a:endParaRPr lang="cs-CZ"/>
        </a:p>
      </dgm:t>
    </dgm:pt>
    <dgm:pt modelId="{06178BE7-8D27-41F5-A65A-4D98E9DB63FD}" type="sibTrans" cxnId="{5CAAD1C3-EAE7-42D6-BF4D-DD00E7CC4165}">
      <dgm:prSet/>
      <dgm:spPr>
        <a:solidFill>
          <a:srgbClr val="9E0000"/>
        </a:solidFill>
      </dgm:spPr>
      <dgm:t>
        <a:bodyPr/>
        <a:lstStyle/>
        <a:p>
          <a:endParaRPr lang="cs-CZ"/>
        </a:p>
      </dgm:t>
    </dgm:pt>
    <dgm:pt modelId="{EB6FC82E-1B19-488C-A632-D75954DA5089}">
      <dgm:prSet phldrT="[Text]"/>
      <dgm:spPr>
        <a:noFill/>
        <a:ln>
          <a:noFill/>
        </a:ln>
      </dgm:spPr>
      <dgm:t>
        <a:bodyPr/>
        <a:lstStyle/>
        <a:p>
          <a:r>
            <a:rPr lang="cs-CZ" dirty="0" smtClean="0">
              <a:solidFill>
                <a:srgbClr val="C00000"/>
              </a:solidFill>
              <a:effectLst>
                <a:outerShdw blurRad="38100" dist="38100" dir="2700000" algn="tl">
                  <a:srgbClr val="C0C0C0"/>
                </a:outerShdw>
              </a:effectLst>
            </a:rPr>
            <a:t>Postavení kartografie v systému věd</a:t>
          </a:r>
          <a:endParaRPr lang="cs-CZ" dirty="0">
            <a:solidFill>
              <a:srgbClr val="C00000"/>
            </a:solidFill>
          </a:endParaRPr>
        </a:p>
      </dgm:t>
    </dgm:pt>
    <dgm:pt modelId="{D85E963B-4BC2-493C-8BFE-F917084BBA13}" type="parTrans" cxnId="{82E50FB5-3609-413E-BB5B-FE522600D778}">
      <dgm:prSet/>
      <dgm:spPr/>
      <dgm:t>
        <a:bodyPr/>
        <a:lstStyle/>
        <a:p>
          <a:endParaRPr lang="cs-CZ"/>
        </a:p>
      </dgm:t>
    </dgm:pt>
    <dgm:pt modelId="{92D52AC9-EA34-475B-8E11-D7558B66CAFC}" type="sibTrans" cxnId="{82E50FB5-3609-413E-BB5B-FE522600D778}">
      <dgm:prSet/>
      <dgm:spPr>
        <a:solidFill>
          <a:srgbClr val="9E0000"/>
        </a:solidFill>
        <a:ln>
          <a:solidFill>
            <a:srgbClr val="9E0000"/>
          </a:solidFill>
        </a:ln>
      </dgm:spPr>
      <dgm:t>
        <a:bodyPr/>
        <a:lstStyle/>
        <a:p>
          <a:endParaRPr lang="cs-CZ" dirty="0"/>
        </a:p>
      </dgm:t>
    </dgm:pt>
    <dgm:pt modelId="{7F63495B-E1DD-4AD2-94A2-E86E532CFC36}">
      <dgm:prSet phldrT="[Text]"/>
      <dgm:spPr>
        <a:noFill/>
        <a:ln>
          <a:noFill/>
        </a:ln>
      </dgm:spPr>
      <dgm:t>
        <a:bodyPr/>
        <a:lstStyle/>
        <a:p>
          <a:r>
            <a:rPr lang="cs-CZ" dirty="0" smtClean="0">
              <a:solidFill>
                <a:srgbClr val="C00000"/>
              </a:solidFill>
              <a:effectLst>
                <a:outerShdw blurRad="38100" dist="38100" dir="2700000" algn="tl">
                  <a:srgbClr val="C0C0C0"/>
                </a:outerShdw>
              </a:effectLst>
            </a:rPr>
            <a:t>Kartografie jako samostatný vědní obor a její definice</a:t>
          </a:r>
          <a:endParaRPr lang="cs-CZ" dirty="0">
            <a:solidFill>
              <a:srgbClr val="C00000"/>
            </a:solidFill>
          </a:endParaRPr>
        </a:p>
      </dgm:t>
    </dgm:pt>
    <dgm:pt modelId="{00297646-0EF1-491E-8151-A0251977CFFA}" type="parTrans" cxnId="{E1CF5A8D-0997-4EF4-ACC4-57964B17A23E}">
      <dgm:prSet/>
      <dgm:spPr/>
      <dgm:t>
        <a:bodyPr/>
        <a:lstStyle/>
        <a:p>
          <a:endParaRPr lang="cs-CZ"/>
        </a:p>
      </dgm:t>
    </dgm:pt>
    <dgm:pt modelId="{20646FCE-705B-44A0-BB1A-2EC7AA2A4E2E}" type="sibTrans" cxnId="{E1CF5A8D-0997-4EF4-ACC4-57964B17A23E}">
      <dgm:prSet/>
      <dgm:spPr>
        <a:solidFill>
          <a:srgbClr val="9E0000"/>
        </a:solidFill>
      </dgm:spPr>
      <dgm:t>
        <a:bodyPr/>
        <a:lstStyle/>
        <a:p>
          <a:endParaRPr lang="cs-CZ"/>
        </a:p>
      </dgm:t>
    </dgm:pt>
    <dgm:pt modelId="{90EB916C-B489-422B-94D2-5B5CD0BA0924}">
      <dgm:prSet phldrT="[Text]"/>
      <dgm:spPr>
        <a:noFill/>
        <a:ln>
          <a:noFill/>
        </a:ln>
      </dgm:spPr>
      <dgm:t>
        <a:bodyPr/>
        <a:lstStyle/>
        <a:p>
          <a:r>
            <a:rPr lang="cs-CZ" dirty="0" smtClean="0">
              <a:solidFill>
                <a:srgbClr val="C00000"/>
              </a:solidFill>
              <a:effectLst>
                <a:outerShdw blurRad="38100" dist="38100" dir="2700000" algn="tl">
                  <a:srgbClr val="C0C0C0"/>
                </a:outerShdw>
              </a:effectLst>
            </a:rPr>
            <a:t>Definice mapy, atlasu, glóbu a produktů digitální kartografie</a:t>
          </a:r>
          <a:endParaRPr lang="cs-CZ" dirty="0">
            <a:solidFill>
              <a:srgbClr val="C00000"/>
            </a:solidFill>
          </a:endParaRPr>
        </a:p>
      </dgm:t>
    </dgm:pt>
    <dgm:pt modelId="{795CB2DA-0D89-412A-8746-0A55F814F439}" type="parTrans" cxnId="{A1DB6E46-39B1-4B62-9DFA-D74573351459}">
      <dgm:prSet/>
      <dgm:spPr/>
      <dgm:t>
        <a:bodyPr/>
        <a:lstStyle/>
        <a:p>
          <a:endParaRPr lang="cs-CZ"/>
        </a:p>
      </dgm:t>
    </dgm:pt>
    <dgm:pt modelId="{81E37371-C328-40FD-B9AD-FA75F4663C9B}" type="sibTrans" cxnId="{A1DB6E46-39B1-4B62-9DFA-D74573351459}">
      <dgm:prSet/>
      <dgm:spPr>
        <a:solidFill>
          <a:srgbClr val="9E0000"/>
        </a:solidFill>
      </dgm:spPr>
      <dgm:t>
        <a:bodyPr/>
        <a:lstStyle/>
        <a:p>
          <a:endParaRPr lang="cs-CZ"/>
        </a:p>
      </dgm:t>
    </dgm:pt>
    <dgm:pt modelId="{7479B931-5197-489F-B820-1260B7851AF6}">
      <dgm:prSet phldrT="[Text]"/>
      <dgm:spPr>
        <a:solidFill>
          <a:srgbClr val="8E0000"/>
        </a:solidFill>
      </dgm:spPr>
      <dgm:t>
        <a:bodyPr/>
        <a:lstStyle/>
        <a:p>
          <a:r>
            <a:rPr lang="cs-CZ" dirty="0" smtClean="0">
              <a:effectLst>
                <a:outerShdw blurRad="38100" dist="38100" dir="2700000" algn="tl">
                  <a:srgbClr val="C0C0C0"/>
                </a:outerShdw>
              </a:effectLst>
            </a:rPr>
            <a:t>Struktura a členění kartografie,</a:t>
          </a:r>
          <a:endParaRPr lang="cs-CZ" dirty="0"/>
        </a:p>
      </dgm:t>
    </dgm:pt>
    <dgm:pt modelId="{7B8B7371-EE95-4821-952A-DA348401A1EE}" type="parTrans" cxnId="{C63C4F92-EBE0-4638-AB1A-C888B8DDA6B9}">
      <dgm:prSet/>
      <dgm:spPr/>
      <dgm:t>
        <a:bodyPr/>
        <a:lstStyle/>
        <a:p>
          <a:endParaRPr lang="cs-CZ"/>
        </a:p>
      </dgm:t>
    </dgm:pt>
    <dgm:pt modelId="{EBDAE86E-3CEA-46E1-AF4F-EF0AC5801943}" type="sibTrans" cxnId="{C63C4F92-EBE0-4638-AB1A-C888B8DDA6B9}">
      <dgm:prSet/>
      <dgm:spPr>
        <a:solidFill>
          <a:srgbClr val="9E0000"/>
        </a:solidFill>
      </dgm:spPr>
      <dgm:t>
        <a:bodyPr/>
        <a:lstStyle/>
        <a:p>
          <a:endParaRPr lang="cs-CZ"/>
        </a:p>
      </dgm:t>
    </dgm:pt>
    <dgm:pt modelId="{4C1DEBAA-0F32-44E4-B462-2BE97B11C370}">
      <dgm:prSet phldrT="[Text]"/>
      <dgm:spPr>
        <a:noFill/>
        <a:ln>
          <a:noFill/>
        </a:ln>
      </dgm:spPr>
      <dgm:t>
        <a:bodyPr/>
        <a:lstStyle/>
        <a:p>
          <a:r>
            <a:rPr lang="cs-CZ" dirty="0" smtClean="0">
              <a:solidFill>
                <a:srgbClr val="C00000"/>
              </a:solidFill>
              <a:effectLst>
                <a:outerShdw blurRad="38100" dist="38100" dir="2700000" algn="tl">
                  <a:srgbClr val="C0C0C0"/>
                </a:outerShdw>
              </a:effectLst>
            </a:rPr>
            <a:t>Dějiny kartografie</a:t>
          </a:r>
          <a:endParaRPr lang="cs-CZ" dirty="0">
            <a:solidFill>
              <a:srgbClr val="C00000"/>
            </a:solidFill>
          </a:endParaRPr>
        </a:p>
      </dgm:t>
    </dgm:pt>
    <dgm:pt modelId="{C849807A-C483-4CA7-99A7-4D5DF6B147BB}" type="parTrans" cxnId="{69B190B8-3117-45E0-A097-600594B20AAB}">
      <dgm:prSet/>
      <dgm:spPr/>
      <dgm:t>
        <a:bodyPr/>
        <a:lstStyle/>
        <a:p>
          <a:endParaRPr lang="cs-CZ"/>
        </a:p>
      </dgm:t>
    </dgm:pt>
    <dgm:pt modelId="{E94B1057-1EF8-4C77-A54A-C4A8A9042316}" type="sibTrans" cxnId="{69B190B8-3117-45E0-A097-600594B20AAB}">
      <dgm:prSet/>
      <dgm:spPr>
        <a:solidFill>
          <a:srgbClr val="9E0000"/>
        </a:solidFill>
      </dgm:spPr>
      <dgm:t>
        <a:bodyPr/>
        <a:lstStyle/>
        <a:p>
          <a:endParaRPr lang="cs-CZ"/>
        </a:p>
      </dgm:t>
    </dgm:pt>
    <dgm:pt modelId="{B057702A-0CBB-4C50-ACC4-7C2E848623E7}" type="pres">
      <dgm:prSet presAssocID="{FF1D812A-46AC-4DAD-9D1D-5E7F7CF594A2}" presName="Name0" presStyleCnt="0">
        <dgm:presLayoutVars>
          <dgm:dir/>
          <dgm:resizeHandles val="exact"/>
        </dgm:presLayoutVars>
      </dgm:prSet>
      <dgm:spPr/>
    </dgm:pt>
    <dgm:pt modelId="{21B9CB86-07E8-4748-B26B-05CC586D5445}" type="pres">
      <dgm:prSet presAssocID="{C2A03412-7A86-46AA-8DFB-C2E3240B296F}" presName="node" presStyleLbl="node1" presStyleIdx="0" presStyleCnt="6" custScaleX="98785" custScaleY="97992" custLinFactNeighborX="-830" custLinFactNeighborY="-3812">
        <dgm:presLayoutVars>
          <dgm:bulletEnabled val="1"/>
        </dgm:presLayoutVars>
      </dgm:prSet>
      <dgm:spPr/>
      <dgm:t>
        <a:bodyPr/>
        <a:lstStyle/>
        <a:p>
          <a:endParaRPr lang="cs-CZ"/>
        </a:p>
      </dgm:t>
    </dgm:pt>
    <dgm:pt modelId="{FF98E716-3DA5-4B4A-B765-410C97872A7F}" type="pres">
      <dgm:prSet presAssocID="{06178BE7-8D27-41F5-A65A-4D98E9DB63FD}" presName="sibTrans" presStyleLbl="sibTrans2D1" presStyleIdx="0" presStyleCnt="5"/>
      <dgm:spPr/>
      <dgm:t>
        <a:bodyPr/>
        <a:lstStyle/>
        <a:p>
          <a:endParaRPr lang="cs-CZ"/>
        </a:p>
      </dgm:t>
    </dgm:pt>
    <dgm:pt modelId="{22058855-13C9-4F9E-99CA-BF1D24F161FF}" type="pres">
      <dgm:prSet presAssocID="{06178BE7-8D27-41F5-A65A-4D98E9DB63FD}" presName="connectorText" presStyleLbl="sibTrans2D1" presStyleIdx="0" presStyleCnt="5"/>
      <dgm:spPr/>
      <dgm:t>
        <a:bodyPr/>
        <a:lstStyle/>
        <a:p>
          <a:endParaRPr lang="cs-CZ"/>
        </a:p>
      </dgm:t>
    </dgm:pt>
    <dgm:pt modelId="{53D723DB-08EA-4C67-A083-1E84675A5EC9}" type="pres">
      <dgm:prSet presAssocID="{EB6FC82E-1B19-488C-A632-D75954DA5089}" presName="node" presStyleLbl="node1" presStyleIdx="1" presStyleCnt="6">
        <dgm:presLayoutVars>
          <dgm:bulletEnabled val="1"/>
        </dgm:presLayoutVars>
      </dgm:prSet>
      <dgm:spPr/>
      <dgm:t>
        <a:bodyPr/>
        <a:lstStyle/>
        <a:p>
          <a:endParaRPr lang="cs-CZ"/>
        </a:p>
      </dgm:t>
    </dgm:pt>
    <dgm:pt modelId="{4F8282E8-73A7-4E44-B934-4359F7D10754}" type="pres">
      <dgm:prSet presAssocID="{92D52AC9-EA34-475B-8E11-D7558B66CAFC}" presName="sibTrans" presStyleLbl="sibTrans2D1" presStyleIdx="1" presStyleCnt="5"/>
      <dgm:spPr/>
      <dgm:t>
        <a:bodyPr/>
        <a:lstStyle/>
        <a:p>
          <a:endParaRPr lang="cs-CZ"/>
        </a:p>
      </dgm:t>
    </dgm:pt>
    <dgm:pt modelId="{465292F9-674A-4E2D-9BEE-9970FE2B31E5}" type="pres">
      <dgm:prSet presAssocID="{92D52AC9-EA34-475B-8E11-D7558B66CAFC}" presName="connectorText" presStyleLbl="sibTrans2D1" presStyleIdx="1" presStyleCnt="5"/>
      <dgm:spPr/>
      <dgm:t>
        <a:bodyPr/>
        <a:lstStyle/>
        <a:p>
          <a:endParaRPr lang="cs-CZ"/>
        </a:p>
      </dgm:t>
    </dgm:pt>
    <dgm:pt modelId="{4BACDF9A-8DCC-45C0-976F-1A8C11DB23B7}" type="pres">
      <dgm:prSet presAssocID="{7F63495B-E1DD-4AD2-94A2-E86E532CFC36}" presName="node" presStyleLbl="node1" presStyleIdx="2" presStyleCnt="6">
        <dgm:presLayoutVars>
          <dgm:bulletEnabled val="1"/>
        </dgm:presLayoutVars>
      </dgm:prSet>
      <dgm:spPr/>
      <dgm:t>
        <a:bodyPr/>
        <a:lstStyle/>
        <a:p>
          <a:endParaRPr lang="cs-CZ"/>
        </a:p>
      </dgm:t>
    </dgm:pt>
    <dgm:pt modelId="{37D8FB20-EAFA-47CA-A169-B9766F3E1E36}" type="pres">
      <dgm:prSet presAssocID="{20646FCE-705B-44A0-BB1A-2EC7AA2A4E2E}" presName="sibTrans" presStyleLbl="sibTrans2D1" presStyleIdx="2" presStyleCnt="5"/>
      <dgm:spPr/>
      <dgm:t>
        <a:bodyPr/>
        <a:lstStyle/>
        <a:p>
          <a:endParaRPr lang="cs-CZ"/>
        </a:p>
      </dgm:t>
    </dgm:pt>
    <dgm:pt modelId="{2509FA75-0014-4BF4-98C1-5D1DB43FCDC2}" type="pres">
      <dgm:prSet presAssocID="{20646FCE-705B-44A0-BB1A-2EC7AA2A4E2E}" presName="connectorText" presStyleLbl="sibTrans2D1" presStyleIdx="2" presStyleCnt="5"/>
      <dgm:spPr/>
      <dgm:t>
        <a:bodyPr/>
        <a:lstStyle/>
        <a:p>
          <a:endParaRPr lang="cs-CZ"/>
        </a:p>
      </dgm:t>
    </dgm:pt>
    <dgm:pt modelId="{EEE0AE1E-1F08-42AE-8717-E5F14D0FFFB3}" type="pres">
      <dgm:prSet presAssocID="{90EB916C-B489-422B-94D2-5B5CD0BA0924}" presName="node" presStyleLbl="node1" presStyleIdx="3" presStyleCnt="6">
        <dgm:presLayoutVars>
          <dgm:bulletEnabled val="1"/>
        </dgm:presLayoutVars>
      </dgm:prSet>
      <dgm:spPr/>
      <dgm:t>
        <a:bodyPr/>
        <a:lstStyle/>
        <a:p>
          <a:endParaRPr lang="cs-CZ"/>
        </a:p>
      </dgm:t>
    </dgm:pt>
    <dgm:pt modelId="{36A5C852-F2C4-47BE-BE6D-30CC5E030890}" type="pres">
      <dgm:prSet presAssocID="{81E37371-C328-40FD-B9AD-FA75F4663C9B}" presName="sibTrans" presStyleLbl="sibTrans2D1" presStyleIdx="3" presStyleCnt="5"/>
      <dgm:spPr/>
      <dgm:t>
        <a:bodyPr/>
        <a:lstStyle/>
        <a:p>
          <a:endParaRPr lang="cs-CZ"/>
        </a:p>
      </dgm:t>
    </dgm:pt>
    <dgm:pt modelId="{9912015A-2667-46BC-BF84-E489CCE25C15}" type="pres">
      <dgm:prSet presAssocID="{81E37371-C328-40FD-B9AD-FA75F4663C9B}" presName="connectorText" presStyleLbl="sibTrans2D1" presStyleIdx="3" presStyleCnt="5"/>
      <dgm:spPr/>
      <dgm:t>
        <a:bodyPr/>
        <a:lstStyle/>
        <a:p>
          <a:endParaRPr lang="cs-CZ"/>
        </a:p>
      </dgm:t>
    </dgm:pt>
    <dgm:pt modelId="{1BFE718F-5ADE-442D-8A46-1E676CBE4448}" type="pres">
      <dgm:prSet presAssocID="{7479B931-5197-489F-B820-1260B7851AF6}" presName="node" presStyleLbl="node1" presStyleIdx="4" presStyleCnt="6">
        <dgm:presLayoutVars>
          <dgm:bulletEnabled val="1"/>
        </dgm:presLayoutVars>
      </dgm:prSet>
      <dgm:spPr/>
      <dgm:t>
        <a:bodyPr/>
        <a:lstStyle/>
        <a:p>
          <a:endParaRPr lang="cs-CZ"/>
        </a:p>
      </dgm:t>
    </dgm:pt>
    <dgm:pt modelId="{A3621419-B9AD-42F5-89B3-19BB305FDD86}" type="pres">
      <dgm:prSet presAssocID="{EBDAE86E-3CEA-46E1-AF4F-EF0AC5801943}" presName="sibTrans" presStyleLbl="sibTrans2D1" presStyleIdx="4" presStyleCnt="5"/>
      <dgm:spPr/>
      <dgm:t>
        <a:bodyPr/>
        <a:lstStyle/>
        <a:p>
          <a:endParaRPr lang="cs-CZ"/>
        </a:p>
      </dgm:t>
    </dgm:pt>
    <dgm:pt modelId="{D386EBBC-E189-45DD-B745-BF7194FED0C9}" type="pres">
      <dgm:prSet presAssocID="{EBDAE86E-3CEA-46E1-AF4F-EF0AC5801943}" presName="connectorText" presStyleLbl="sibTrans2D1" presStyleIdx="4" presStyleCnt="5"/>
      <dgm:spPr/>
      <dgm:t>
        <a:bodyPr/>
        <a:lstStyle/>
        <a:p>
          <a:endParaRPr lang="cs-CZ"/>
        </a:p>
      </dgm:t>
    </dgm:pt>
    <dgm:pt modelId="{1EAFD04D-F7C1-4C66-9C11-8C0C037F3ED0}" type="pres">
      <dgm:prSet presAssocID="{4C1DEBAA-0F32-44E4-B462-2BE97B11C370}" presName="node" presStyleLbl="node1" presStyleIdx="5" presStyleCnt="6">
        <dgm:presLayoutVars>
          <dgm:bulletEnabled val="1"/>
        </dgm:presLayoutVars>
      </dgm:prSet>
      <dgm:spPr/>
      <dgm:t>
        <a:bodyPr/>
        <a:lstStyle/>
        <a:p>
          <a:endParaRPr lang="cs-CZ"/>
        </a:p>
      </dgm:t>
    </dgm:pt>
  </dgm:ptLst>
  <dgm:cxnLst>
    <dgm:cxn modelId="{73696845-1D76-4E37-875B-4C79939B1F62}" type="presOf" srcId="{81E37371-C328-40FD-B9AD-FA75F4663C9B}" destId="{36A5C852-F2C4-47BE-BE6D-30CC5E030890}" srcOrd="0" destOrd="0" presId="urn:microsoft.com/office/officeart/2005/8/layout/process1"/>
    <dgm:cxn modelId="{22D38B0A-3F36-498B-9FB9-74D480FD0497}" type="presOf" srcId="{81E37371-C328-40FD-B9AD-FA75F4663C9B}" destId="{9912015A-2667-46BC-BF84-E489CCE25C15}" srcOrd="1" destOrd="0" presId="urn:microsoft.com/office/officeart/2005/8/layout/process1"/>
    <dgm:cxn modelId="{E1CF5A8D-0997-4EF4-ACC4-57964B17A23E}" srcId="{FF1D812A-46AC-4DAD-9D1D-5E7F7CF594A2}" destId="{7F63495B-E1DD-4AD2-94A2-E86E532CFC36}" srcOrd="2" destOrd="0" parTransId="{00297646-0EF1-491E-8151-A0251977CFFA}" sibTransId="{20646FCE-705B-44A0-BB1A-2EC7AA2A4E2E}"/>
    <dgm:cxn modelId="{AEAE9285-69B2-4E76-B5A1-4D7CF33DD428}" type="presOf" srcId="{90EB916C-B489-422B-94D2-5B5CD0BA0924}" destId="{EEE0AE1E-1F08-42AE-8717-E5F14D0FFFB3}" srcOrd="0" destOrd="0" presId="urn:microsoft.com/office/officeart/2005/8/layout/process1"/>
    <dgm:cxn modelId="{5CAAD1C3-EAE7-42D6-BF4D-DD00E7CC4165}" srcId="{FF1D812A-46AC-4DAD-9D1D-5E7F7CF594A2}" destId="{C2A03412-7A86-46AA-8DFB-C2E3240B296F}" srcOrd="0" destOrd="0" parTransId="{9D8DCA65-C15D-422D-8C01-FFF73B8BE76C}" sibTransId="{06178BE7-8D27-41F5-A65A-4D98E9DB63FD}"/>
    <dgm:cxn modelId="{902474F5-99DD-442F-93E4-F87312D439E7}" type="presOf" srcId="{7479B931-5197-489F-B820-1260B7851AF6}" destId="{1BFE718F-5ADE-442D-8A46-1E676CBE4448}" srcOrd="0" destOrd="0" presId="urn:microsoft.com/office/officeart/2005/8/layout/process1"/>
    <dgm:cxn modelId="{69B190B8-3117-45E0-A097-600594B20AAB}" srcId="{FF1D812A-46AC-4DAD-9D1D-5E7F7CF594A2}" destId="{4C1DEBAA-0F32-44E4-B462-2BE97B11C370}" srcOrd="5" destOrd="0" parTransId="{C849807A-C483-4CA7-99A7-4D5DF6B147BB}" sibTransId="{E94B1057-1EF8-4C77-A54A-C4A8A9042316}"/>
    <dgm:cxn modelId="{82E50FB5-3609-413E-BB5B-FE522600D778}" srcId="{FF1D812A-46AC-4DAD-9D1D-5E7F7CF594A2}" destId="{EB6FC82E-1B19-488C-A632-D75954DA5089}" srcOrd="1" destOrd="0" parTransId="{D85E963B-4BC2-493C-8BFE-F917084BBA13}" sibTransId="{92D52AC9-EA34-475B-8E11-D7558B66CAFC}"/>
    <dgm:cxn modelId="{51CC4DDD-3DA8-4BFF-B14A-1A66012C1590}" type="presOf" srcId="{06178BE7-8D27-41F5-A65A-4D98E9DB63FD}" destId="{22058855-13C9-4F9E-99CA-BF1D24F161FF}" srcOrd="1" destOrd="0" presId="urn:microsoft.com/office/officeart/2005/8/layout/process1"/>
    <dgm:cxn modelId="{56C3660D-6666-4704-99A5-59FC96E033D4}" type="presOf" srcId="{EBDAE86E-3CEA-46E1-AF4F-EF0AC5801943}" destId="{A3621419-B9AD-42F5-89B3-19BB305FDD86}" srcOrd="0" destOrd="0" presId="urn:microsoft.com/office/officeart/2005/8/layout/process1"/>
    <dgm:cxn modelId="{690D09B9-12B9-43D9-B589-C33FAF34FC5C}" type="presOf" srcId="{06178BE7-8D27-41F5-A65A-4D98E9DB63FD}" destId="{FF98E716-3DA5-4B4A-B765-410C97872A7F}" srcOrd="0" destOrd="0" presId="urn:microsoft.com/office/officeart/2005/8/layout/process1"/>
    <dgm:cxn modelId="{4B201529-3401-476E-A3A8-54A211E31F3D}" type="presOf" srcId="{C2A03412-7A86-46AA-8DFB-C2E3240B296F}" destId="{21B9CB86-07E8-4748-B26B-05CC586D5445}" srcOrd="0" destOrd="0" presId="urn:microsoft.com/office/officeart/2005/8/layout/process1"/>
    <dgm:cxn modelId="{C63C4F92-EBE0-4638-AB1A-C888B8DDA6B9}" srcId="{FF1D812A-46AC-4DAD-9D1D-5E7F7CF594A2}" destId="{7479B931-5197-489F-B820-1260B7851AF6}" srcOrd="4" destOrd="0" parTransId="{7B8B7371-EE95-4821-952A-DA348401A1EE}" sibTransId="{EBDAE86E-3CEA-46E1-AF4F-EF0AC5801943}"/>
    <dgm:cxn modelId="{36EA0C6F-2FF1-4356-89AB-D9B666D6213F}" type="presOf" srcId="{EB6FC82E-1B19-488C-A632-D75954DA5089}" destId="{53D723DB-08EA-4C67-A083-1E84675A5EC9}" srcOrd="0" destOrd="0" presId="urn:microsoft.com/office/officeart/2005/8/layout/process1"/>
    <dgm:cxn modelId="{A1DB6E46-39B1-4B62-9DFA-D74573351459}" srcId="{FF1D812A-46AC-4DAD-9D1D-5E7F7CF594A2}" destId="{90EB916C-B489-422B-94D2-5B5CD0BA0924}" srcOrd="3" destOrd="0" parTransId="{795CB2DA-0D89-412A-8746-0A55F814F439}" sibTransId="{81E37371-C328-40FD-B9AD-FA75F4663C9B}"/>
    <dgm:cxn modelId="{6095D801-8436-4846-9860-67BB11CF0822}" type="presOf" srcId="{EBDAE86E-3CEA-46E1-AF4F-EF0AC5801943}" destId="{D386EBBC-E189-45DD-B745-BF7194FED0C9}" srcOrd="1" destOrd="0" presId="urn:microsoft.com/office/officeart/2005/8/layout/process1"/>
    <dgm:cxn modelId="{A45F3083-6668-4FD4-8546-299337AE784E}" type="presOf" srcId="{92D52AC9-EA34-475B-8E11-D7558B66CAFC}" destId="{465292F9-674A-4E2D-9BEE-9970FE2B31E5}" srcOrd="1" destOrd="0" presId="urn:microsoft.com/office/officeart/2005/8/layout/process1"/>
    <dgm:cxn modelId="{4E6B4630-0F0C-4468-9F4C-362E630C0564}" type="presOf" srcId="{7F63495B-E1DD-4AD2-94A2-E86E532CFC36}" destId="{4BACDF9A-8DCC-45C0-976F-1A8C11DB23B7}" srcOrd="0" destOrd="0" presId="urn:microsoft.com/office/officeart/2005/8/layout/process1"/>
    <dgm:cxn modelId="{2ADB8CAD-D2F8-4645-82C8-A460922F2641}" type="presOf" srcId="{20646FCE-705B-44A0-BB1A-2EC7AA2A4E2E}" destId="{37D8FB20-EAFA-47CA-A169-B9766F3E1E36}" srcOrd="0" destOrd="0" presId="urn:microsoft.com/office/officeart/2005/8/layout/process1"/>
    <dgm:cxn modelId="{D42F2AB2-0CF3-491E-B538-0E595956BC31}" type="presOf" srcId="{4C1DEBAA-0F32-44E4-B462-2BE97B11C370}" destId="{1EAFD04D-F7C1-4C66-9C11-8C0C037F3ED0}" srcOrd="0" destOrd="0" presId="urn:microsoft.com/office/officeart/2005/8/layout/process1"/>
    <dgm:cxn modelId="{8DAC34EB-4E28-4229-A4B3-349738529682}" type="presOf" srcId="{92D52AC9-EA34-475B-8E11-D7558B66CAFC}" destId="{4F8282E8-73A7-4E44-B934-4359F7D10754}" srcOrd="0" destOrd="0" presId="urn:microsoft.com/office/officeart/2005/8/layout/process1"/>
    <dgm:cxn modelId="{FCAF89B4-7171-4D20-8E3D-0512D300A97E}" type="presOf" srcId="{20646FCE-705B-44A0-BB1A-2EC7AA2A4E2E}" destId="{2509FA75-0014-4BF4-98C1-5D1DB43FCDC2}" srcOrd="1" destOrd="0" presId="urn:microsoft.com/office/officeart/2005/8/layout/process1"/>
    <dgm:cxn modelId="{A79EFE8F-0110-428D-AA0A-65590CD46EDB}" type="presOf" srcId="{FF1D812A-46AC-4DAD-9D1D-5E7F7CF594A2}" destId="{B057702A-0CBB-4C50-ACC4-7C2E848623E7}" srcOrd="0" destOrd="0" presId="urn:microsoft.com/office/officeart/2005/8/layout/process1"/>
    <dgm:cxn modelId="{A21BD4B1-64B6-485F-8FC9-0FEA8205F113}" type="presParOf" srcId="{B057702A-0CBB-4C50-ACC4-7C2E848623E7}" destId="{21B9CB86-07E8-4748-B26B-05CC586D5445}" srcOrd="0" destOrd="0" presId="urn:microsoft.com/office/officeart/2005/8/layout/process1"/>
    <dgm:cxn modelId="{AD198C2B-FA5F-4670-98BC-94606BA5D17F}" type="presParOf" srcId="{B057702A-0CBB-4C50-ACC4-7C2E848623E7}" destId="{FF98E716-3DA5-4B4A-B765-410C97872A7F}" srcOrd="1" destOrd="0" presId="urn:microsoft.com/office/officeart/2005/8/layout/process1"/>
    <dgm:cxn modelId="{038424F9-DE0A-4D61-A89E-5EA2BD1B4265}" type="presParOf" srcId="{FF98E716-3DA5-4B4A-B765-410C97872A7F}" destId="{22058855-13C9-4F9E-99CA-BF1D24F161FF}" srcOrd="0" destOrd="0" presId="urn:microsoft.com/office/officeart/2005/8/layout/process1"/>
    <dgm:cxn modelId="{AFD220C9-669E-42A8-A373-388364650CAA}" type="presParOf" srcId="{B057702A-0CBB-4C50-ACC4-7C2E848623E7}" destId="{53D723DB-08EA-4C67-A083-1E84675A5EC9}" srcOrd="2" destOrd="0" presId="urn:microsoft.com/office/officeart/2005/8/layout/process1"/>
    <dgm:cxn modelId="{A312C870-D07B-451B-937E-2BD44B66D958}" type="presParOf" srcId="{B057702A-0CBB-4C50-ACC4-7C2E848623E7}" destId="{4F8282E8-73A7-4E44-B934-4359F7D10754}" srcOrd="3" destOrd="0" presId="urn:microsoft.com/office/officeart/2005/8/layout/process1"/>
    <dgm:cxn modelId="{67D5C935-F58D-44CF-B44D-893085CDFFE1}" type="presParOf" srcId="{4F8282E8-73A7-4E44-B934-4359F7D10754}" destId="{465292F9-674A-4E2D-9BEE-9970FE2B31E5}" srcOrd="0" destOrd="0" presId="urn:microsoft.com/office/officeart/2005/8/layout/process1"/>
    <dgm:cxn modelId="{35E4B7E1-A46B-450A-93A9-C0AB55AB54DF}" type="presParOf" srcId="{B057702A-0CBB-4C50-ACC4-7C2E848623E7}" destId="{4BACDF9A-8DCC-45C0-976F-1A8C11DB23B7}" srcOrd="4" destOrd="0" presId="urn:microsoft.com/office/officeart/2005/8/layout/process1"/>
    <dgm:cxn modelId="{4268F961-B8D0-4CD2-AB5E-2EFA18E3E4B2}" type="presParOf" srcId="{B057702A-0CBB-4C50-ACC4-7C2E848623E7}" destId="{37D8FB20-EAFA-47CA-A169-B9766F3E1E36}" srcOrd="5" destOrd="0" presId="urn:microsoft.com/office/officeart/2005/8/layout/process1"/>
    <dgm:cxn modelId="{19AB5C07-099E-4A69-AB73-9DA7738D9004}" type="presParOf" srcId="{37D8FB20-EAFA-47CA-A169-B9766F3E1E36}" destId="{2509FA75-0014-4BF4-98C1-5D1DB43FCDC2}" srcOrd="0" destOrd="0" presId="urn:microsoft.com/office/officeart/2005/8/layout/process1"/>
    <dgm:cxn modelId="{A3076D2D-3CAA-42E9-937C-203A8E0EC670}" type="presParOf" srcId="{B057702A-0CBB-4C50-ACC4-7C2E848623E7}" destId="{EEE0AE1E-1F08-42AE-8717-E5F14D0FFFB3}" srcOrd="6" destOrd="0" presId="urn:microsoft.com/office/officeart/2005/8/layout/process1"/>
    <dgm:cxn modelId="{F346CA04-D50E-4FB3-B18C-51804F3F15A9}" type="presParOf" srcId="{B057702A-0CBB-4C50-ACC4-7C2E848623E7}" destId="{36A5C852-F2C4-47BE-BE6D-30CC5E030890}" srcOrd="7" destOrd="0" presId="urn:microsoft.com/office/officeart/2005/8/layout/process1"/>
    <dgm:cxn modelId="{DFA7EC0D-6F6C-4A51-8D71-883FBE47E707}" type="presParOf" srcId="{36A5C852-F2C4-47BE-BE6D-30CC5E030890}" destId="{9912015A-2667-46BC-BF84-E489CCE25C15}" srcOrd="0" destOrd="0" presId="urn:microsoft.com/office/officeart/2005/8/layout/process1"/>
    <dgm:cxn modelId="{30BF6CB3-EFE3-41D1-9FA7-BB0884505A58}" type="presParOf" srcId="{B057702A-0CBB-4C50-ACC4-7C2E848623E7}" destId="{1BFE718F-5ADE-442D-8A46-1E676CBE4448}" srcOrd="8" destOrd="0" presId="urn:microsoft.com/office/officeart/2005/8/layout/process1"/>
    <dgm:cxn modelId="{A44E2C08-5869-4D62-8841-2BA7D4E8F60B}" type="presParOf" srcId="{B057702A-0CBB-4C50-ACC4-7C2E848623E7}" destId="{A3621419-B9AD-42F5-89B3-19BB305FDD86}" srcOrd="9" destOrd="0" presId="urn:microsoft.com/office/officeart/2005/8/layout/process1"/>
    <dgm:cxn modelId="{F0650432-2EE0-4747-9C99-810749EA7D3D}" type="presParOf" srcId="{A3621419-B9AD-42F5-89B3-19BB305FDD86}" destId="{D386EBBC-E189-45DD-B745-BF7194FED0C9}" srcOrd="0" destOrd="0" presId="urn:microsoft.com/office/officeart/2005/8/layout/process1"/>
    <dgm:cxn modelId="{666EB92E-9525-4089-9F62-8ECE626A504F}" type="presParOf" srcId="{B057702A-0CBB-4C50-ACC4-7C2E848623E7}" destId="{1EAFD04D-F7C1-4C66-9C11-8C0C037F3ED0}" srcOrd="10" destOrd="0" presId="urn:microsoft.com/office/officeart/2005/8/layout/process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FF1D812A-46AC-4DAD-9D1D-5E7F7CF594A2}" type="doc">
      <dgm:prSet loTypeId="urn:microsoft.com/office/officeart/2005/8/layout/process1" loCatId="process" qsTypeId="urn:microsoft.com/office/officeart/2005/8/quickstyle/simple1" qsCatId="simple" csTypeId="urn:microsoft.com/office/officeart/2005/8/colors/accent1_2" csCatId="accent1" phldr="1"/>
      <dgm:spPr/>
    </dgm:pt>
    <dgm:pt modelId="{C2A03412-7A86-46AA-8DFB-C2E3240B296F}">
      <dgm:prSet phldrT="[Text]"/>
      <dgm:spPr>
        <a:noFill/>
        <a:ln>
          <a:noFill/>
        </a:ln>
      </dgm:spPr>
      <dgm:t>
        <a:bodyPr/>
        <a:lstStyle/>
        <a:p>
          <a:r>
            <a:rPr lang="cs-CZ" dirty="0" smtClean="0">
              <a:solidFill>
                <a:srgbClr val="C00000"/>
              </a:solidFill>
              <a:effectLst>
                <a:outerShdw blurRad="38100" dist="38100" dir="2700000" algn="tl">
                  <a:srgbClr val="C0C0C0"/>
                </a:outerShdw>
              </a:effectLst>
            </a:rPr>
            <a:t>Úvod – studium předmětu kartografie</a:t>
          </a:r>
          <a:endParaRPr lang="cs-CZ" dirty="0">
            <a:solidFill>
              <a:srgbClr val="C00000"/>
            </a:solidFill>
          </a:endParaRPr>
        </a:p>
      </dgm:t>
    </dgm:pt>
    <dgm:pt modelId="{9D8DCA65-C15D-422D-8C01-FFF73B8BE76C}" type="parTrans" cxnId="{5CAAD1C3-EAE7-42D6-BF4D-DD00E7CC4165}">
      <dgm:prSet/>
      <dgm:spPr/>
      <dgm:t>
        <a:bodyPr/>
        <a:lstStyle/>
        <a:p>
          <a:endParaRPr lang="cs-CZ"/>
        </a:p>
      </dgm:t>
    </dgm:pt>
    <dgm:pt modelId="{06178BE7-8D27-41F5-A65A-4D98E9DB63FD}" type="sibTrans" cxnId="{5CAAD1C3-EAE7-42D6-BF4D-DD00E7CC4165}">
      <dgm:prSet/>
      <dgm:spPr>
        <a:solidFill>
          <a:srgbClr val="9E0000"/>
        </a:solidFill>
      </dgm:spPr>
      <dgm:t>
        <a:bodyPr/>
        <a:lstStyle/>
        <a:p>
          <a:endParaRPr lang="cs-CZ"/>
        </a:p>
      </dgm:t>
    </dgm:pt>
    <dgm:pt modelId="{EB6FC82E-1B19-488C-A632-D75954DA5089}">
      <dgm:prSet phldrT="[Text]"/>
      <dgm:spPr>
        <a:noFill/>
        <a:ln>
          <a:noFill/>
        </a:ln>
      </dgm:spPr>
      <dgm:t>
        <a:bodyPr/>
        <a:lstStyle/>
        <a:p>
          <a:r>
            <a:rPr lang="cs-CZ" dirty="0" smtClean="0">
              <a:solidFill>
                <a:srgbClr val="C00000"/>
              </a:solidFill>
              <a:effectLst>
                <a:outerShdw blurRad="38100" dist="38100" dir="2700000" algn="tl">
                  <a:srgbClr val="C0C0C0"/>
                </a:outerShdw>
              </a:effectLst>
            </a:rPr>
            <a:t>Postavení kartografie v systému věd</a:t>
          </a:r>
          <a:endParaRPr lang="cs-CZ" dirty="0">
            <a:solidFill>
              <a:srgbClr val="C00000"/>
            </a:solidFill>
          </a:endParaRPr>
        </a:p>
      </dgm:t>
    </dgm:pt>
    <dgm:pt modelId="{D85E963B-4BC2-493C-8BFE-F917084BBA13}" type="parTrans" cxnId="{82E50FB5-3609-413E-BB5B-FE522600D778}">
      <dgm:prSet/>
      <dgm:spPr/>
      <dgm:t>
        <a:bodyPr/>
        <a:lstStyle/>
        <a:p>
          <a:endParaRPr lang="cs-CZ"/>
        </a:p>
      </dgm:t>
    </dgm:pt>
    <dgm:pt modelId="{92D52AC9-EA34-475B-8E11-D7558B66CAFC}" type="sibTrans" cxnId="{82E50FB5-3609-413E-BB5B-FE522600D778}">
      <dgm:prSet/>
      <dgm:spPr>
        <a:solidFill>
          <a:srgbClr val="9E0000"/>
        </a:solidFill>
        <a:ln>
          <a:solidFill>
            <a:srgbClr val="9E0000"/>
          </a:solidFill>
        </a:ln>
      </dgm:spPr>
      <dgm:t>
        <a:bodyPr/>
        <a:lstStyle/>
        <a:p>
          <a:endParaRPr lang="cs-CZ" dirty="0"/>
        </a:p>
      </dgm:t>
    </dgm:pt>
    <dgm:pt modelId="{7F63495B-E1DD-4AD2-94A2-E86E532CFC36}">
      <dgm:prSet phldrT="[Text]"/>
      <dgm:spPr>
        <a:noFill/>
        <a:ln>
          <a:noFill/>
        </a:ln>
      </dgm:spPr>
      <dgm:t>
        <a:bodyPr/>
        <a:lstStyle/>
        <a:p>
          <a:r>
            <a:rPr lang="cs-CZ" dirty="0" smtClean="0">
              <a:solidFill>
                <a:srgbClr val="C00000"/>
              </a:solidFill>
              <a:effectLst>
                <a:outerShdw blurRad="38100" dist="38100" dir="2700000" algn="tl">
                  <a:srgbClr val="C0C0C0"/>
                </a:outerShdw>
              </a:effectLst>
            </a:rPr>
            <a:t>Kartografie jako samostatný vědní obor a její definice</a:t>
          </a:r>
          <a:endParaRPr lang="cs-CZ" dirty="0">
            <a:solidFill>
              <a:srgbClr val="C00000"/>
            </a:solidFill>
          </a:endParaRPr>
        </a:p>
      </dgm:t>
    </dgm:pt>
    <dgm:pt modelId="{00297646-0EF1-491E-8151-A0251977CFFA}" type="parTrans" cxnId="{E1CF5A8D-0997-4EF4-ACC4-57964B17A23E}">
      <dgm:prSet/>
      <dgm:spPr/>
      <dgm:t>
        <a:bodyPr/>
        <a:lstStyle/>
        <a:p>
          <a:endParaRPr lang="cs-CZ"/>
        </a:p>
      </dgm:t>
    </dgm:pt>
    <dgm:pt modelId="{20646FCE-705B-44A0-BB1A-2EC7AA2A4E2E}" type="sibTrans" cxnId="{E1CF5A8D-0997-4EF4-ACC4-57964B17A23E}">
      <dgm:prSet/>
      <dgm:spPr>
        <a:solidFill>
          <a:srgbClr val="9E0000"/>
        </a:solidFill>
      </dgm:spPr>
      <dgm:t>
        <a:bodyPr/>
        <a:lstStyle/>
        <a:p>
          <a:endParaRPr lang="cs-CZ"/>
        </a:p>
      </dgm:t>
    </dgm:pt>
    <dgm:pt modelId="{90EB916C-B489-422B-94D2-5B5CD0BA0924}">
      <dgm:prSet phldrT="[Text]"/>
      <dgm:spPr>
        <a:noFill/>
        <a:ln>
          <a:noFill/>
        </a:ln>
      </dgm:spPr>
      <dgm:t>
        <a:bodyPr/>
        <a:lstStyle/>
        <a:p>
          <a:r>
            <a:rPr lang="cs-CZ" dirty="0" smtClean="0">
              <a:solidFill>
                <a:srgbClr val="C00000"/>
              </a:solidFill>
              <a:effectLst>
                <a:outerShdw blurRad="38100" dist="38100" dir="2700000" algn="tl">
                  <a:srgbClr val="C0C0C0"/>
                </a:outerShdw>
              </a:effectLst>
            </a:rPr>
            <a:t>Definice mapy, atlasu, glóbu a produktů digitální kartografie</a:t>
          </a:r>
          <a:endParaRPr lang="cs-CZ" dirty="0">
            <a:solidFill>
              <a:srgbClr val="C00000"/>
            </a:solidFill>
          </a:endParaRPr>
        </a:p>
      </dgm:t>
    </dgm:pt>
    <dgm:pt modelId="{795CB2DA-0D89-412A-8746-0A55F814F439}" type="parTrans" cxnId="{A1DB6E46-39B1-4B62-9DFA-D74573351459}">
      <dgm:prSet/>
      <dgm:spPr/>
      <dgm:t>
        <a:bodyPr/>
        <a:lstStyle/>
        <a:p>
          <a:endParaRPr lang="cs-CZ"/>
        </a:p>
      </dgm:t>
    </dgm:pt>
    <dgm:pt modelId="{81E37371-C328-40FD-B9AD-FA75F4663C9B}" type="sibTrans" cxnId="{A1DB6E46-39B1-4B62-9DFA-D74573351459}">
      <dgm:prSet/>
      <dgm:spPr>
        <a:solidFill>
          <a:srgbClr val="9E0000"/>
        </a:solidFill>
      </dgm:spPr>
      <dgm:t>
        <a:bodyPr/>
        <a:lstStyle/>
        <a:p>
          <a:endParaRPr lang="cs-CZ"/>
        </a:p>
      </dgm:t>
    </dgm:pt>
    <dgm:pt modelId="{7479B931-5197-489F-B820-1260B7851AF6}">
      <dgm:prSet phldrT="[Text]"/>
      <dgm:spPr>
        <a:solidFill>
          <a:srgbClr val="8E0000"/>
        </a:solidFill>
      </dgm:spPr>
      <dgm:t>
        <a:bodyPr/>
        <a:lstStyle/>
        <a:p>
          <a:r>
            <a:rPr lang="cs-CZ" dirty="0" smtClean="0">
              <a:effectLst>
                <a:outerShdw blurRad="38100" dist="38100" dir="2700000" algn="tl">
                  <a:srgbClr val="C0C0C0"/>
                </a:outerShdw>
              </a:effectLst>
            </a:rPr>
            <a:t>Struktura a členění kartografie,</a:t>
          </a:r>
          <a:endParaRPr lang="cs-CZ" dirty="0"/>
        </a:p>
      </dgm:t>
    </dgm:pt>
    <dgm:pt modelId="{7B8B7371-EE95-4821-952A-DA348401A1EE}" type="parTrans" cxnId="{C63C4F92-EBE0-4638-AB1A-C888B8DDA6B9}">
      <dgm:prSet/>
      <dgm:spPr/>
      <dgm:t>
        <a:bodyPr/>
        <a:lstStyle/>
        <a:p>
          <a:endParaRPr lang="cs-CZ"/>
        </a:p>
      </dgm:t>
    </dgm:pt>
    <dgm:pt modelId="{EBDAE86E-3CEA-46E1-AF4F-EF0AC5801943}" type="sibTrans" cxnId="{C63C4F92-EBE0-4638-AB1A-C888B8DDA6B9}">
      <dgm:prSet/>
      <dgm:spPr>
        <a:solidFill>
          <a:srgbClr val="9E0000"/>
        </a:solidFill>
      </dgm:spPr>
      <dgm:t>
        <a:bodyPr/>
        <a:lstStyle/>
        <a:p>
          <a:endParaRPr lang="cs-CZ"/>
        </a:p>
      </dgm:t>
    </dgm:pt>
    <dgm:pt modelId="{4C1DEBAA-0F32-44E4-B462-2BE97B11C370}">
      <dgm:prSet phldrT="[Text]"/>
      <dgm:spPr>
        <a:noFill/>
        <a:ln>
          <a:noFill/>
        </a:ln>
      </dgm:spPr>
      <dgm:t>
        <a:bodyPr/>
        <a:lstStyle/>
        <a:p>
          <a:r>
            <a:rPr lang="cs-CZ" dirty="0" smtClean="0">
              <a:solidFill>
                <a:srgbClr val="C00000"/>
              </a:solidFill>
              <a:effectLst>
                <a:outerShdw blurRad="38100" dist="38100" dir="2700000" algn="tl">
                  <a:srgbClr val="C0C0C0"/>
                </a:outerShdw>
              </a:effectLst>
            </a:rPr>
            <a:t>Dějiny kartografie</a:t>
          </a:r>
          <a:endParaRPr lang="cs-CZ" dirty="0">
            <a:solidFill>
              <a:srgbClr val="C00000"/>
            </a:solidFill>
          </a:endParaRPr>
        </a:p>
      </dgm:t>
    </dgm:pt>
    <dgm:pt modelId="{C849807A-C483-4CA7-99A7-4D5DF6B147BB}" type="parTrans" cxnId="{69B190B8-3117-45E0-A097-600594B20AAB}">
      <dgm:prSet/>
      <dgm:spPr/>
      <dgm:t>
        <a:bodyPr/>
        <a:lstStyle/>
        <a:p>
          <a:endParaRPr lang="cs-CZ"/>
        </a:p>
      </dgm:t>
    </dgm:pt>
    <dgm:pt modelId="{E94B1057-1EF8-4C77-A54A-C4A8A9042316}" type="sibTrans" cxnId="{69B190B8-3117-45E0-A097-600594B20AAB}">
      <dgm:prSet/>
      <dgm:spPr>
        <a:solidFill>
          <a:srgbClr val="9E0000"/>
        </a:solidFill>
      </dgm:spPr>
      <dgm:t>
        <a:bodyPr/>
        <a:lstStyle/>
        <a:p>
          <a:endParaRPr lang="cs-CZ"/>
        </a:p>
      </dgm:t>
    </dgm:pt>
    <dgm:pt modelId="{B057702A-0CBB-4C50-ACC4-7C2E848623E7}" type="pres">
      <dgm:prSet presAssocID="{FF1D812A-46AC-4DAD-9D1D-5E7F7CF594A2}" presName="Name0" presStyleCnt="0">
        <dgm:presLayoutVars>
          <dgm:dir/>
          <dgm:resizeHandles val="exact"/>
        </dgm:presLayoutVars>
      </dgm:prSet>
      <dgm:spPr/>
    </dgm:pt>
    <dgm:pt modelId="{21B9CB86-07E8-4748-B26B-05CC586D5445}" type="pres">
      <dgm:prSet presAssocID="{C2A03412-7A86-46AA-8DFB-C2E3240B296F}" presName="node" presStyleLbl="node1" presStyleIdx="0" presStyleCnt="6" custScaleX="98785" custScaleY="97992" custLinFactNeighborX="-830" custLinFactNeighborY="-3812">
        <dgm:presLayoutVars>
          <dgm:bulletEnabled val="1"/>
        </dgm:presLayoutVars>
      </dgm:prSet>
      <dgm:spPr/>
      <dgm:t>
        <a:bodyPr/>
        <a:lstStyle/>
        <a:p>
          <a:endParaRPr lang="cs-CZ"/>
        </a:p>
      </dgm:t>
    </dgm:pt>
    <dgm:pt modelId="{FF98E716-3DA5-4B4A-B765-410C97872A7F}" type="pres">
      <dgm:prSet presAssocID="{06178BE7-8D27-41F5-A65A-4D98E9DB63FD}" presName="sibTrans" presStyleLbl="sibTrans2D1" presStyleIdx="0" presStyleCnt="5"/>
      <dgm:spPr/>
      <dgm:t>
        <a:bodyPr/>
        <a:lstStyle/>
        <a:p>
          <a:endParaRPr lang="cs-CZ"/>
        </a:p>
      </dgm:t>
    </dgm:pt>
    <dgm:pt modelId="{22058855-13C9-4F9E-99CA-BF1D24F161FF}" type="pres">
      <dgm:prSet presAssocID="{06178BE7-8D27-41F5-A65A-4D98E9DB63FD}" presName="connectorText" presStyleLbl="sibTrans2D1" presStyleIdx="0" presStyleCnt="5"/>
      <dgm:spPr/>
      <dgm:t>
        <a:bodyPr/>
        <a:lstStyle/>
        <a:p>
          <a:endParaRPr lang="cs-CZ"/>
        </a:p>
      </dgm:t>
    </dgm:pt>
    <dgm:pt modelId="{53D723DB-08EA-4C67-A083-1E84675A5EC9}" type="pres">
      <dgm:prSet presAssocID="{EB6FC82E-1B19-488C-A632-D75954DA5089}" presName="node" presStyleLbl="node1" presStyleIdx="1" presStyleCnt="6">
        <dgm:presLayoutVars>
          <dgm:bulletEnabled val="1"/>
        </dgm:presLayoutVars>
      </dgm:prSet>
      <dgm:spPr/>
      <dgm:t>
        <a:bodyPr/>
        <a:lstStyle/>
        <a:p>
          <a:endParaRPr lang="cs-CZ"/>
        </a:p>
      </dgm:t>
    </dgm:pt>
    <dgm:pt modelId="{4F8282E8-73A7-4E44-B934-4359F7D10754}" type="pres">
      <dgm:prSet presAssocID="{92D52AC9-EA34-475B-8E11-D7558B66CAFC}" presName="sibTrans" presStyleLbl="sibTrans2D1" presStyleIdx="1" presStyleCnt="5"/>
      <dgm:spPr/>
      <dgm:t>
        <a:bodyPr/>
        <a:lstStyle/>
        <a:p>
          <a:endParaRPr lang="cs-CZ"/>
        </a:p>
      </dgm:t>
    </dgm:pt>
    <dgm:pt modelId="{465292F9-674A-4E2D-9BEE-9970FE2B31E5}" type="pres">
      <dgm:prSet presAssocID="{92D52AC9-EA34-475B-8E11-D7558B66CAFC}" presName="connectorText" presStyleLbl="sibTrans2D1" presStyleIdx="1" presStyleCnt="5"/>
      <dgm:spPr/>
      <dgm:t>
        <a:bodyPr/>
        <a:lstStyle/>
        <a:p>
          <a:endParaRPr lang="cs-CZ"/>
        </a:p>
      </dgm:t>
    </dgm:pt>
    <dgm:pt modelId="{4BACDF9A-8DCC-45C0-976F-1A8C11DB23B7}" type="pres">
      <dgm:prSet presAssocID="{7F63495B-E1DD-4AD2-94A2-E86E532CFC36}" presName="node" presStyleLbl="node1" presStyleIdx="2" presStyleCnt="6">
        <dgm:presLayoutVars>
          <dgm:bulletEnabled val="1"/>
        </dgm:presLayoutVars>
      </dgm:prSet>
      <dgm:spPr/>
      <dgm:t>
        <a:bodyPr/>
        <a:lstStyle/>
        <a:p>
          <a:endParaRPr lang="cs-CZ"/>
        </a:p>
      </dgm:t>
    </dgm:pt>
    <dgm:pt modelId="{37D8FB20-EAFA-47CA-A169-B9766F3E1E36}" type="pres">
      <dgm:prSet presAssocID="{20646FCE-705B-44A0-BB1A-2EC7AA2A4E2E}" presName="sibTrans" presStyleLbl="sibTrans2D1" presStyleIdx="2" presStyleCnt="5"/>
      <dgm:spPr/>
      <dgm:t>
        <a:bodyPr/>
        <a:lstStyle/>
        <a:p>
          <a:endParaRPr lang="cs-CZ"/>
        </a:p>
      </dgm:t>
    </dgm:pt>
    <dgm:pt modelId="{2509FA75-0014-4BF4-98C1-5D1DB43FCDC2}" type="pres">
      <dgm:prSet presAssocID="{20646FCE-705B-44A0-BB1A-2EC7AA2A4E2E}" presName="connectorText" presStyleLbl="sibTrans2D1" presStyleIdx="2" presStyleCnt="5"/>
      <dgm:spPr/>
      <dgm:t>
        <a:bodyPr/>
        <a:lstStyle/>
        <a:p>
          <a:endParaRPr lang="cs-CZ"/>
        </a:p>
      </dgm:t>
    </dgm:pt>
    <dgm:pt modelId="{EEE0AE1E-1F08-42AE-8717-E5F14D0FFFB3}" type="pres">
      <dgm:prSet presAssocID="{90EB916C-B489-422B-94D2-5B5CD0BA0924}" presName="node" presStyleLbl="node1" presStyleIdx="3" presStyleCnt="6">
        <dgm:presLayoutVars>
          <dgm:bulletEnabled val="1"/>
        </dgm:presLayoutVars>
      </dgm:prSet>
      <dgm:spPr/>
      <dgm:t>
        <a:bodyPr/>
        <a:lstStyle/>
        <a:p>
          <a:endParaRPr lang="cs-CZ"/>
        </a:p>
      </dgm:t>
    </dgm:pt>
    <dgm:pt modelId="{36A5C852-F2C4-47BE-BE6D-30CC5E030890}" type="pres">
      <dgm:prSet presAssocID="{81E37371-C328-40FD-B9AD-FA75F4663C9B}" presName="sibTrans" presStyleLbl="sibTrans2D1" presStyleIdx="3" presStyleCnt="5"/>
      <dgm:spPr/>
      <dgm:t>
        <a:bodyPr/>
        <a:lstStyle/>
        <a:p>
          <a:endParaRPr lang="cs-CZ"/>
        </a:p>
      </dgm:t>
    </dgm:pt>
    <dgm:pt modelId="{9912015A-2667-46BC-BF84-E489CCE25C15}" type="pres">
      <dgm:prSet presAssocID="{81E37371-C328-40FD-B9AD-FA75F4663C9B}" presName="connectorText" presStyleLbl="sibTrans2D1" presStyleIdx="3" presStyleCnt="5"/>
      <dgm:spPr/>
      <dgm:t>
        <a:bodyPr/>
        <a:lstStyle/>
        <a:p>
          <a:endParaRPr lang="cs-CZ"/>
        </a:p>
      </dgm:t>
    </dgm:pt>
    <dgm:pt modelId="{1BFE718F-5ADE-442D-8A46-1E676CBE4448}" type="pres">
      <dgm:prSet presAssocID="{7479B931-5197-489F-B820-1260B7851AF6}" presName="node" presStyleLbl="node1" presStyleIdx="4" presStyleCnt="6">
        <dgm:presLayoutVars>
          <dgm:bulletEnabled val="1"/>
        </dgm:presLayoutVars>
      </dgm:prSet>
      <dgm:spPr/>
      <dgm:t>
        <a:bodyPr/>
        <a:lstStyle/>
        <a:p>
          <a:endParaRPr lang="cs-CZ"/>
        </a:p>
      </dgm:t>
    </dgm:pt>
    <dgm:pt modelId="{A3621419-B9AD-42F5-89B3-19BB305FDD86}" type="pres">
      <dgm:prSet presAssocID="{EBDAE86E-3CEA-46E1-AF4F-EF0AC5801943}" presName="sibTrans" presStyleLbl="sibTrans2D1" presStyleIdx="4" presStyleCnt="5"/>
      <dgm:spPr/>
      <dgm:t>
        <a:bodyPr/>
        <a:lstStyle/>
        <a:p>
          <a:endParaRPr lang="cs-CZ"/>
        </a:p>
      </dgm:t>
    </dgm:pt>
    <dgm:pt modelId="{D386EBBC-E189-45DD-B745-BF7194FED0C9}" type="pres">
      <dgm:prSet presAssocID="{EBDAE86E-3CEA-46E1-AF4F-EF0AC5801943}" presName="connectorText" presStyleLbl="sibTrans2D1" presStyleIdx="4" presStyleCnt="5"/>
      <dgm:spPr/>
      <dgm:t>
        <a:bodyPr/>
        <a:lstStyle/>
        <a:p>
          <a:endParaRPr lang="cs-CZ"/>
        </a:p>
      </dgm:t>
    </dgm:pt>
    <dgm:pt modelId="{1EAFD04D-F7C1-4C66-9C11-8C0C037F3ED0}" type="pres">
      <dgm:prSet presAssocID="{4C1DEBAA-0F32-44E4-B462-2BE97B11C370}" presName="node" presStyleLbl="node1" presStyleIdx="5" presStyleCnt="6">
        <dgm:presLayoutVars>
          <dgm:bulletEnabled val="1"/>
        </dgm:presLayoutVars>
      </dgm:prSet>
      <dgm:spPr/>
      <dgm:t>
        <a:bodyPr/>
        <a:lstStyle/>
        <a:p>
          <a:endParaRPr lang="cs-CZ"/>
        </a:p>
      </dgm:t>
    </dgm:pt>
  </dgm:ptLst>
  <dgm:cxnLst>
    <dgm:cxn modelId="{65B004DB-EECF-4179-87B9-EC79AAC15DD0}" type="presOf" srcId="{EBDAE86E-3CEA-46E1-AF4F-EF0AC5801943}" destId="{D386EBBC-E189-45DD-B745-BF7194FED0C9}" srcOrd="1" destOrd="0" presId="urn:microsoft.com/office/officeart/2005/8/layout/process1"/>
    <dgm:cxn modelId="{E1CF5A8D-0997-4EF4-ACC4-57964B17A23E}" srcId="{FF1D812A-46AC-4DAD-9D1D-5E7F7CF594A2}" destId="{7F63495B-E1DD-4AD2-94A2-E86E532CFC36}" srcOrd="2" destOrd="0" parTransId="{00297646-0EF1-491E-8151-A0251977CFFA}" sibTransId="{20646FCE-705B-44A0-BB1A-2EC7AA2A4E2E}"/>
    <dgm:cxn modelId="{E6F81D8B-617C-426C-908C-E7194187AACC}" type="presOf" srcId="{92D52AC9-EA34-475B-8E11-D7558B66CAFC}" destId="{4F8282E8-73A7-4E44-B934-4359F7D10754}" srcOrd="0" destOrd="0" presId="urn:microsoft.com/office/officeart/2005/8/layout/process1"/>
    <dgm:cxn modelId="{F433FE96-84BF-472E-8B6D-92B67B203385}" type="presOf" srcId="{7479B931-5197-489F-B820-1260B7851AF6}" destId="{1BFE718F-5ADE-442D-8A46-1E676CBE4448}" srcOrd="0" destOrd="0" presId="urn:microsoft.com/office/officeart/2005/8/layout/process1"/>
    <dgm:cxn modelId="{5CAAD1C3-EAE7-42D6-BF4D-DD00E7CC4165}" srcId="{FF1D812A-46AC-4DAD-9D1D-5E7F7CF594A2}" destId="{C2A03412-7A86-46AA-8DFB-C2E3240B296F}" srcOrd="0" destOrd="0" parTransId="{9D8DCA65-C15D-422D-8C01-FFF73B8BE76C}" sibTransId="{06178BE7-8D27-41F5-A65A-4D98E9DB63FD}"/>
    <dgm:cxn modelId="{5AB328EE-5932-43F5-B5BE-066C9D40730A}" type="presOf" srcId="{EBDAE86E-3CEA-46E1-AF4F-EF0AC5801943}" destId="{A3621419-B9AD-42F5-89B3-19BB305FDD86}" srcOrd="0" destOrd="0" presId="urn:microsoft.com/office/officeart/2005/8/layout/process1"/>
    <dgm:cxn modelId="{69B190B8-3117-45E0-A097-600594B20AAB}" srcId="{FF1D812A-46AC-4DAD-9D1D-5E7F7CF594A2}" destId="{4C1DEBAA-0F32-44E4-B462-2BE97B11C370}" srcOrd="5" destOrd="0" parTransId="{C849807A-C483-4CA7-99A7-4D5DF6B147BB}" sibTransId="{E94B1057-1EF8-4C77-A54A-C4A8A9042316}"/>
    <dgm:cxn modelId="{2EF5953C-5DED-431F-9D60-BBE03BCC6452}" type="presOf" srcId="{EB6FC82E-1B19-488C-A632-D75954DA5089}" destId="{53D723DB-08EA-4C67-A083-1E84675A5EC9}" srcOrd="0" destOrd="0" presId="urn:microsoft.com/office/officeart/2005/8/layout/process1"/>
    <dgm:cxn modelId="{82E50FB5-3609-413E-BB5B-FE522600D778}" srcId="{FF1D812A-46AC-4DAD-9D1D-5E7F7CF594A2}" destId="{EB6FC82E-1B19-488C-A632-D75954DA5089}" srcOrd="1" destOrd="0" parTransId="{D85E963B-4BC2-493C-8BFE-F917084BBA13}" sibTransId="{92D52AC9-EA34-475B-8E11-D7558B66CAFC}"/>
    <dgm:cxn modelId="{20DE42B1-AE1D-417E-88C9-0CE4D734FFCA}" type="presOf" srcId="{20646FCE-705B-44A0-BB1A-2EC7AA2A4E2E}" destId="{2509FA75-0014-4BF4-98C1-5D1DB43FCDC2}" srcOrd="1" destOrd="0" presId="urn:microsoft.com/office/officeart/2005/8/layout/process1"/>
    <dgm:cxn modelId="{C63C4F92-EBE0-4638-AB1A-C888B8DDA6B9}" srcId="{FF1D812A-46AC-4DAD-9D1D-5E7F7CF594A2}" destId="{7479B931-5197-489F-B820-1260B7851AF6}" srcOrd="4" destOrd="0" parTransId="{7B8B7371-EE95-4821-952A-DA348401A1EE}" sibTransId="{EBDAE86E-3CEA-46E1-AF4F-EF0AC5801943}"/>
    <dgm:cxn modelId="{A1DB6E46-39B1-4B62-9DFA-D74573351459}" srcId="{FF1D812A-46AC-4DAD-9D1D-5E7F7CF594A2}" destId="{90EB916C-B489-422B-94D2-5B5CD0BA0924}" srcOrd="3" destOrd="0" parTransId="{795CB2DA-0D89-412A-8746-0A55F814F439}" sibTransId="{81E37371-C328-40FD-B9AD-FA75F4663C9B}"/>
    <dgm:cxn modelId="{217BA681-7147-4497-B9FE-026E69C6F837}" type="presOf" srcId="{92D52AC9-EA34-475B-8E11-D7558B66CAFC}" destId="{465292F9-674A-4E2D-9BEE-9970FE2B31E5}" srcOrd="1" destOrd="0" presId="urn:microsoft.com/office/officeart/2005/8/layout/process1"/>
    <dgm:cxn modelId="{162924AB-AEB9-4607-A9F6-4ABF0A7A798D}" type="presOf" srcId="{90EB916C-B489-422B-94D2-5B5CD0BA0924}" destId="{EEE0AE1E-1F08-42AE-8717-E5F14D0FFFB3}" srcOrd="0" destOrd="0" presId="urn:microsoft.com/office/officeart/2005/8/layout/process1"/>
    <dgm:cxn modelId="{ED3E790D-C715-4E5B-9792-8D083229D16C}" type="presOf" srcId="{20646FCE-705B-44A0-BB1A-2EC7AA2A4E2E}" destId="{37D8FB20-EAFA-47CA-A169-B9766F3E1E36}" srcOrd="0" destOrd="0" presId="urn:microsoft.com/office/officeart/2005/8/layout/process1"/>
    <dgm:cxn modelId="{29FCA16C-7C90-4BA0-BE5F-245E9B994C9E}" type="presOf" srcId="{81E37371-C328-40FD-B9AD-FA75F4663C9B}" destId="{9912015A-2667-46BC-BF84-E489CCE25C15}" srcOrd="1" destOrd="0" presId="urn:microsoft.com/office/officeart/2005/8/layout/process1"/>
    <dgm:cxn modelId="{BC781BA2-CAD4-4467-A463-E16EDFE620FD}" type="presOf" srcId="{81E37371-C328-40FD-B9AD-FA75F4663C9B}" destId="{36A5C852-F2C4-47BE-BE6D-30CC5E030890}" srcOrd="0" destOrd="0" presId="urn:microsoft.com/office/officeart/2005/8/layout/process1"/>
    <dgm:cxn modelId="{9F195361-BEEF-46D6-8E2D-76E4DE6BC4BE}" type="presOf" srcId="{06178BE7-8D27-41F5-A65A-4D98E9DB63FD}" destId="{22058855-13C9-4F9E-99CA-BF1D24F161FF}" srcOrd="1" destOrd="0" presId="urn:microsoft.com/office/officeart/2005/8/layout/process1"/>
    <dgm:cxn modelId="{08E9DC95-1253-4C24-8EB9-A3285C9E526E}" type="presOf" srcId="{4C1DEBAA-0F32-44E4-B462-2BE97B11C370}" destId="{1EAFD04D-F7C1-4C66-9C11-8C0C037F3ED0}" srcOrd="0" destOrd="0" presId="urn:microsoft.com/office/officeart/2005/8/layout/process1"/>
    <dgm:cxn modelId="{64DC9C2C-C474-4226-BB8B-42F970D9EE14}" type="presOf" srcId="{06178BE7-8D27-41F5-A65A-4D98E9DB63FD}" destId="{FF98E716-3DA5-4B4A-B765-410C97872A7F}" srcOrd="0" destOrd="0" presId="urn:microsoft.com/office/officeart/2005/8/layout/process1"/>
    <dgm:cxn modelId="{C5BB0F84-E168-47FB-9D77-7D115554D580}" type="presOf" srcId="{7F63495B-E1DD-4AD2-94A2-E86E532CFC36}" destId="{4BACDF9A-8DCC-45C0-976F-1A8C11DB23B7}" srcOrd="0" destOrd="0" presId="urn:microsoft.com/office/officeart/2005/8/layout/process1"/>
    <dgm:cxn modelId="{878D1FEF-14E3-4196-8CDA-E31633FAF47C}" type="presOf" srcId="{FF1D812A-46AC-4DAD-9D1D-5E7F7CF594A2}" destId="{B057702A-0CBB-4C50-ACC4-7C2E848623E7}" srcOrd="0" destOrd="0" presId="urn:microsoft.com/office/officeart/2005/8/layout/process1"/>
    <dgm:cxn modelId="{6B504B73-ABFF-47F9-85F1-7ABFABAAAD4C}" type="presOf" srcId="{C2A03412-7A86-46AA-8DFB-C2E3240B296F}" destId="{21B9CB86-07E8-4748-B26B-05CC586D5445}" srcOrd="0" destOrd="0" presId="urn:microsoft.com/office/officeart/2005/8/layout/process1"/>
    <dgm:cxn modelId="{7F3B9242-A31A-4086-85AD-AAC34EBB6FA6}" type="presParOf" srcId="{B057702A-0CBB-4C50-ACC4-7C2E848623E7}" destId="{21B9CB86-07E8-4748-B26B-05CC586D5445}" srcOrd="0" destOrd="0" presId="urn:microsoft.com/office/officeart/2005/8/layout/process1"/>
    <dgm:cxn modelId="{212F4D87-9900-4259-A82D-55BDD7D11FB0}" type="presParOf" srcId="{B057702A-0CBB-4C50-ACC4-7C2E848623E7}" destId="{FF98E716-3DA5-4B4A-B765-410C97872A7F}" srcOrd="1" destOrd="0" presId="urn:microsoft.com/office/officeart/2005/8/layout/process1"/>
    <dgm:cxn modelId="{5036D032-C3FE-4E00-B3AB-0F44A0CDE187}" type="presParOf" srcId="{FF98E716-3DA5-4B4A-B765-410C97872A7F}" destId="{22058855-13C9-4F9E-99CA-BF1D24F161FF}" srcOrd="0" destOrd="0" presId="urn:microsoft.com/office/officeart/2005/8/layout/process1"/>
    <dgm:cxn modelId="{E4566C38-E5D4-42B2-B72A-547FF30AE4C7}" type="presParOf" srcId="{B057702A-0CBB-4C50-ACC4-7C2E848623E7}" destId="{53D723DB-08EA-4C67-A083-1E84675A5EC9}" srcOrd="2" destOrd="0" presId="urn:microsoft.com/office/officeart/2005/8/layout/process1"/>
    <dgm:cxn modelId="{21714D0D-F1B7-426F-A292-416304F4C836}" type="presParOf" srcId="{B057702A-0CBB-4C50-ACC4-7C2E848623E7}" destId="{4F8282E8-73A7-4E44-B934-4359F7D10754}" srcOrd="3" destOrd="0" presId="urn:microsoft.com/office/officeart/2005/8/layout/process1"/>
    <dgm:cxn modelId="{733AABEA-E7C0-4579-A6B6-C07A8E398698}" type="presParOf" srcId="{4F8282E8-73A7-4E44-B934-4359F7D10754}" destId="{465292F9-674A-4E2D-9BEE-9970FE2B31E5}" srcOrd="0" destOrd="0" presId="urn:microsoft.com/office/officeart/2005/8/layout/process1"/>
    <dgm:cxn modelId="{8B927717-06F8-4415-A853-A7A0E8941FFC}" type="presParOf" srcId="{B057702A-0CBB-4C50-ACC4-7C2E848623E7}" destId="{4BACDF9A-8DCC-45C0-976F-1A8C11DB23B7}" srcOrd="4" destOrd="0" presId="urn:microsoft.com/office/officeart/2005/8/layout/process1"/>
    <dgm:cxn modelId="{C949DD4B-FC0A-44F1-88CC-47995D8856FA}" type="presParOf" srcId="{B057702A-0CBB-4C50-ACC4-7C2E848623E7}" destId="{37D8FB20-EAFA-47CA-A169-B9766F3E1E36}" srcOrd="5" destOrd="0" presId="urn:microsoft.com/office/officeart/2005/8/layout/process1"/>
    <dgm:cxn modelId="{DD1CEA18-4DFA-439C-913C-9347AA455950}" type="presParOf" srcId="{37D8FB20-EAFA-47CA-A169-B9766F3E1E36}" destId="{2509FA75-0014-4BF4-98C1-5D1DB43FCDC2}" srcOrd="0" destOrd="0" presId="urn:microsoft.com/office/officeart/2005/8/layout/process1"/>
    <dgm:cxn modelId="{FF253414-E93E-4CEF-8715-7564C061750B}" type="presParOf" srcId="{B057702A-0CBB-4C50-ACC4-7C2E848623E7}" destId="{EEE0AE1E-1F08-42AE-8717-E5F14D0FFFB3}" srcOrd="6" destOrd="0" presId="urn:microsoft.com/office/officeart/2005/8/layout/process1"/>
    <dgm:cxn modelId="{87766CCF-374E-4566-BDCA-2C469DDC8145}" type="presParOf" srcId="{B057702A-0CBB-4C50-ACC4-7C2E848623E7}" destId="{36A5C852-F2C4-47BE-BE6D-30CC5E030890}" srcOrd="7" destOrd="0" presId="urn:microsoft.com/office/officeart/2005/8/layout/process1"/>
    <dgm:cxn modelId="{46E5ABF1-6FEF-44A7-AFAB-DF4472D0213C}" type="presParOf" srcId="{36A5C852-F2C4-47BE-BE6D-30CC5E030890}" destId="{9912015A-2667-46BC-BF84-E489CCE25C15}" srcOrd="0" destOrd="0" presId="urn:microsoft.com/office/officeart/2005/8/layout/process1"/>
    <dgm:cxn modelId="{F55AB831-B22C-4DE8-A453-61ED81BB1927}" type="presParOf" srcId="{B057702A-0CBB-4C50-ACC4-7C2E848623E7}" destId="{1BFE718F-5ADE-442D-8A46-1E676CBE4448}" srcOrd="8" destOrd="0" presId="urn:microsoft.com/office/officeart/2005/8/layout/process1"/>
    <dgm:cxn modelId="{BA96A2FB-1385-47A6-8662-2440EEAF9CB0}" type="presParOf" srcId="{B057702A-0CBB-4C50-ACC4-7C2E848623E7}" destId="{A3621419-B9AD-42F5-89B3-19BB305FDD86}" srcOrd="9" destOrd="0" presId="urn:microsoft.com/office/officeart/2005/8/layout/process1"/>
    <dgm:cxn modelId="{5F0AF39B-B66D-4E85-8D57-CDFDE5B2389C}" type="presParOf" srcId="{A3621419-B9AD-42F5-89B3-19BB305FDD86}" destId="{D386EBBC-E189-45DD-B745-BF7194FED0C9}" srcOrd="0" destOrd="0" presId="urn:microsoft.com/office/officeart/2005/8/layout/process1"/>
    <dgm:cxn modelId="{CC3748A0-759F-4BD9-BD89-4DB4644D11BC}" type="presParOf" srcId="{B057702A-0CBB-4C50-ACC4-7C2E848623E7}" destId="{1EAFD04D-F7C1-4C66-9C11-8C0C037F3ED0}" srcOrd="10" destOrd="0" presId="urn:microsoft.com/office/officeart/2005/8/layout/process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FF1D812A-46AC-4DAD-9D1D-5E7F7CF594A2}" type="doc">
      <dgm:prSet loTypeId="urn:microsoft.com/office/officeart/2005/8/layout/process1" loCatId="process" qsTypeId="urn:microsoft.com/office/officeart/2005/8/quickstyle/simple1" qsCatId="simple" csTypeId="urn:microsoft.com/office/officeart/2005/8/colors/accent1_2" csCatId="accent1" phldr="1"/>
      <dgm:spPr/>
    </dgm:pt>
    <dgm:pt modelId="{C2A03412-7A86-46AA-8DFB-C2E3240B296F}">
      <dgm:prSet phldrT="[Text]"/>
      <dgm:spPr>
        <a:noFill/>
        <a:ln>
          <a:noFill/>
        </a:ln>
      </dgm:spPr>
      <dgm:t>
        <a:bodyPr/>
        <a:lstStyle/>
        <a:p>
          <a:r>
            <a:rPr lang="cs-CZ" dirty="0" smtClean="0">
              <a:solidFill>
                <a:srgbClr val="C00000"/>
              </a:solidFill>
              <a:effectLst>
                <a:outerShdw blurRad="38100" dist="38100" dir="2700000" algn="tl">
                  <a:srgbClr val="C0C0C0"/>
                </a:outerShdw>
              </a:effectLst>
            </a:rPr>
            <a:t>Úvod – studium předmětu kartografie</a:t>
          </a:r>
          <a:endParaRPr lang="cs-CZ" dirty="0">
            <a:solidFill>
              <a:srgbClr val="C00000"/>
            </a:solidFill>
          </a:endParaRPr>
        </a:p>
      </dgm:t>
    </dgm:pt>
    <dgm:pt modelId="{9D8DCA65-C15D-422D-8C01-FFF73B8BE76C}" type="parTrans" cxnId="{5CAAD1C3-EAE7-42D6-BF4D-DD00E7CC4165}">
      <dgm:prSet/>
      <dgm:spPr/>
      <dgm:t>
        <a:bodyPr/>
        <a:lstStyle/>
        <a:p>
          <a:endParaRPr lang="cs-CZ"/>
        </a:p>
      </dgm:t>
    </dgm:pt>
    <dgm:pt modelId="{06178BE7-8D27-41F5-A65A-4D98E9DB63FD}" type="sibTrans" cxnId="{5CAAD1C3-EAE7-42D6-BF4D-DD00E7CC4165}">
      <dgm:prSet/>
      <dgm:spPr>
        <a:solidFill>
          <a:srgbClr val="9E0000"/>
        </a:solidFill>
      </dgm:spPr>
      <dgm:t>
        <a:bodyPr/>
        <a:lstStyle/>
        <a:p>
          <a:endParaRPr lang="cs-CZ"/>
        </a:p>
      </dgm:t>
    </dgm:pt>
    <dgm:pt modelId="{EB6FC82E-1B19-488C-A632-D75954DA5089}">
      <dgm:prSet phldrT="[Text]"/>
      <dgm:spPr>
        <a:noFill/>
        <a:ln>
          <a:noFill/>
        </a:ln>
      </dgm:spPr>
      <dgm:t>
        <a:bodyPr/>
        <a:lstStyle/>
        <a:p>
          <a:r>
            <a:rPr lang="cs-CZ" dirty="0" smtClean="0">
              <a:solidFill>
                <a:srgbClr val="C00000"/>
              </a:solidFill>
              <a:effectLst>
                <a:outerShdw blurRad="38100" dist="38100" dir="2700000" algn="tl">
                  <a:srgbClr val="C0C0C0"/>
                </a:outerShdw>
              </a:effectLst>
            </a:rPr>
            <a:t>Postavení kartografie v systému věd</a:t>
          </a:r>
          <a:endParaRPr lang="cs-CZ" dirty="0">
            <a:solidFill>
              <a:srgbClr val="C00000"/>
            </a:solidFill>
          </a:endParaRPr>
        </a:p>
      </dgm:t>
    </dgm:pt>
    <dgm:pt modelId="{D85E963B-4BC2-493C-8BFE-F917084BBA13}" type="parTrans" cxnId="{82E50FB5-3609-413E-BB5B-FE522600D778}">
      <dgm:prSet/>
      <dgm:spPr/>
      <dgm:t>
        <a:bodyPr/>
        <a:lstStyle/>
        <a:p>
          <a:endParaRPr lang="cs-CZ"/>
        </a:p>
      </dgm:t>
    </dgm:pt>
    <dgm:pt modelId="{92D52AC9-EA34-475B-8E11-D7558B66CAFC}" type="sibTrans" cxnId="{82E50FB5-3609-413E-BB5B-FE522600D778}">
      <dgm:prSet/>
      <dgm:spPr>
        <a:solidFill>
          <a:srgbClr val="9E0000"/>
        </a:solidFill>
        <a:ln>
          <a:solidFill>
            <a:srgbClr val="9E0000"/>
          </a:solidFill>
        </a:ln>
      </dgm:spPr>
      <dgm:t>
        <a:bodyPr/>
        <a:lstStyle/>
        <a:p>
          <a:endParaRPr lang="cs-CZ" dirty="0"/>
        </a:p>
      </dgm:t>
    </dgm:pt>
    <dgm:pt modelId="{7F63495B-E1DD-4AD2-94A2-E86E532CFC36}">
      <dgm:prSet phldrT="[Text]"/>
      <dgm:spPr>
        <a:noFill/>
        <a:ln>
          <a:noFill/>
        </a:ln>
      </dgm:spPr>
      <dgm:t>
        <a:bodyPr/>
        <a:lstStyle/>
        <a:p>
          <a:r>
            <a:rPr lang="cs-CZ" dirty="0" smtClean="0">
              <a:solidFill>
                <a:srgbClr val="C00000"/>
              </a:solidFill>
              <a:effectLst>
                <a:outerShdw blurRad="38100" dist="38100" dir="2700000" algn="tl">
                  <a:srgbClr val="C0C0C0"/>
                </a:outerShdw>
              </a:effectLst>
            </a:rPr>
            <a:t>Kartografie jako samostatný vědní obor a její definice</a:t>
          </a:r>
          <a:endParaRPr lang="cs-CZ" dirty="0">
            <a:solidFill>
              <a:srgbClr val="C00000"/>
            </a:solidFill>
          </a:endParaRPr>
        </a:p>
      </dgm:t>
    </dgm:pt>
    <dgm:pt modelId="{00297646-0EF1-491E-8151-A0251977CFFA}" type="parTrans" cxnId="{E1CF5A8D-0997-4EF4-ACC4-57964B17A23E}">
      <dgm:prSet/>
      <dgm:spPr/>
      <dgm:t>
        <a:bodyPr/>
        <a:lstStyle/>
        <a:p>
          <a:endParaRPr lang="cs-CZ"/>
        </a:p>
      </dgm:t>
    </dgm:pt>
    <dgm:pt modelId="{20646FCE-705B-44A0-BB1A-2EC7AA2A4E2E}" type="sibTrans" cxnId="{E1CF5A8D-0997-4EF4-ACC4-57964B17A23E}">
      <dgm:prSet/>
      <dgm:spPr>
        <a:solidFill>
          <a:srgbClr val="9E0000"/>
        </a:solidFill>
      </dgm:spPr>
      <dgm:t>
        <a:bodyPr/>
        <a:lstStyle/>
        <a:p>
          <a:endParaRPr lang="cs-CZ"/>
        </a:p>
      </dgm:t>
    </dgm:pt>
    <dgm:pt modelId="{90EB916C-B489-422B-94D2-5B5CD0BA0924}">
      <dgm:prSet phldrT="[Text]"/>
      <dgm:spPr>
        <a:noFill/>
        <a:ln>
          <a:noFill/>
        </a:ln>
      </dgm:spPr>
      <dgm:t>
        <a:bodyPr/>
        <a:lstStyle/>
        <a:p>
          <a:r>
            <a:rPr lang="cs-CZ" dirty="0" smtClean="0">
              <a:solidFill>
                <a:srgbClr val="C00000"/>
              </a:solidFill>
              <a:effectLst>
                <a:outerShdw blurRad="38100" dist="38100" dir="2700000" algn="tl">
                  <a:srgbClr val="C0C0C0"/>
                </a:outerShdw>
              </a:effectLst>
            </a:rPr>
            <a:t>Definice mapy, atlasu, glóbu a produktů digitální kartografie</a:t>
          </a:r>
          <a:endParaRPr lang="cs-CZ" dirty="0">
            <a:solidFill>
              <a:srgbClr val="C00000"/>
            </a:solidFill>
          </a:endParaRPr>
        </a:p>
      </dgm:t>
    </dgm:pt>
    <dgm:pt modelId="{795CB2DA-0D89-412A-8746-0A55F814F439}" type="parTrans" cxnId="{A1DB6E46-39B1-4B62-9DFA-D74573351459}">
      <dgm:prSet/>
      <dgm:spPr/>
      <dgm:t>
        <a:bodyPr/>
        <a:lstStyle/>
        <a:p>
          <a:endParaRPr lang="cs-CZ"/>
        </a:p>
      </dgm:t>
    </dgm:pt>
    <dgm:pt modelId="{81E37371-C328-40FD-B9AD-FA75F4663C9B}" type="sibTrans" cxnId="{A1DB6E46-39B1-4B62-9DFA-D74573351459}">
      <dgm:prSet/>
      <dgm:spPr>
        <a:solidFill>
          <a:srgbClr val="9E0000"/>
        </a:solidFill>
      </dgm:spPr>
      <dgm:t>
        <a:bodyPr/>
        <a:lstStyle/>
        <a:p>
          <a:endParaRPr lang="cs-CZ"/>
        </a:p>
      </dgm:t>
    </dgm:pt>
    <dgm:pt modelId="{7479B931-5197-489F-B820-1260B7851AF6}">
      <dgm:prSet phldrT="[Text]"/>
      <dgm:spPr>
        <a:solidFill>
          <a:srgbClr val="8E0000"/>
        </a:solidFill>
      </dgm:spPr>
      <dgm:t>
        <a:bodyPr/>
        <a:lstStyle/>
        <a:p>
          <a:r>
            <a:rPr lang="cs-CZ" dirty="0" smtClean="0">
              <a:effectLst>
                <a:outerShdw blurRad="38100" dist="38100" dir="2700000" algn="tl">
                  <a:srgbClr val="C0C0C0"/>
                </a:outerShdw>
              </a:effectLst>
            </a:rPr>
            <a:t>Struktura a členění kartografie,</a:t>
          </a:r>
          <a:endParaRPr lang="cs-CZ" dirty="0"/>
        </a:p>
      </dgm:t>
    </dgm:pt>
    <dgm:pt modelId="{7B8B7371-EE95-4821-952A-DA348401A1EE}" type="parTrans" cxnId="{C63C4F92-EBE0-4638-AB1A-C888B8DDA6B9}">
      <dgm:prSet/>
      <dgm:spPr/>
      <dgm:t>
        <a:bodyPr/>
        <a:lstStyle/>
        <a:p>
          <a:endParaRPr lang="cs-CZ"/>
        </a:p>
      </dgm:t>
    </dgm:pt>
    <dgm:pt modelId="{EBDAE86E-3CEA-46E1-AF4F-EF0AC5801943}" type="sibTrans" cxnId="{C63C4F92-EBE0-4638-AB1A-C888B8DDA6B9}">
      <dgm:prSet/>
      <dgm:spPr>
        <a:solidFill>
          <a:srgbClr val="9E0000"/>
        </a:solidFill>
      </dgm:spPr>
      <dgm:t>
        <a:bodyPr/>
        <a:lstStyle/>
        <a:p>
          <a:endParaRPr lang="cs-CZ"/>
        </a:p>
      </dgm:t>
    </dgm:pt>
    <dgm:pt modelId="{4C1DEBAA-0F32-44E4-B462-2BE97B11C370}">
      <dgm:prSet phldrT="[Text]"/>
      <dgm:spPr>
        <a:noFill/>
        <a:ln>
          <a:noFill/>
        </a:ln>
      </dgm:spPr>
      <dgm:t>
        <a:bodyPr/>
        <a:lstStyle/>
        <a:p>
          <a:r>
            <a:rPr lang="cs-CZ" dirty="0" smtClean="0">
              <a:solidFill>
                <a:srgbClr val="C00000"/>
              </a:solidFill>
              <a:effectLst>
                <a:outerShdw blurRad="38100" dist="38100" dir="2700000" algn="tl">
                  <a:srgbClr val="C0C0C0"/>
                </a:outerShdw>
              </a:effectLst>
            </a:rPr>
            <a:t>Dějiny kartografie</a:t>
          </a:r>
          <a:endParaRPr lang="cs-CZ" dirty="0">
            <a:solidFill>
              <a:srgbClr val="C00000"/>
            </a:solidFill>
          </a:endParaRPr>
        </a:p>
      </dgm:t>
    </dgm:pt>
    <dgm:pt modelId="{C849807A-C483-4CA7-99A7-4D5DF6B147BB}" type="parTrans" cxnId="{69B190B8-3117-45E0-A097-600594B20AAB}">
      <dgm:prSet/>
      <dgm:spPr/>
      <dgm:t>
        <a:bodyPr/>
        <a:lstStyle/>
        <a:p>
          <a:endParaRPr lang="cs-CZ"/>
        </a:p>
      </dgm:t>
    </dgm:pt>
    <dgm:pt modelId="{E94B1057-1EF8-4C77-A54A-C4A8A9042316}" type="sibTrans" cxnId="{69B190B8-3117-45E0-A097-600594B20AAB}">
      <dgm:prSet/>
      <dgm:spPr>
        <a:solidFill>
          <a:srgbClr val="9E0000"/>
        </a:solidFill>
      </dgm:spPr>
      <dgm:t>
        <a:bodyPr/>
        <a:lstStyle/>
        <a:p>
          <a:endParaRPr lang="cs-CZ"/>
        </a:p>
      </dgm:t>
    </dgm:pt>
    <dgm:pt modelId="{B057702A-0CBB-4C50-ACC4-7C2E848623E7}" type="pres">
      <dgm:prSet presAssocID="{FF1D812A-46AC-4DAD-9D1D-5E7F7CF594A2}" presName="Name0" presStyleCnt="0">
        <dgm:presLayoutVars>
          <dgm:dir/>
          <dgm:resizeHandles val="exact"/>
        </dgm:presLayoutVars>
      </dgm:prSet>
      <dgm:spPr/>
    </dgm:pt>
    <dgm:pt modelId="{21B9CB86-07E8-4748-B26B-05CC586D5445}" type="pres">
      <dgm:prSet presAssocID="{C2A03412-7A86-46AA-8DFB-C2E3240B296F}" presName="node" presStyleLbl="node1" presStyleIdx="0" presStyleCnt="6" custScaleX="98785" custScaleY="97992" custLinFactNeighborX="-830" custLinFactNeighborY="-3812">
        <dgm:presLayoutVars>
          <dgm:bulletEnabled val="1"/>
        </dgm:presLayoutVars>
      </dgm:prSet>
      <dgm:spPr/>
      <dgm:t>
        <a:bodyPr/>
        <a:lstStyle/>
        <a:p>
          <a:endParaRPr lang="cs-CZ"/>
        </a:p>
      </dgm:t>
    </dgm:pt>
    <dgm:pt modelId="{FF98E716-3DA5-4B4A-B765-410C97872A7F}" type="pres">
      <dgm:prSet presAssocID="{06178BE7-8D27-41F5-A65A-4D98E9DB63FD}" presName="sibTrans" presStyleLbl="sibTrans2D1" presStyleIdx="0" presStyleCnt="5"/>
      <dgm:spPr/>
      <dgm:t>
        <a:bodyPr/>
        <a:lstStyle/>
        <a:p>
          <a:endParaRPr lang="cs-CZ"/>
        </a:p>
      </dgm:t>
    </dgm:pt>
    <dgm:pt modelId="{22058855-13C9-4F9E-99CA-BF1D24F161FF}" type="pres">
      <dgm:prSet presAssocID="{06178BE7-8D27-41F5-A65A-4D98E9DB63FD}" presName="connectorText" presStyleLbl="sibTrans2D1" presStyleIdx="0" presStyleCnt="5"/>
      <dgm:spPr/>
      <dgm:t>
        <a:bodyPr/>
        <a:lstStyle/>
        <a:p>
          <a:endParaRPr lang="cs-CZ"/>
        </a:p>
      </dgm:t>
    </dgm:pt>
    <dgm:pt modelId="{53D723DB-08EA-4C67-A083-1E84675A5EC9}" type="pres">
      <dgm:prSet presAssocID="{EB6FC82E-1B19-488C-A632-D75954DA5089}" presName="node" presStyleLbl="node1" presStyleIdx="1" presStyleCnt="6">
        <dgm:presLayoutVars>
          <dgm:bulletEnabled val="1"/>
        </dgm:presLayoutVars>
      </dgm:prSet>
      <dgm:spPr/>
      <dgm:t>
        <a:bodyPr/>
        <a:lstStyle/>
        <a:p>
          <a:endParaRPr lang="cs-CZ"/>
        </a:p>
      </dgm:t>
    </dgm:pt>
    <dgm:pt modelId="{4F8282E8-73A7-4E44-B934-4359F7D10754}" type="pres">
      <dgm:prSet presAssocID="{92D52AC9-EA34-475B-8E11-D7558B66CAFC}" presName="sibTrans" presStyleLbl="sibTrans2D1" presStyleIdx="1" presStyleCnt="5"/>
      <dgm:spPr/>
      <dgm:t>
        <a:bodyPr/>
        <a:lstStyle/>
        <a:p>
          <a:endParaRPr lang="cs-CZ"/>
        </a:p>
      </dgm:t>
    </dgm:pt>
    <dgm:pt modelId="{465292F9-674A-4E2D-9BEE-9970FE2B31E5}" type="pres">
      <dgm:prSet presAssocID="{92D52AC9-EA34-475B-8E11-D7558B66CAFC}" presName="connectorText" presStyleLbl="sibTrans2D1" presStyleIdx="1" presStyleCnt="5"/>
      <dgm:spPr/>
      <dgm:t>
        <a:bodyPr/>
        <a:lstStyle/>
        <a:p>
          <a:endParaRPr lang="cs-CZ"/>
        </a:p>
      </dgm:t>
    </dgm:pt>
    <dgm:pt modelId="{4BACDF9A-8DCC-45C0-976F-1A8C11DB23B7}" type="pres">
      <dgm:prSet presAssocID="{7F63495B-E1DD-4AD2-94A2-E86E532CFC36}" presName="node" presStyleLbl="node1" presStyleIdx="2" presStyleCnt="6">
        <dgm:presLayoutVars>
          <dgm:bulletEnabled val="1"/>
        </dgm:presLayoutVars>
      </dgm:prSet>
      <dgm:spPr/>
      <dgm:t>
        <a:bodyPr/>
        <a:lstStyle/>
        <a:p>
          <a:endParaRPr lang="cs-CZ"/>
        </a:p>
      </dgm:t>
    </dgm:pt>
    <dgm:pt modelId="{37D8FB20-EAFA-47CA-A169-B9766F3E1E36}" type="pres">
      <dgm:prSet presAssocID="{20646FCE-705B-44A0-BB1A-2EC7AA2A4E2E}" presName="sibTrans" presStyleLbl="sibTrans2D1" presStyleIdx="2" presStyleCnt="5"/>
      <dgm:spPr/>
      <dgm:t>
        <a:bodyPr/>
        <a:lstStyle/>
        <a:p>
          <a:endParaRPr lang="cs-CZ"/>
        </a:p>
      </dgm:t>
    </dgm:pt>
    <dgm:pt modelId="{2509FA75-0014-4BF4-98C1-5D1DB43FCDC2}" type="pres">
      <dgm:prSet presAssocID="{20646FCE-705B-44A0-BB1A-2EC7AA2A4E2E}" presName="connectorText" presStyleLbl="sibTrans2D1" presStyleIdx="2" presStyleCnt="5"/>
      <dgm:spPr/>
      <dgm:t>
        <a:bodyPr/>
        <a:lstStyle/>
        <a:p>
          <a:endParaRPr lang="cs-CZ"/>
        </a:p>
      </dgm:t>
    </dgm:pt>
    <dgm:pt modelId="{EEE0AE1E-1F08-42AE-8717-E5F14D0FFFB3}" type="pres">
      <dgm:prSet presAssocID="{90EB916C-B489-422B-94D2-5B5CD0BA0924}" presName="node" presStyleLbl="node1" presStyleIdx="3" presStyleCnt="6">
        <dgm:presLayoutVars>
          <dgm:bulletEnabled val="1"/>
        </dgm:presLayoutVars>
      </dgm:prSet>
      <dgm:spPr/>
      <dgm:t>
        <a:bodyPr/>
        <a:lstStyle/>
        <a:p>
          <a:endParaRPr lang="cs-CZ"/>
        </a:p>
      </dgm:t>
    </dgm:pt>
    <dgm:pt modelId="{36A5C852-F2C4-47BE-BE6D-30CC5E030890}" type="pres">
      <dgm:prSet presAssocID="{81E37371-C328-40FD-B9AD-FA75F4663C9B}" presName="sibTrans" presStyleLbl="sibTrans2D1" presStyleIdx="3" presStyleCnt="5"/>
      <dgm:spPr/>
      <dgm:t>
        <a:bodyPr/>
        <a:lstStyle/>
        <a:p>
          <a:endParaRPr lang="cs-CZ"/>
        </a:p>
      </dgm:t>
    </dgm:pt>
    <dgm:pt modelId="{9912015A-2667-46BC-BF84-E489CCE25C15}" type="pres">
      <dgm:prSet presAssocID="{81E37371-C328-40FD-B9AD-FA75F4663C9B}" presName="connectorText" presStyleLbl="sibTrans2D1" presStyleIdx="3" presStyleCnt="5"/>
      <dgm:spPr/>
      <dgm:t>
        <a:bodyPr/>
        <a:lstStyle/>
        <a:p>
          <a:endParaRPr lang="cs-CZ"/>
        </a:p>
      </dgm:t>
    </dgm:pt>
    <dgm:pt modelId="{1BFE718F-5ADE-442D-8A46-1E676CBE4448}" type="pres">
      <dgm:prSet presAssocID="{7479B931-5197-489F-B820-1260B7851AF6}" presName="node" presStyleLbl="node1" presStyleIdx="4" presStyleCnt="6">
        <dgm:presLayoutVars>
          <dgm:bulletEnabled val="1"/>
        </dgm:presLayoutVars>
      </dgm:prSet>
      <dgm:spPr/>
      <dgm:t>
        <a:bodyPr/>
        <a:lstStyle/>
        <a:p>
          <a:endParaRPr lang="cs-CZ"/>
        </a:p>
      </dgm:t>
    </dgm:pt>
    <dgm:pt modelId="{A3621419-B9AD-42F5-89B3-19BB305FDD86}" type="pres">
      <dgm:prSet presAssocID="{EBDAE86E-3CEA-46E1-AF4F-EF0AC5801943}" presName="sibTrans" presStyleLbl="sibTrans2D1" presStyleIdx="4" presStyleCnt="5"/>
      <dgm:spPr/>
      <dgm:t>
        <a:bodyPr/>
        <a:lstStyle/>
        <a:p>
          <a:endParaRPr lang="cs-CZ"/>
        </a:p>
      </dgm:t>
    </dgm:pt>
    <dgm:pt modelId="{D386EBBC-E189-45DD-B745-BF7194FED0C9}" type="pres">
      <dgm:prSet presAssocID="{EBDAE86E-3CEA-46E1-AF4F-EF0AC5801943}" presName="connectorText" presStyleLbl="sibTrans2D1" presStyleIdx="4" presStyleCnt="5"/>
      <dgm:spPr/>
      <dgm:t>
        <a:bodyPr/>
        <a:lstStyle/>
        <a:p>
          <a:endParaRPr lang="cs-CZ"/>
        </a:p>
      </dgm:t>
    </dgm:pt>
    <dgm:pt modelId="{1EAFD04D-F7C1-4C66-9C11-8C0C037F3ED0}" type="pres">
      <dgm:prSet presAssocID="{4C1DEBAA-0F32-44E4-B462-2BE97B11C370}" presName="node" presStyleLbl="node1" presStyleIdx="5" presStyleCnt="6">
        <dgm:presLayoutVars>
          <dgm:bulletEnabled val="1"/>
        </dgm:presLayoutVars>
      </dgm:prSet>
      <dgm:spPr/>
      <dgm:t>
        <a:bodyPr/>
        <a:lstStyle/>
        <a:p>
          <a:endParaRPr lang="cs-CZ"/>
        </a:p>
      </dgm:t>
    </dgm:pt>
  </dgm:ptLst>
  <dgm:cxnLst>
    <dgm:cxn modelId="{E59D1E63-5B08-4754-8346-3A637C2688C8}" type="presOf" srcId="{92D52AC9-EA34-475B-8E11-D7558B66CAFC}" destId="{465292F9-674A-4E2D-9BEE-9970FE2B31E5}" srcOrd="1" destOrd="0" presId="urn:microsoft.com/office/officeart/2005/8/layout/process1"/>
    <dgm:cxn modelId="{E1CF5A8D-0997-4EF4-ACC4-57964B17A23E}" srcId="{FF1D812A-46AC-4DAD-9D1D-5E7F7CF594A2}" destId="{7F63495B-E1DD-4AD2-94A2-E86E532CFC36}" srcOrd="2" destOrd="0" parTransId="{00297646-0EF1-491E-8151-A0251977CFFA}" sibTransId="{20646FCE-705B-44A0-BB1A-2EC7AA2A4E2E}"/>
    <dgm:cxn modelId="{279C5C7C-C888-46B4-B35C-2E46C14D651E}" type="presOf" srcId="{7F63495B-E1DD-4AD2-94A2-E86E532CFC36}" destId="{4BACDF9A-8DCC-45C0-976F-1A8C11DB23B7}" srcOrd="0" destOrd="0" presId="urn:microsoft.com/office/officeart/2005/8/layout/process1"/>
    <dgm:cxn modelId="{23A6B2FF-09E2-40D7-A92B-085FFD839A92}" type="presOf" srcId="{81E37371-C328-40FD-B9AD-FA75F4663C9B}" destId="{9912015A-2667-46BC-BF84-E489CCE25C15}" srcOrd="1" destOrd="0" presId="urn:microsoft.com/office/officeart/2005/8/layout/process1"/>
    <dgm:cxn modelId="{E3BD0608-6192-4957-B403-FC89823657E1}" type="presOf" srcId="{81E37371-C328-40FD-B9AD-FA75F4663C9B}" destId="{36A5C852-F2C4-47BE-BE6D-30CC5E030890}" srcOrd="0" destOrd="0" presId="urn:microsoft.com/office/officeart/2005/8/layout/process1"/>
    <dgm:cxn modelId="{720026B7-DDE4-46F6-8C47-9E13F142A83B}" type="presOf" srcId="{EBDAE86E-3CEA-46E1-AF4F-EF0AC5801943}" destId="{A3621419-B9AD-42F5-89B3-19BB305FDD86}" srcOrd="0" destOrd="0" presId="urn:microsoft.com/office/officeart/2005/8/layout/process1"/>
    <dgm:cxn modelId="{5EA5FFCA-5F3E-4ED9-8D2E-DDEE45A17A66}" type="presOf" srcId="{4C1DEBAA-0F32-44E4-B462-2BE97B11C370}" destId="{1EAFD04D-F7C1-4C66-9C11-8C0C037F3ED0}" srcOrd="0" destOrd="0" presId="urn:microsoft.com/office/officeart/2005/8/layout/process1"/>
    <dgm:cxn modelId="{5CAAD1C3-EAE7-42D6-BF4D-DD00E7CC4165}" srcId="{FF1D812A-46AC-4DAD-9D1D-5E7F7CF594A2}" destId="{C2A03412-7A86-46AA-8DFB-C2E3240B296F}" srcOrd="0" destOrd="0" parTransId="{9D8DCA65-C15D-422D-8C01-FFF73B8BE76C}" sibTransId="{06178BE7-8D27-41F5-A65A-4D98E9DB63FD}"/>
    <dgm:cxn modelId="{48A215A1-FA3A-4A3D-B0CD-830D1A5CC1F6}" type="presOf" srcId="{EBDAE86E-3CEA-46E1-AF4F-EF0AC5801943}" destId="{D386EBBC-E189-45DD-B745-BF7194FED0C9}" srcOrd="1" destOrd="0" presId="urn:microsoft.com/office/officeart/2005/8/layout/process1"/>
    <dgm:cxn modelId="{69B190B8-3117-45E0-A097-600594B20AAB}" srcId="{FF1D812A-46AC-4DAD-9D1D-5E7F7CF594A2}" destId="{4C1DEBAA-0F32-44E4-B462-2BE97B11C370}" srcOrd="5" destOrd="0" parTransId="{C849807A-C483-4CA7-99A7-4D5DF6B147BB}" sibTransId="{E94B1057-1EF8-4C77-A54A-C4A8A9042316}"/>
    <dgm:cxn modelId="{82E50FB5-3609-413E-BB5B-FE522600D778}" srcId="{FF1D812A-46AC-4DAD-9D1D-5E7F7CF594A2}" destId="{EB6FC82E-1B19-488C-A632-D75954DA5089}" srcOrd="1" destOrd="0" parTransId="{D85E963B-4BC2-493C-8BFE-F917084BBA13}" sibTransId="{92D52AC9-EA34-475B-8E11-D7558B66CAFC}"/>
    <dgm:cxn modelId="{F11D633A-E3EA-4042-991E-728E1F38024D}" type="presOf" srcId="{06178BE7-8D27-41F5-A65A-4D98E9DB63FD}" destId="{22058855-13C9-4F9E-99CA-BF1D24F161FF}" srcOrd="1" destOrd="0" presId="urn:microsoft.com/office/officeart/2005/8/layout/process1"/>
    <dgm:cxn modelId="{D55502B8-2505-42E1-8A0A-7803890DBBFE}" type="presOf" srcId="{C2A03412-7A86-46AA-8DFB-C2E3240B296F}" destId="{21B9CB86-07E8-4748-B26B-05CC586D5445}" srcOrd="0" destOrd="0" presId="urn:microsoft.com/office/officeart/2005/8/layout/process1"/>
    <dgm:cxn modelId="{C63C4F92-EBE0-4638-AB1A-C888B8DDA6B9}" srcId="{FF1D812A-46AC-4DAD-9D1D-5E7F7CF594A2}" destId="{7479B931-5197-489F-B820-1260B7851AF6}" srcOrd="4" destOrd="0" parTransId="{7B8B7371-EE95-4821-952A-DA348401A1EE}" sibTransId="{EBDAE86E-3CEA-46E1-AF4F-EF0AC5801943}"/>
    <dgm:cxn modelId="{A033C288-3BFA-42EC-A812-AEECBC7D3A18}" type="presOf" srcId="{20646FCE-705B-44A0-BB1A-2EC7AA2A4E2E}" destId="{37D8FB20-EAFA-47CA-A169-B9766F3E1E36}" srcOrd="0" destOrd="0" presId="urn:microsoft.com/office/officeart/2005/8/layout/process1"/>
    <dgm:cxn modelId="{A1DB6E46-39B1-4B62-9DFA-D74573351459}" srcId="{FF1D812A-46AC-4DAD-9D1D-5E7F7CF594A2}" destId="{90EB916C-B489-422B-94D2-5B5CD0BA0924}" srcOrd="3" destOrd="0" parTransId="{795CB2DA-0D89-412A-8746-0A55F814F439}" sibTransId="{81E37371-C328-40FD-B9AD-FA75F4663C9B}"/>
    <dgm:cxn modelId="{E06B3EA6-2C90-4C41-98F6-0F80DB2B6FC8}" type="presOf" srcId="{90EB916C-B489-422B-94D2-5B5CD0BA0924}" destId="{EEE0AE1E-1F08-42AE-8717-E5F14D0FFFB3}" srcOrd="0" destOrd="0" presId="urn:microsoft.com/office/officeart/2005/8/layout/process1"/>
    <dgm:cxn modelId="{03232F69-EB6C-4ABF-AD62-5ACE3DC5C361}" type="presOf" srcId="{92D52AC9-EA34-475B-8E11-D7558B66CAFC}" destId="{4F8282E8-73A7-4E44-B934-4359F7D10754}" srcOrd="0" destOrd="0" presId="urn:microsoft.com/office/officeart/2005/8/layout/process1"/>
    <dgm:cxn modelId="{97E134AD-A013-4E2B-9674-DAEA1796C22F}" type="presOf" srcId="{FF1D812A-46AC-4DAD-9D1D-5E7F7CF594A2}" destId="{B057702A-0CBB-4C50-ACC4-7C2E848623E7}" srcOrd="0" destOrd="0" presId="urn:microsoft.com/office/officeart/2005/8/layout/process1"/>
    <dgm:cxn modelId="{F717704D-4837-4199-8D8C-5574FC686C3A}" type="presOf" srcId="{20646FCE-705B-44A0-BB1A-2EC7AA2A4E2E}" destId="{2509FA75-0014-4BF4-98C1-5D1DB43FCDC2}" srcOrd="1" destOrd="0" presId="urn:microsoft.com/office/officeart/2005/8/layout/process1"/>
    <dgm:cxn modelId="{4C345A0C-9D38-480E-805A-D6136F55B6D1}" type="presOf" srcId="{06178BE7-8D27-41F5-A65A-4D98E9DB63FD}" destId="{FF98E716-3DA5-4B4A-B765-410C97872A7F}" srcOrd="0" destOrd="0" presId="urn:microsoft.com/office/officeart/2005/8/layout/process1"/>
    <dgm:cxn modelId="{F2AAA916-F549-428E-870F-538F0A112BC2}" type="presOf" srcId="{EB6FC82E-1B19-488C-A632-D75954DA5089}" destId="{53D723DB-08EA-4C67-A083-1E84675A5EC9}" srcOrd="0" destOrd="0" presId="urn:microsoft.com/office/officeart/2005/8/layout/process1"/>
    <dgm:cxn modelId="{4BE38A5F-2A43-4716-856B-EF9890FAF987}" type="presOf" srcId="{7479B931-5197-489F-B820-1260B7851AF6}" destId="{1BFE718F-5ADE-442D-8A46-1E676CBE4448}" srcOrd="0" destOrd="0" presId="urn:microsoft.com/office/officeart/2005/8/layout/process1"/>
    <dgm:cxn modelId="{F659D8CF-B3E6-4281-9A56-379C62CD0AF7}" type="presParOf" srcId="{B057702A-0CBB-4C50-ACC4-7C2E848623E7}" destId="{21B9CB86-07E8-4748-B26B-05CC586D5445}" srcOrd="0" destOrd="0" presId="urn:microsoft.com/office/officeart/2005/8/layout/process1"/>
    <dgm:cxn modelId="{47C8F87F-B501-452A-9EAE-C2F410342974}" type="presParOf" srcId="{B057702A-0CBB-4C50-ACC4-7C2E848623E7}" destId="{FF98E716-3DA5-4B4A-B765-410C97872A7F}" srcOrd="1" destOrd="0" presId="urn:microsoft.com/office/officeart/2005/8/layout/process1"/>
    <dgm:cxn modelId="{043E4A4C-6B80-4BCC-A669-8A67C9993676}" type="presParOf" srcId="{FF98E716-3DA5-4B4A-B765-410C97872A7F}" destId="{22058855-13C9-4F9E-99CA-BF1D24F161FF}" srcOrd="0" destOrd="0" presId="urn:microsoft.com/office/officeart/2005/8/layout/process1"/>
    <dgm:cxn modelId="{570E42FB-17B8-40A9-BD71-31F34678D5BF}" type="presParOf" srcId="{B057702A-0CBB-4C50-ACC4-7C2E848623E7}" destId="{53D723DB-08EA-4C67-A083-1E84675A5EC9}" srcOrd="2" destOrd="0" presId="urn:microsoft.com/office/officeart/2005/8/layout/process1"/>
    <dgm:cxn modelId="{A8469A0A-D533-4490-BFB1-CEA842C80CD0}" type="presParOf" srcId="{B057702A-0CBB-4C50-ACC4-7C2E848623E7}" destId="{4F8282E8-73A7-4E44-B934-4359F7D10754}" srcOrd="3" destOrd="0" presId="urn:microsoft.com/office/officeart/2005/8/layout/process1"/>
    <dgm:cxn modelId="{6EF4848F-0E63-4869-A576-04604EE798C2}" type="presParOf" srcId="{4F8282E8-73A7-4E44-B934-4359F7D10754}" destId="{465292F9-674A-4E2D-9BEE-9970FE2B31E5}" srcOrd="0" destOrd="0" presId="urn:microsoft.com/office/officeart/2005/8/layout/process1"/>
    <dgm:cxn modelId="{088C4417-154C-4BDF-A683-4CCA8988D544}" type="presParOf" srcId="{B057702A-0CBB-4C50-ACC4-7C2E848623E7}" destId="{4BACDF9A-8DCC-45C0-976F-1A8C11DB23B7}" srcOrd="4" destOrd="0" presId="urn:microsoft.com/office/officeart/2005/8/layout/process1"/>
    <dgm:cxn modelId="{DCA9EEE8-9EA8-4874-B2BB-CFB10E562EDA}" type="presParOf" srcId="{B057702A-0CBB-4C50-ACC4-7C2E848623E7}" destId="{37D8FB20-EAFA-47CA-A169-B9766F3E1E36}" srcOrd="5" destOrd="0" presId="urn:microsoft.com/office/officeart/2005/8/layout/process1"/>
    <dgm:cxn modelId="{BC7EEFB3-1298-44BA-A3C8-6E110481D759}" type="presParOf" srcId="{37D8FB20-EAFA-47CA-A169-B9766F3E1E36}" destId="{2509FA75-0014-4BF4-98C1-5D1DB43FCDC2}" srcOrd="0" destOrd="0" presId="urn:microsoft.com/office/officeart/2005/8/layout/process1"/>
    <dgm:cxn modelId="{2315C372-181E-489E-8E43-1396DE5D3DA8}" type="presParOf" srcId="{B057702A-0CBB-4C50-ACC4-7C2E848623E7}" destId="{EEE0AE1E-1F08-42AE-8717-E5F14D0FFFB3}" srcOrd="6" destOrd="0" presId="urn:microsoft.com/office/officeart/2005/8/layout/process1"/>
    <dgm:cxn modelId="{CC0B9E1C-B642-46F9-AB95-37315BAC2E4F}" type="presParOf" srcId="{B057702A-0CBB-4C50-ACC4-7C2E848623E7}" destId="{36A5C852-F2C4-47BE-BE6D-30CC5E030890}" srcOrd="7" destOrd="0" presId="urn:microsoft.com/office/officeart/2005/8/layout/process1"/>
    <dgm:cxn modelId="{3047B827-CDC7-41A1-B001-C5978CCDB6EE}" type="presParOf" srcId="{36A5C852-F2C4-47BE-BE6D-30CC5E030890}" destId="{9912015A-2667-46BC-BF84-E489CCE25C15}" srcOrd="0" destOrd="0" presId="urn:microsoft.com/office/officeart/2005/8/layout/process1"/>
    <dgm:cxn modelId="{6C2F88DF-A914-4002-994B-E6329B9936AE}" type="presParOf" srcId="{B057702A-0CBB-4C50-ACC4-7C2E848623E7}" destId="{1BFE718F-5ADE-442D-8A46-1E676CBE4448}" srcOrd="8" destOrd="0" presId="urn:microsoft.com/office/officeart/2005/8/layout/process1"/>
    <dgm:cxn modelId="{E79F7F7A-D214-4AD1-898A-C109C844BB17}" type="presParOf" srcId="{B057702A-0CBB-4C50-ACC4-7C2E848623E7}" destId="{A3621419-B9AD-42F5-89B3-19BB305FDD86}" srcOrd="9" destOrd="0" presId="urn:microsoft.com/office/officeart/2005/8/layout/process1"/>
    <dgm:cxn modelId="{5E1C2616-9672-4B60-BA42-0C1E1B2EB777}" type="presParOf" srcId="{A3621419-B9AD-42F5-89B3-19BB305FDD86}" destId="{D386EBBC-E189-45DD-B745-BF7194FED0C9}" srcOrd="0" destOrd="0" presId="urn:microsoft.com/office/officeart/2005/8/layout/process1"/>
    <dgm:cxn modelId="{5B6C7545-7810-4035-8683-65D06219B976}" type="presParOf" srcId="{B057702A-0CBB-4C50-ACC4-7C2E848623E7}" destId="{1EAFD04D-F7C1-4C66-9C11-8C0C037F3ED0}" srcOrd="10" destOrd="0" presId="urn:microsoft.com/office/officeart/2005/8/layout/process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F1D812A-46AC-4DAD-9D1D-5E7F7CF594A2}" type="doc">
      <dgm:prSet loTypeId="urn:microsoft.com/office/officeart/2005/8/layout/process1" loCatId="process" qsTypeId="urn:microsoft.com/office/officeart/2005/8/quickstyle/simple1" qsCatId="simple" csTypeId="urn:microsoft.com/office/officeart/2005/8/colors/accent1_2" csCatId="accent1" phldr="1"/>
      <dgm:spPr/>
    </dgm:pt>
    <dgm:pt modelId="{C2A03412-7A86-46AA-8DFB-C2E3240B296F}">
      <dgm:prSet phldrT="[Text]"/>
      <dgm:spPr>
        <a:solidFill>
          <a:srgbClr val="8E0000"/>
        </a:solidFill>
        <a:ln>
          <a:solidFill>
            <a:srgbClr val="8E0000"/>
          </a:solidFill>
        </a:ln>
      </dgm:spPr>
      <dgm:t>
        <a:bodyPr/>
        <a:lstStyle/>
        <a:p>
          <a:r>
            <a:rPr lang="cs-CZ" dirty="0" smtClean="0">
              <a:solidFill>
                <a:schemeClr val="bg1"/>
              </a:solidFill>
              <a:effectLst>
                <a:outerShdw blurRad="38100" dist="38100" dir="2700000" algn="tl">
                  <a:srgbClr val="C0C0C0"/>
                </a:outerShdw>
              </a:effectLst>
            </a:rPr>
            <a:t>Úvod – studium předmětu kartografie</a:t>
          </a:r>
          <a:endParaRPr lang="cs-CZ" dirty="0">
            <a:solidFill>
              <a:schemeClr val="bg1"/>
            </a:solidFill>
          </a:endParaRPr>
        </a:p>
      </dgm:t>
    </dgm:pt>
    <dgm:pt modelId="{9D8DCA65-C15D-422D-8C01-FFF73B8BE76C}" type="parTrans" cxnId="{5CAAD1C3-EAE7-42D6-BF4D-DD00E7CC4165}">
      <dgm:prSet/>
      <dgm:spPr/>
      <dgm:t>
        <a:bodyPr/>
        <a:lstStyle/>
        <a:p>
          <a:endParaRPr lang="cs-CZ"/>
        </a:p>
      </dgm:t>
    </dgm:pt>
    <dgm:pt modelId="{06178BE7-8D27-41F5-A65A-4D98E9DB63FD}" type="sibTrans" cxnId="{5CAAD1C3-EAE7-42D6-BF4D-DD00E7CC4165}">
      <dgm:prSet/>
      <dgm:spPr>
        <a:solidFill>
          <a:srgbClr val="9E0000"/>
        </a:solidFill>
      </dgm:spPr>
      <dgm:t>
        <a:bodyPr/>
        <a:lstStyle/>
        <a:p>
          <a:endParaRPr lang="cs-CZ"/>
        </a:p>
      </dgm:t>
    </dgm:pt>
    <dgm:pt modelId="{EB6FC82E-1B19-488C-A632-D75954DA5089}">
      <dgm:prSet phldrT="[Text]"/>
      <dgm:spPr>
        <a:noFill/>
      </dgm:spPr>
      <dgm:t>
        <a:bodyPr/>
        <a:lstStyle/>
        <a:p>
          <a:r>
            <a:rPr lang="cs-CZ" dirty="0" smtClean="0">
              <a:solidFill>
                <a:srgbClr val="C00000"/>
              </a:solidFill>
              <a:effectLst>
                <a:outerShdw blurRad="38100" dist="38100" dir="2700000" algn="tl">
                  <a:srgbClr val="C0C0C0"/>
                </a:outerShdw>
              </a:effectLst>
            </a:rPr>
            <a:t>Postavení kartografie v systému věd</a:t>
          </a:r>
          <a:endParaRPr lang="cs-CZ" dirty="0">
            <a:solidFill>
              <a:srgbClr val="C00000"/>
            </a:solidFill>
          </a:endParaRPr>
        </a:p>
      </dgm:t>
    </dgm:pt>
    <dgm:pt modelId="{D85E963B-4BC2-493C-8BFE-F917084BBA13}" type="parTrans" cxnId="{82E50FB5-3609-413E-BB5B-FE522600D778}">
      <dgm:prSet/>
      <dgm:spPr/>
      <dgm:t>
        <a:bodyPr/>
        <a:lstStyle/>
        <a:p>
          <a:endParaRPr lang="cs-CZ"/>
        </a:p>
      </dgm:t>
    </dgm:pt>
    <dgm:pt modelId="{92D52AC9-EA34-475B-8E11-D7558B66CAFC}" type="sibTrans" cxnId="{82E50FB5-3609-413E-BB5B-FE522600D778}">
      <dgm:prSet/>
      <dgm:spPr>
        <a:solidFill>
          <a:srgbClr val="9E0000"/>
        </a:solidFill>
        <a:ln>
          <a:solidFill>
            <a:srgbClr val="9E0000"/>
          </a:solidFill>
        </a:ln>
      </dgm:spPr>
      <dgm:t>
        <a:bodyPr/>
        <a:lstStyle/>
        <a:p>
          <a:endParaRPr lang="cs-CZ" dirty="0"/>
        </a:p>
      </dgm:t>
    </dgm:pt>
    <dgm:pt modelId="{7F63495B-E1DD-4AD2-94A2-E86E532CFC36}">
      <dgm:prSet phldrT="[Text]"/>
      <dgm:spPr>
        <a:noFill/>
      </dgm:spPr>
      <dgm:t>
        <a:bodyPr/>
        <a:lstStyle/>
        <a:p>
          <a:r>
            <a:rPr lang="cs-CZ" dirty="0" smtClean="0">
              <a:solidFill>
                <a:srgbClr val="C00000"/>
              </a:solidFill>
              <a:effectLst>
                <a:outerShdw blurRad="38100" dist="38100" dir="2700000" algn="tl">
                  <a:srgbClr val="C0C0C0"/>
                </a:outerShdw>
              </a:effectLst>
            </a:rPr>
            <a:t>Kartografie jako samostatný vědní obor a její definice</a:t>
          </a:r>
          <a:endParaRPr lang="cs-CZ" dirty="0">
            <a:solidFill>
              <a:srgbClr val="C00000"/>
            </a:solidFill>
          </a:endParaRPr>
        </a:p>
      </dgm:t>
    </dgm:pt>
    <dgm:pt modelId="{00297646-0EF1-491E-8151-A0251977CFFA}" type="parTrans" cxnId="{E1CF5A8D-0997-4EF4-ACC4-57964B17A23E}">
      <dgm:prSet/>
      <dgm:spPr/>
      <dgm:t>
        <a:bodyPr/>
        <a:lstStyle/>
        <a:p>
          <a:endParaRPr lang="cs-CZ"/>
        </a:p>
      </dgm:t>
    </dgm:pt>
    <dgm:pt modelId="{20646FCE-705B-44A0-BB1A-2EC7AA2A4E2E}" type="sibTrans" cxnId="{E1CF5A8D-0997-4EF4-ACC4-57964B17A23E}">
      <dgm:prSet/>
      <dgm:spPr>
        <a:solidFill>
          <a:srgbClr val="9E0000"/>
        </a:solidFill>
      </dgm:spPr>
      <dgm:t>
        <a:bodyPr/>
        <a:lstStyle/>
        <a:p>
          <a:endParaRPr lang="cs-CZ"/>
        </a:p>
      </dgm:t>
    </dgm:pt>
    <dgm:pt modelId="{90EB916C-B489-422B-94D2-5B5CD0BA0924}">
      <dgm:prSet phldrT="[Text]"/>
      <dgm:spPr>
        <a:noFill/>
      </dgm:spPr>
      <dgm:t>
        <a:bodyPr/>
        <a:lstStyle/>
        <a:p>
          <a:r>
            <a:rPr lang="cs-CZ" dirty="0" smtClean="0">
              <a:solidFill>
                <a:srgbClr val="C00000"/>
              </a:solidFill>
              <a:effectLst>
                <a:outerShdw blurRad="38100" dist="38100" dir="2700000" algn="tl">
                  <a:srgbClr val="C0C0C0"/>
                </a:outerShdw>
              </a:effectLst>
            </a:rPr>
            <a:t>Definice mapy, atlasu, glóbu a produktů digitální kartografie</a:t>
          </a:r>
          <a:endParaRPr lang="cs-CZ" dirty="0">
            <a:solidFill>
              <a:srgbClr val="C00000"/>
            </a:solidFill>
          </a:endParaRPr>
        </a:p>
      </dgm:t>
    </dgm:pt>
    <dgm:pt modelId="{795CB2DA-0D89-412A-8746-0A55F814F439}" type="parTrans" cxnId="{A1DB6E46-39B1-4B62-9DFA-D74573351459}">
      <dgm:prSet/>
      <dgm:spPr/>
      <dgm:t>
        <a:bodyPr/>
        <a:lstStyle/>
        <a:p>
          <a:endParaRPr lang="cs-CZ"/>
        </a:p>
      </dgm:t>
    </dgm:pt>
    <dgm:pt modelId="{81E37371-C328-40FD-B9AD-FA75F4663C9B}" type="sibTrans" cxnId="{A1DB6E46-39B1-4B62-9DFA-D74573351459}">
      <dgm:prSet/>
      <dgm:spPr>
        <a:solidFill>
          <a:srgbClr val="9E0000"/>
        </a:solidFill>
      </dgm:spPr>
      <dgm:t>
        <a:bodyPr/>
        <a:lstStyle/>
        <a:p>
          <a:endParaRPr lang="cs-CZ"/>
        </a:p>
      </dgm:t>
    </dgm:pt>
    <dgm:pt modelId="{7479B931-5197-489F-B820-1260B7851AF6}">
      <dgm:prSet phldrT="[Text]"/>
      <dgm:spPr>
        <a:noFill/>
      </dgm:spPr>
      <dgm:t>
        <a:bodyPr/>
        <a:lstStyle/>
        <a:p>
          <a:r>
            <a:rPr lang="cs-CZ" dirty="0" smtClean="0">
              <a:solidFill>
                <a:srgbClr val="C00000"/>
              </a:solidFill>
              <a:effectLst>
                <a:outerShdw blurRad="38100" dist="38100" dir="2700000" algn="tl">
                  <a:srgbClr val="C0C0C0"/>
                </a:outerShdw>
              </a:effectLst>
            </a:rPr>
            <a:t>Struktura a členění kartografie,</a:t>
          </a:r>
          <a:endParaRPr lang="cs-CZ" dirty="0">
            <a:solidFill>
              <a:srgbClr val="C00000"/>
            </a:solidFill>
          </a:endParaRPr>
        </a:p>
      </dgm:t>
    </dgm:pt>
    <dgm:pt modelId="{7B8B7371-EE95-4821-952A-DA348401A1EE}" type="parTrans" cxnId="{C63C4F92-EBE0-4638-AB1A-C888B8DDA6B9}">
      <dgm:prSet/>
      <dgm:spPr/>
      <dgm:t>
        <a:bodyPr/>
        <a:lstStyle/>
        <a:p>
          <a:endParaRPr lang="cs-CZ"/>
        </a:p>
      </dgm:t>
    </dgm:pt>
    <dgm:pt modelId="{EBDAE86E-3CEA-46E1-AF4F-EF0AC5801943}" type="sibTrans" cxnId="{C63C4F92-EBE0-4638-AB1A-C888B8DDA6B9}">
      <dgm:prSet/>
      <dgm:spPr>
        <a:solidFill>
          <a:srgbClr val="9E0000"/>
        </a:solidFill>
      </dgm:spPr>
      <dgm:t>
        <a:bodyPr/>
        <a:lstStyle/>
        <a:p>
          <a:endParaRPr lang="cs-CZ"/>
        </a:p>
      </dgm:t>
    </dgm:pt>
    <dgm:pt modelId="{4C1DEBAA-0F32-44E4-B462-2BE97B11C370}">
      <dgm:prSet phldrT="[Text]"/>
      <dgm:spPr>
        <a:noFill/>
      </dgm:spPr>
      <dgm:t>
        <a:bodyPr/>
        <a:lstStyle/>
        <a:p>
          <a:r>
            <a:rPr lang="cs-CZ" dirty="0" smtClean="0">
              <a:solidFill>
                <a:srgbClr val="C00000"/>
              </a:solidFill>
              <a:effectLst>
                <a:outerShdw blurRad="38100" dist="38100" dir="2700000" algn="tl">
                  <a:srgbClr val="C0C0C0"/>
                </a:outerShdw>
              </a:effectLst>
            </a:rPr>
            <a:t>Dějiny kartografie</a:t>
          </a:r>
          <a:endParaRPr lang="cs-CZ" dirty="0">
            <a:solidFill>
              <a:srgbClr val="C00000"/>
            </a:solidFill>
          </a:endParaRPr>
        </a:p>
      </dgm:t>
    </dgm:pt>
    <dgm:pt modelId="{C849807A-C483-4CA7-99A7-4D5DF6B147BB}" type="parTrans" cxnId="{69B190B8-3117-45E0-A097-600594B20AAB}">
      <dgm:prSet/>
      <dgm:spPr/>
      <dgm:t>
        <a:bodyPr/>
        <a:lstStyle/>
        <a:p>
          <a:endParaRPr lang="cs-CZ"/>
        </a:p>
      </dgm:t>
    </dgm:pt>
    <dgm:pt modelId="{E94B1057-1EF8-4C77-A54A-C4A8A9042316}" type="sibTrans" cxnId="{69B190B8-3117-45E0-A097-600594B20AAB}">
      <dgm:prSet/>
      <dgm:spPr>
        <a:solidFill>
          <a:srgbClr val="9E0000"/>
        </a:solidFill>
      </dgm:spPr>
      <dgm:t>
        <a:bodyPr/>
        <a:lstStyle/>
        <a:p>
          <a:endParaRPr lang="cs-CZ"/>
        </a:p>
      </dgm:t>
    </dgm:pt>
    <dgm:pt modelId="{B057702A-0CBB-4C50-ACC4-7C2E848623E7}" type="pres">
      <dgm:prSet presAssocID="{FF1D812A-46AC-4DAD-9D1D-5E7F7CF594A2}" presName="Name0" presStyleCnt="0">
        <dgm:presLayoutVars>
          <dgm:dir/>
          <dgm:resizeHandles val="exact"/>
        </dgm:presLayoutVars>
      </dgm:prSet>
      <dgm:spPr/>
    </dgm:pt>
    <dgm:pt modelId="{21B9CB86-07E8-4748-B26B-05CC586D5445}" type="pres">
      <dgm:prSet presAssocID="{C2A03412-7A86-46AA-8DFB-C2E3240B296F}" presName="node" presStyleLbl="node1" presStyleIdx="0" presStyleCnt="6" custScaleX="98785" custScaleY="97992" custLinFactNeighborX="-1519" custLinFactNeighborY="-6709">
        <dgm:presLayoutVars>
          <dgm:bulletEnabled val="1"/>
        </dgm:presLayoutVars>
      </dgm:prSet>
      <dgm:spPr/>
      <dgm:t>
        <a:bodyPr/>
        <a:lstStyle/>
        <a:p>
          <a:endParaRPr lang="cs-CZ"/>
        </a:p>
      </dgm:t>
    </dgm:pt>
    <dgm:pt modelId="{FF98E716-3DA5-4B4A-B765-410C97872A7F}" type="pres">
      <dgm:prSet presAssocID="{06178BE7-8D27-41F5-A65A-4D98E9DB63FD}" presName="sibTrans" presStyleLbl="sibTrans2D1" presStyleIdx="0" presStyleCnt="5"/>
      <dgm:spPr/>
      <dgm:t>
        <a:bodyPr/>
        <a:lstStyle/>
        <a:p>
          <a:endParaRPr lang="cs-CZ"/>
        </a:p>
      </dgm:t>
    </dgm:pt>
    <dgm:pt modelId="{22058855-13C9-4F9E-99CA-BF1D24F161FF}" type="pres">
      <dgm:prSet presAssocID="{06178BE7-8D27-41F5-A65A-4D98E9DB63FD}" presName="connectorText" presStyleLbl="sibTrans2D1" presStyleIdx="0" presStyleCnt="5"/>
      <dgm:spPr/>
      <dgm:t>
        <a:bodyPr/>
        <a:lstStyle/>
        <a:p>
          <a:endParaRPr lang="cs-CZ"/>
        </a:p>
      </dgm:t>
    </dgm:pt>
    <dgm:pt modelId="{53D723DB-08EA-4C67-A083-1E84675A5EC9}" type="pres">
      <dgm:prSet presAssocID="{EB6FC82E-1B19-488C-A632-D75954DA5089}" presName="node" presStyleLbl="node1" presStyleIdx="1" presStyleCnt="6">
        <dgm:presLayoutVars>
          <dgm:bulletEnabled val="1"/>
        </dgm:presLayoutVars>
      </dgm:prSet>
      <dgm:spPr/>
      <dgm:t>
        <a:bodyPr/>
        <a:lstStyle/>
        <a:p>
          <a:endParaRPr lang="cs-CZ"/>
        </a:p>
      </dgm:t>
    </dgm:pt>
    <dgm:pt modelId="{4F8282E8-73A7-4E44-B934-4359F7D10754}" type="pres">
      <dgm:prSet presAssocID="{92D52AC9-EA34-475B-8E11-D7558B66CAFC}" presName="sibTrans" presStyleLbl="sibTrans2D1" presStyleIdx="1" presStyleCnt="5"/>
      <dgm:spPr/>
      <dgm:t>
        <a:bodyPr/>
        <a:lstStyle/>
        <a:p>
          <a:endParaRPr lang="cs-CZ"/>
        </a:p>
      </dgm:t>
    </dgm:pt>
    <dgm:pt modelId="{465292F9-674A-4E2D-9BEE-9970FE2B31E5}" type="pres">
      <dgm:prSet presAssocID="{92D52AC9-EA34-475B-8E11-D7558B66CAFC}" presName="connectorText" presStyleLbl="sibTrans2D1" presStyleIdx="1" presStyleCnt="5"/>
      <dgm:spPr/>
      <dgm:t>
        <a:bodyPr/>
        <a:lstStyle/>
        <a:p>
          <a:endParaRPr lang="cs-CZ"/>
        </a:p>
      </dgm:t>
    </dgm:pt>
    <dgm:pt modelId="{4BACDF9A-8DCC-45C0-976F-1A8C11DB23B7}" type="pres">
      <dgm:prSet presAssocID="{7F63495B-E1DD-4AD2-94A2-E86E532CFC36}" presName="node" presStyleLbl="node1" presStyleIdx="2" presStyleCnt="6">
        <dgm:presLayoutVars>
          <dgm:bulletEnabled val="1"/>
        </dgm:presLayoutVars>
      </dgm:prSet>
      <dgm:spPr/>
      <dgm:t>
        <a:bodyPr/>
        <a:lstStyle/>
        <a:p>
          <a:endParaRPr lang="cs-CZ"/>
        </a:p>
      </dgm:t>
    </dgm:pt>
    <dgm:pt modelId="{37D8FB20-EAFA-47CA-A169-B9766F3E1E36}" type="pres">
      <dgm:prSet presAssocID="{20646FCE-705B-44A0-BB1A-2EC7AA2A4E2E}" presName="sibTrans" presStyleLbl="sibTrans2D1" presStyleIdx="2" presStyleCnt="5"/>
      <dgm:spPr/>
      <dgm:t>
        <a:bodyPr/>
        <a:lstStyle/>
        <a:p>
          <a:endParaRPr lang="cs-CZ"/>
        </a:p>
      </dgm:t>
    </dgm:pt>
    <dgm:pt modelId="{2509FA75-0014-4BF4-98C1-5D1DB43FCDC2}" type="pres">
      <dgm:prSet presAssocID="{20646FCE-705B-44A0-BB1A-2EC7AA2A4E2E}" presName="connectorText" presStyleLbl="sibTrans2D1" presStyleIdx="2" presStyleCnt="5"/>
      <dgm:spPr/>
      <dgm:t>
        <a:bodyPr/>
        <a:lstStyle/>
        <a:p>
          <a:endParaRPr lang="cs-CZ"/>
        </a:p>
      </dgm:t>
    </dgm:pt>
    <dgm:pt modelId="{EEE0AE1E-1F08-42AE-8717-E5F14D0FFFB3}" type="pres">
      <dgm:prSet presAssocID="{90EB916C-B489-422B-94D2-5B5CD0BA0924}" presName="node" presStyleLbl="node1" presStyleIdx="3" presStyleCnt="6">
        <dgm:presLayoutVars>
          <dgm:bulletEnabled val="1"/>
        </dgm:presLayoutVars>
      </dgm:prSet>
      <dgm:spPr/>
      <dgm:t>
        <a:bodyPr/>
        <a:lstStyle/>
        <a:p>
          <a:endParaRPr lang="cs-CZ"/>
        </a:p>
      </dgm:t>
    </dgm:pt>
    <dgm:pt modelId="{36A5C852-F2C4-47BE-BE6D-30CC5E030890}" type="pres">
      <dgm:prSet presAssocID="{81E37371-C328-40FD-B9AD-FA75F4663C9B}" presName="sibTrans" presStyleLbl="sibTrans2D1" presStyleIdx="3" presStyleCnt="5"/>
      <dgm:spPr/>
      <dgm:t>
        <a:bodyPr/>
        <a:lstStyle/>
        <a:p>
          <a:endParaRPr lang="cs-CZ"/>
        </a:p>
      </dgm:t>
    </dgm:pt>
    <dgm:pt modelId="{9912015A-2667-46BC-BF84-E489CCE25C15}" type="pres">
      <dgm:prSet presAssocID="{81E37371-C328-40FD-B9AD-FA75F4663C9B}" presName="connectorText" presStyleLbl="sibTrans2D1" presStyleIdx="3" presStyleCnt="5"/>
      <dgm:spPr/>
      <dgm:t>
        <a:bodyPr/>
        <a:lstStyle/>
        <a:p>
          <a:endParaRPr lang="cs-CZ"/>
        </a:p>
      </dgm:t>
    </dgm:pt>
    <dgm:pt modelId="{1BFE718F-5ADE-442D-8A46-1E676CBE4448}" type="pres">
      <dgm:prSet presAssocID="{7479B931-5197-489F-B820-1260B7851AF6}" presName="node" presStyleLbl="node1" presStyleIdx="4" presStyleCnt="6">
        <dgm:presLayoutVars>
          <dgm:bulletEnabled val="1"/>
        </dgm:presLayoutVars>
      </dgm:prSet>
      <dgm:spPr/>
      <dgm:t>
        <a:bodyPr/>
        <a:lstStyle/>
        <a:p>
          <a:endParaRPr lang="cs-CZ"/>
        </a:p>
      </dgm:t>
    </dgm:pt>
    <dgm:pt modelId="{A3621419-B9AD-42F5-89B3-19BB305FDD86}" type="pres">
      <dgm:prSet presAssocID="{EBDAE86E-3CEA-46E1-AF4F-EF0AC5801943}" presName="sibTrans" presStyleLbl="sibTrans2D1" presStyleIdx="4" presStyleCnt="5"/>
      <dgm:spPr/>
      <dgm:t>
        <a:bodyPr/>
        <a:lstStyle/>
        <a:p>
          <a:endParaRPr lang="cs-CZ"/>
        </a:p>
      </dgm:t>
    </dgm:pt>
    <dgm:pt modelId="{D386EBBC-E189-45DD-B745-BF7194FED0C9}" type="pres">
      <dgm:prSet presAssocID="{EBDAE86E-3CEA-46E1-AF4F-EF0AC5801943}" presName="connectorText" presStyleLbl="sibTrans2D1" presStyleIdx="4" presStyleCnt="5"/>
      <dgm:spPr/>
      <dgm:t>
        <a:bodyPr/>
        <a:lstStyle/>
        <a:p>
          <a:endParaRPr lang="cs-CZ"/>
        </a:p>
      </dgm:t>
    </dgm:pt>
    <dgm:pt modelId="{1EAFD04D-F7C1-4C66-9C11-8C0C037F3ED0}" type="pres">
      <dgm:prSet presAssocID="{4C1DEBAA-0F32-44E4-B462-2BE97B11C370}" presName="node" presStyleLbl="node1" presStyleIdx="5" presStyleCnt="6">
        <dgm:presLayoutVars>
          <dgm:bulletEnabled val="1"/>
        </dgm:presLayoutVars>
      </dgm:prSet>
      <dgm:spPr/>
      <dgm:t>
        <a:bodyPr/>
        <a:lstStyle/>
        <a:p>
          <a:endParaRPr lang="cs-CZ"/>
        </a:p>
      </dgm:t>
    </dgm:pt>
  </dgm:ptLst>
  <dgm:cxnLst>
    <dgm:cxn modelId="{EC291FD1-F3D7-4B4E-A00A-F6EB7A9FF13E}" type="presOf" srcId="{92D52AC9-EA34-475B-8E11-D7558B66CAFC}" destId="{4F8282E8-73A7-4E44-B934-4359F7D10754}" srcOrd="0" destOrd="0" presId="urn:microsoft.com/office/officeart/2005/8/layout/process1"/>
    <dgm:cxn modelId="{1DA219B4-3519-4265-8CE8-01B86D50CED7}" type="presOf" srcId="{EB6FC82E-1B19-488C-A632-D75954DA5089}" destId="{53D723DB-08EA-4C67-A083-1E84675A5EC9}" srcOrd="0" destOrd="0" presId="urn:microsoft.com/office/officeart/2005/8/layout/process1"/>
    <dgm:cxn modelId="{3C82B6D0-3447-49B7-A32D-CF42FC6581BC}" type="presOf" srcId="{92D52AC9-EA34-475B-8E11-D7558B66CAFC}" destId="{465292F9-674A-4E2D-9BEE-9970FE2B31E5}" srcOrd="1" destOrd="0" presId="urn:microsoft.com/office/officeart/2005/8/layout/process1"/>
    <dgm:cxn modelId="{69B190B8-3117-45E0-A097-600594B20AAB}" srcId="{FF1D812A-46AC-4DAD-9D1D-5E7F7CF594A2}" destId="{4C1DEBAA-0F32-44E4-B462-2BE97B11C370}" srcOrd="5" destOrd="0" parTransId="{C849807A-C483-4CA7-99A7-4D5DF6B147BB}" sibTransId="{E94B1057-1EF8-4C77-A54A-C4A8A9042316}"/>
    <dgm:cxn modelId="{BC0B7CF2-66B4-472A-A1EC-B4F3B5D2A3F5}" type="presOf" srcId="{90EB916C-B489-422B-94D2-5B5CD0BA0924}" destId="{EEE0AE1E-1F08-42AE-8717-E5F14D0FFFB3}" srcOrd="0" destOrd="0" presId="urn:microsoft.com/office/officeart/2005/8/layout/process1"/>
    <dgm:cxn modelId="{743ADB39-9F33-43E8-BD4A-BD42F6E62A8E}" type="presOf" srcId="{4C1DEBAA-0F32-44E4-B462-2BE97B11C370}" destId="{1EAFD04D-F7C1-4C66-9C11-8C0C037F3ED0}" srcOrd="0" destOrd="0" presId="urn:microsoft.com/office/officeart/2005/8/layout/process1"/>
    <dgm:cxn modelId="{1D560CAD-EAC9-47D2-8393-E0C7F18C70F7}" type="presOf" srcId="{06178BE7-8D27-41F5-A65A-4D98E9DB63FD}" destId="{22058855-13C9-4F9E-99CA-BF1D24F161FF}" srcOrd="1" destOrd="0" presId="urn:microsoft.com/office/officeart/2005/8/layout/process1"/>
    <dgm:cxn modelId="{5CAAD1C3-EAE7-42D6-BF4D-DD00E7CC4165}" srcId="{FF1D812A-46AC-4DAD-9D1D-5E7F7CF594A2}" destId="{C2A03412-7A86-46AA-8DFB-C2E3240B296F}" srcOrd="0" destOrd="0" parTransId="{9D8DCA65-C15D-422D-8C01-FFF73B8BE76C}" sibTransId="{06178BE7-8D27-41F5-A65A-4D98E9DB63FD}"/>
    <dgm:cxn modelId="{7D7A246C-B7A4-41AB-954C-7EEB4E866F3E}" type="presOf" srcId="{81E37371-C328-40FD-B9AD-FA75F4663C9B}" destId="{36A5C852-F2C4-47BE-BE6D-30CC5E030890}" srcOrd="0" destOrd="0" presId="urn:microsoft.com/office/officeart/2005/8/layout/process1"/>
    <dgm:cxn modelId="{B7331924-17B2-4B22-A43A-07B919C5D754}" type="presOf" srcId="{20646FCE-705B-44A0-BB1A-2EC7AA2A4E2E}" destId="{37D8FB20-EAFA-47CA-A169-B9766F3E1E36}" srcOrd="0" destOrd="0" presId="urn:microsoft.com/office/officeart/2005/8/layout/process1"/>
    <dgm:cxn modelId="{C63C4F92-EBE0-4638-AB1A-C888B8DDA6B9}" srcId="{FF1D812A-46AC-4DAD-9D1D-5E7F7CF594A2}" destId="{7479B931-5197-489F-B820-1260B7851AF6}" srcOrd="4" destOrd="0" parTransId="{7B8B7371-EE95-4821-952A-DA348401A1EE}" sibTransId="{EBDAE86E-3CEA-46E1-AF4F-EF0AC5801943}"/>
    <dgm:cxn modelId="{9D1571A5-0870-41EA-8BC2-123127E9AE40}" type="presOf" srcId="{7479B931-5197-489F-B820-1260B7851AF6}" destId="{1BFE718F-5ADE-442D-8A46-1E676CBE4448}" srcOrd="0" destOrd="0" presId="urn:microsoft.com/office/officeart/2005/8/layout/process1"/>
    <dgm:cxn modelId="{BBFDDE0A-CFCB-40B5-960E-483FF9DE3FE4}" type="presOf" srcId="{81E37371-C328-40FD-B9AD-FA75F4663C9B}" destId="{9912015A-2667-46BC-BF84-E489CCE25C15}" srcOrd="1" destOrd="0" presId="urn:microsoft.com/office/officeart/2005/8/layout/process1"/>
    <dgm:cxn modelId="{7E9486F6-1D78-4C92-8B7B-1FAFCACBF1A4}" type="presOf" srcId="{06178BE7-8D27-41F5-A65A-4D98E9DB63FD}" destId="{FF98E716-3DA5-4B4A-B765-410C97872A7F}" srcOrd="0" destOrd="0" presId="urn:microsoft.com/office/officeart/2005/8/layout/process1"/>
    <dgm:cxn modelId="{A1DB6E46-39B1-4B62-9DFA-D74573351459}" srcId="{FF1D812A-46AC-4DAD-9D1D-5E7F7CF594A2}" destId="{90EB916C-B489-422B-94D2-5B5CD0BA0924}" srcOrd="3" destOrd="0" parTransId="{795CB2DA-0D89-412A-8746-0A55F814F439}" sibTransId="{81E37371-C328-40FD-B9AD-FA75F4663C9B}"/>
    <dgm:cxn modelId="{A0A5CEC6-30FD-464C-8538-D761483DD4A9}" type="presOf" srcId="{EBDAE86E-3CEA-46E1-AF4F-EF0AC5801943}" destId="{D386EBBC-E189-45DD-B745-BF7194FED0C9}" srcOrd="1" destOrd="0" presId="urn:microsoft.com/office/officeart/2005/8/layout/process1"/>
    <dgm:cxn modelId="{E1CF5A8D-0997-4EF4-ACC4-57964B17A23E}" srcId="{FF1D812A-46AC-4DAD-9D1D-5E7F7CF594A2}" destId="{7F63495B-E1DD-4AD2-94A2-E86E532CFC36}" srcOrd="2" destOrd="0" parTransId="{00297646-0EF1-491E-8151-A0251977CFFA}" sibTransId="{20646FCE-705B-44A0-BB1A-2EC7AA2A4E2E}"/>
    <dgm:cxn modelId="{82E50FB5-3609-413E-BB5B-FE522600D778}" srcId="{FF1D812A-46AC-4DAD-9D1D-5E7F7CF594A2}" destId="{EB6FC82E-1B19-488C-A632-D75954DA5089}" srcOrd="1" destOrd="0" parTransId="{D85E963B-4BC2-493C-8BFE-F917084BBA13}" sibTransId="{92D52AC9-EA34-475B-8E11-D7558B66CAFC}"/>
    <dgm:cxn modelId="{D7DBCB2B-B2BE-4344-92D4-975B7BE1A88A}" type="presOf" srcId="{20646FCE-705B-44A0-BB1A-2EC7AA2A4E2E}" destId="{2509FA75-0014-4BF4-98C1-5D1DB43FCDC2}" srcOrd="1" destOrd="0" presId="urn:microsoft.com/office/officeart/2005/8/layout/process1"/>
    <dgm:cxn modelId="{805FD22A-E501-4165-A915-1D6DCE7D960A}" type="presOf" srcId="{C2A03412-7A86-46AA-8DFB-C2E3240B296F}" destId="{21B9CB86-07E8-4748-B26B-05CC586D5445}" srcOrd="0" destOrd="0" presId="urn:microsoft.com/office/officeart/2005/8/layout/process1"/>
    <dgm:cxn modelId="{DCBD68A5-D730-4B39-A193-436A75A8E90C}" type="presOf" srcId="{7F63495B-E1DD-4AD2-94A2-E86E532CFC36}" destId="{4BACDF9A-8DCC-45C0-976F-1A8C11DB23B7}" srcOrd="0" destOrd="0" presId="urn:microsoft.com/office/officeart/2005/8/layout/process1"/>
    <dgm:cxn modelId="{58F703F6-8688-443C-AE16-436BA55F2D68}" type="presOf" srcId="{FF1D812A-46AC-4DAD-9D1D-5E7F7CF594A2}" destId="{B057702A-0CBB-4C50-ACC4-7C2E848623E7}" srcOrd="0" destOrd="0" presId="urn:microsoft.com/office/officeart/2005/8/layout/process1"/>
    <dgm:cxn modelId="{75214940-C111-49DE-8B34-F05DB54EACBA}" type="presOf" srcId="{EBDAE86E-3CEA-46E1-AF4F-EF0AC5801943}" destId="{A3621419-B9AD-42F5-89B3-19BB305FDD86}" srcOrd="0" destOrd="0" presId="urn:microsoft.com/office/officeart/2005/8/layout/process1"/>
    <dgm:cxn modelId="{F9C9A463-4BF0-4A8F-BB1B-E705BC8273B3}" type="presParOf" srcId="{B057702A-0CBB-4C50-ACC4-7C2E848623E7}" destId="{21B9CB86-07E8-4748-B26B-05CC586D5445}" srcOrd="0" destOrd="0" presId="urn:microsoft.com/office/officeart/2005/8/layout/process1"/>
    <dgm:cxn modelId="{93DC8218-9570-498E-A1E3-CEF86479FFF1}" type="presParOf" srcId="{B057702A-0CBB-4C50-ACC4-7C2E848623E7}" destId="{FF98E716-3DA5-4B4A-B765-410C97872A7F}" srcOrd="1" destOrd="0" presId="urn:microsoft.com/office/officeart/2005/8/layout/process1"/>
    <dgm:cxn modelId="{AEA5CC2A-AEDE-4925-9F29-7B5C69314D59}" type="presParOf" srcId="{FF98E716-3DA5-4B4A-B765-410C97872A7F}" destId="{22058855-13C9-4F9E-99CA-BF1D24F161FF}" srcOrd="0" destOrd="0" presId="urn:microsoft.com/office/officeart/2005/8/layout/process1"/>
    <dgm:cxn modelId="{389C14E4-DDDA-44BC-B5A0-8CC0D5304B97}" type="presParOf" srcId="{B057702A-0CBB-4C50-ACC4-7C2E848623E7}" destId="{53D723DB-08EA-4C67-A083-1E84675A5EC9}" srcOrd="2" destOrd="0" presId="urn:microsoft.com/office/officeart/2005/8/layout/process1"/>
    <dgm:cxn modelId="{BA9F717B-4D76-4091-B2C8-87AB6AF4961D}" type="presParOf" srcId="{B057702A-0CBB-4C50-ACC4-7C2E848623E7}" destId="{4F8282E8-73A7-4E44-B934-4359F7D10754}" srcOrd="3" destOrd="0" presId="urn:microsoft.com/office/officeart/2005/8/layout/process1"/>
    <dgm:cxn modelId="{E8164DF8-A788-4480-97C2-476CA76BE8D7}" type="presParOf" srcId="{4F8282E8-73A7-4E44-B934-4359F7D10754}" destId="{465292F9-674A-4E2D-9BEE-9970FE2B31E5}" srcOrd="0" destOrd="0" presId="urn:microsoft.com/office/officeart/2005/8/layout/process1"/>
    <dgm:cxn modelId="{EED63924-B4B9-4AD0-8A8D-74F05A0AF713}" type="presParOf" srcId="{B057702A-0CBB-4C50-ACC4-7C2E848623E7}" destId="{4BACDF9A-8DCC-45C0-976F-1A8C11DB23B7}" srcOrd="4" destOrd="0" presId="urn:microsoft.com/office/officeart/2005/8/layout/process1"/>
    <dgm:cxn modelId="{18A58DC8-C89D-4D9B-A367-1881FD5630F6}" type="presParOf" srcId="{B057702A-0CBB-4C50-ACC4-7C2E848623E7}" destId="{37D8FB20-EAFA-47CA-A169-B9766F3E1E36}" srcOrd="5" destOrd="0" presId="urn:microsoft.com/office/officeart/2005/8/layout/process1"/>
    <dgm:cxn modelId="{F880A2AD-F925-48C1-BCD9-F7F72A2C2049}" type="presParOf" srcId="{37D8FB20-EAFA-47CA-A169-B9766F3E1E36}" destId="{2509FA75-0014-4BF4-98C1-5D1DB43FCDC2}" srcOrd="0" destOrd="0" presId="urn:microsoft.com/office/officeart/2005/8/layout/process1"/>
    <dgm:cxn modelId="{F5A3029E-805B-476F-9DF9-B10A6F46C582}" type="presParOf" srcId="{B057702A-0CBB-4C50-ACC4-7C2E848623E7}" destId="{EEE0AE1E-1F08-42AE-8717-E5F14D0FFFB3}" srcOrd="6" destOrd="0" presId="urn:microsoft.com/office/officeart/2005/8/layout/process1"/>
    <dgm:cxn modelId="{D1B2B2D3-6F26-4ABE-9349-C7137A1BCFDD}" type="presParOf" srcId="{B057702A-0CBB-4C50-ACC4-7C2E848623E7}" destId="{36A5C852-F2C4-47BE-BE6D-30CC5E030890}" srcOrd="7" destOrd="0" presId="urn:microsoft.com/office/officeart/2005/8/layout/process1"/>
    <dgm:cxn modelId="{C4F352A6-7A1B-48AF-88D2-F3B1BE4A6FB0}" type="presParOf" srcId="{36A5C852-F2C4-47BE-BE6D-30CC5E030890}" destId="{9912015A-2667-46BC-BF84-E489CCE25C15}" srcOrd="0" destOrd="0" presId="urn:microsoft.com/office/officeart/2005/8/layout/process1"/>
    <dgm:cxn modelId="{16315B30-1CB2-48AE-BE7F-E46BA4BEB9F9}" type="presParOf" srcId="{B057702A-0CBB-4C50-ACC4-7C2E848623E7}" destId="{1BFE718F-5ADE-442D-8A46-1E676CBE4448}" srcOrd="8" destOrd="0" presId="urn:microsoft.com/office/officeart/2005/8/layout/process1"/>
    <dgm:cxn modelId="{1CD9DF27-A3F9-4EFB-970C-6CC0D7FDFFF3}" type="presParOf" srcId="{B057702A-0CBB-4C50-ACC4-7C2E848623E7}" destId="{A3621419-B9AD-42F5-89B3-19BB305FDD86}" srcOrd="9" destOrd="0" presId="urn:microsoft.com/office/officeart/2005/8/layout/process1"/>
    <dgm:cxn modelId="{64F822FA-4F6E-4B48-9785-89DEA7CD72BB}" type="presParOf" srcId="{A3621419-B9AD-42F5-89B3-19BB305FDD86}" destId="{D386EBBC-E189-45DD-B745-BF7194FED0C9}" srcOrd="0" destOrd="0" presId="urn:microsoft.com/office/officeart/2005/8/layout/process1"/>
    <dgm:cxn modelId="{0E83E351-A5A7-4A27-ACA3-8359C699FEAF}" type="presParOf" srcId="{B057702A-0CBB-4C50-ACC4-7C2E848623E7}" destId="{1EAFD04D-F7C1-4C66-9C11-8C0C037F3ED0}" srcOrd="10" destOrd="0" presId="urn:microsoft.com/office/officeart/2005/8/layout/process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FF1D812A-46AC-4DAD-9D1D-5E7F7CF594A2}" type="doc">
      <dgm:prSet loTypeId="urn:microsoft.com/office/officeart/2005/8/layout/process1" loCatId="process" qsTypeId="urn:microsoft.com/office/officeart/2005/8/quickstyle/simple1" qsCatId="simple" csTypeId="urn:microsoft.com/office/officeart/2005/8/colors/accent1_2" csCatId="accent1" phldr="1"/>
      <dgm:spPr/>
    </dgm:pt>
    <dgm:pt modelId="{C2A03412-7A86-46AA-8DFB-C2E3240B296F}">
      <dgm:prSet phldrT="[Text]"/>
      <dgm:spPr>
        <a:noFill/>
        <a:ln>
          <a:noFill/>
        </a:ln>
      </dgm:spPr>
      <dgm:t>
        <a:bodyPr/>
        <a:lstStyle/>
        <a:p>
          <a:r>
            <a:rPr lang="cs-CZ" dirty="0" smtClean="0">
              <a:solidFill>
                <a:srgbClr val="C00000"/>
              </a:solidFill>
              <a:effectLst>
                <a:outerShdw blurRad="38100" dist="38100" dir="2700000" algn="tl">
                  <a:srgbClr val="C0C0C0"/>
                </a:outerShdw>
              </a:effectLst>
            </a:rPr>
            <a:t>Úvod – studium předmětu kartografie</a:t>
          </a:r>
          <a:endParaRPr lang="cs-CZ" dirty="0">
            <a:solidFill>
              <a:srgbClr val="C00000"/>
            </a:solidFill>
          </a:endParaRPr>
        </a:p>
      </dgm:t>
    </dgm:pt>
    <dgm:pt modelId="{9D8DCA65-C15D-422D-8C01-FFF73B8BE76C}" type="parTrans" cxnId="{5CAAD1C3-EAE7-42D6-BF4D-DD00E7CC4165}">
      <dgm:prSet/>
      <dgm:spPr/>
      <dgm:t>
        <a:bodyPr/>
        <a:lstStyle/>
        <a:p>
          <a:endParaRPr lang="cs-CZ"/>
        </a:p>
      </dgm:t>
    </dgm:pt>
    <dgm:pt modelId="{06178BE7-8D27-41F5-A65A-4D98E9DB63FD}" type="sibTrans" cxnId="{5CAAD1C3-EAE7-42D6-BF4D-DD00E7CC4165}">
      <dgm:prSet/>
      <dgm:spPr>
        <a:solidFill>
          <a:srgbClr val="9E0000"/>
        </a:solidFill>
      </dgm:spPr>
      <dgm:t>
        <a:bodyPr/>
        <a:lstStyle/>
        <a:p>
          <a:endParaRPr lang="cs-CZ"/>
        </a:p>
      </dgm:t>
    </dgm:pt>
    <dgm:pt modelId="{EB6FC82E-1B19-488C-A632-D75954DA5089}">
      <dgm:prSet phldrT="[Text]"/>
      <dgm:spPr>
        <a:noFill/>
        <a:ln>
          <a:noFill/>
        </a:ln>
      </dgm:spPr>
      <dgm:t>
        <a:bodyPr/>
        <a:lstStyle/>
        <a:p>
          <a:r>
            <a:rPr lang="cs-CZ" dirty="0" smtClean="0">
              <a:solidFill>
                <a:srgbClr val="C00000"/>
              </a:solidFill>
              <a:effectLst>
                <a:outerShdw blurRad="38100" dist="38100" dir="2700000" algn="tl">
                  <a:srgbClr val="C0C0C0"/>
                </a:outerShdw>
              </a:effectLst>
            </a:rPr>
            <a:t>Postavení kartografie v systému věd</a:t>
          </a:r>
          <a:endParaRPr lang="cs-CZ" dirty="0">
            <a:solidFill>
              <a:srgbClr val="C00000"/>
            </a:solidFill>
          </a:endParaRPr>
        </a:p>
      </dgm:t>
    </dgm:pt>
    <dgm:pt modelId="{D85E963B-4BC2-493C-8BFE-F917084BBA13}" type="parTrans" cxnId="{82E50FB5-3609-413E-BB5B-FE522600D778}">
      <dgm:prSet/>
      <dgm:spPr/>
      <dgm:t>
        <a:bodyPr/>
        <a:lstStyle/>
        <a:p>
          <a:endParaRPr lang="cs-CZ"/>
        </a:p>
      </dgm:t>
    </dgm:pt>
    <dgm:pt modelId="{92D52AC9-EA34-475B-8E11-D7558B66CAFC}" type="sibTrans" cxnId="{82E50FB5-3609-413E-BB5B-FE522600D778}">
      <dgm:prSet/>
      <dgm:spPr>
        <a:solidFill>
          <a:srgbClr val="9E0000"/>
        </a:solidFill>
        <a:ln>
          <a:solidFill>
            <a:srgbClr val="9E0000"/>
          </a:solidFill>
        </a:ln>
      </dgm:spPr>
      <dgm:t>
        <a:bodyPr/>
        <a:lstStyle/>
        <a:p>
          <a:endParaRPr lang="cs-CZ" dirty="0"/>
        </a:p>
      </dgm:t>
    </dgm:pt>
    <dgm:pt modelId="{7F63495B-E1DD-4AD2-94A2-E86E532CFC36}">
      <dgm:prSet phldrT="[Text]"/>
      <dgm:spPr>
        <a:noFill/>
        <a:ln>
          <a:noFill/>
        </a:ln>
      </dgm:spPr>
      <dgm:t>
        <a:bodyPr/>
        <a:lstStyle/>
        <a:p>
          <a:r>
            <a:rPr lang="cs-CZ" dirty="0" smtClean="0">
              <a:solidFill>
                <a:srgbClr val="C00000"/>
              </a:solidFill>
              <a:effectLst>
                <a:outerShdw blurRad="38100" dist="38100" dir="2700000" algn="tl">
                  <a:srgbClr val="C0C0C0"/>
                </a:outerShdw>
              </a:effectLst>
            </a:rPr>
            <a:t>Kartografie jako samostatný vědní obor a její definice</a:t>
          </a:r>
          <a:endParaRPr lang="cs-CZ" dirty="0">
            <a:solidFill>
              <a:srgbClr val="C00000"/>
            </a:solidFill>
          </a:endParaRPr>
        </a:p>
      </dgm:t>
    </dgm:pt>
    <dgm:pt modelId="{00297646-0EF1-491E-8151-A0251977CFFA}" type="parTrans" cxnId="{E1CF5A8D-0997-4EF4-ACC4-57964B17A23E}">
      <dgm:prSet/>
      <dgm:spPr/>
      <dgm:t>
        <a:bodyPr/>
        <a:lstStyle/>
        <a:p>
          <a:endParaRPr lang="cs-CZ"/>
        </a:p>
      </dgm:t>
    </dgm:pt>
    <dgm:pt modelId="{20646FCE-705B-44A0-BB1A-2EC7AA2A4E2E}" type="sibTrans" cxnId="{E1CF5A8D-0997-4EF4-ACC4-57964B17A23E}">
      <dgm:prSet/>
      <dgm:spPr>
        <a:solidFill>
          <a:srgbClr val="9E0000"/>
        </a:solidFill>
      </dgm:spPr>
      <dgm:t>
        <a:bodyPr/>
        <a:lstStyle/>
        <a:p>
          <a:endParaRPr lang="cs-CZ"/>
        </a:p>
      </dgm:t>
    </dgm:pt>
    <dgm:pt modelId="{90EB916C-B489-422B-94D2-5B5CD0BA0924}">
      <dgm:prSet phldrT="[Text]"/>
      <dgm:spPr>
        <a:noFill/>
        <a:ln>
          <a:noFill/>
        </a:ln>
      </dgm:spPr>
      <dgm:t>
        <a:bodyPr/>
        <a:lstStyle/>
        <a:p>
          <a:r>
            <a:rPr lang="cs-CZ" dirty="0" smtClean="0">
              <a:solidFill>
                <a:srgbClr val="C00000"/>
              </a:solidFill>
              <a:effectLst>
                <a:outerShdw blurRad="38100" dist="38100" dir="2700000" algn="tl">
                  <a:srgbClr val="C0C0C0"/>
                </a:outerShdw>
              </a:effectLst>
            </a:rPr>
            <a:t>Definice mapy, atlasu, glóbu a produktů digitální kartografie</a:t>
          </a:r>
          <a:endParaRPr lang="cs-CZ" dirty="0">
            <a:solidFill>
              <a:srgbClr val="C00000"/>
            </a:solidFill>
          </a:endParaRPr>
        </a:p>
      </dgm:t>
    </dgm:pt>
    <dgm:pt modelId="{795CB2DA-0D89-412A-8746-0A55F814F439}" type="parTrans" cxnId="{A1DB6E46-39B1-4B62-9DFA-D74573351459}">
      <dgm:prSet/>
      <dgm:spPr/>
      <dgm:t>
        <a:bodyPr/>
        <a:lstStyle/>
        <a:p>
          <a:endParaRPr lang="cs-CZ"/>
        </a:p>
      </dgm:t>
    </dgm:pt>
    <dgm:pt modelId="{81E37371-C328-40FD-B9AD-FA75F4663C9B}" type="sibTrans" cxnId="{A1DB6E46-39B1-4B62-9DFA-D74573351459}">
      <dgm:prSet/>
      <dgm:spPr>
        <a:solidFill>
          <a:srgbClr val="9E0000"/>
        </a:solidFill>
      </dgm:spPr>
      <dgm:t>
        <a:bodyPr/>
        <a:lstStyle/>
        <a:p>
          <a:endParaRPr lang="cs-CZ"/>
        </a:p>
      </dgm:t>
    </dgm:pt>
    <dgm:pt modelId="{7479B931-5197-489F-B820-1260B7851AF6}">
      <dgm:prSet phldrT="[Text]"/>
      <dgm:spPr>
        <a:solidFill>
          <a:srgbClr val="8E0000"/>
        </a:solidFill>
      </dgm:spPr>
      <dgm:t>
        <a:bodyPr/>
        <a:lstStyle/>
        <a:p>
          <a:r>
            <a:rPr lang="cs-CZ" dirty="0" smtClean="0">
              <a:effectLst>
                <a:outerShdw blurRad="38100" dist="38100" dir="2700000" algn="tl">
                  <a:srgbClr val="C0C0C0"/>
                </a:outerShdw>
              </a:effectLst>
            </a:rPr>
            <a:t>Struktura a členění kartografie,</a:t>
          </a:r>
          <a:endParaRPr lang="cs-CZ" dirty="0"/>
        </a:p>
      </dgm:t>
    </dgm:pt>
    <dgm:pt modelId="{7B8B7371-EE95-4821-952A-DA348401A1EE}" type="parTrans" cxnId="{C63C4F92-EBE0-4638-AB1A-C888B8DDA6B9}">
      <dgm:prSet/>
      <dgm:spPr/>
      <dgm:t>
        <a:bodyPr/>
        <a:lstStyle/>
        <a:p>
          <a:endParaRPr lang="cs-CZ"/>
        </a:p>
      </dgm:t>
    </dgm:pt>
    <dgm:pt modelId="{EBDAE86E-3CEA-46E1-AF4F-EF0AC5801943}" type="sibTrans" cxnId="{C63C4F92-EBE0-4638-AB1A-C888B8DDA6B9}">
      <dgm:prSet/>
      <dgm:spPr>
        <a:solidFill>
          <a:srgbClr val="9E0000"/>
        </a:solidFill>
      </dgm:spPr>
      <dgm:t>
        <a:bodyPr/>
        <a:lstStyle/>
        <a:p>
          <a:endParaRPr lang="cs-CZ"/>
        </a:p>
      </dgm:t>
    </dgm:pt>
    <dgm:pt modelId="{4C1DEBAA-0F32-44E4-B462-2BE97B11C370}">
      <dgm:prSet phldrT="[Text]"/>
      <dgm:spPr>
        <a:noFill/>
        <a:ln>
          <a:noFill/>
        </a:ln>
      </dgm:spPr>
      <dgm:t>
        <a:bodyPr/>
        <a:lstStyle/>
        <a:p>
          <a:r>
            <a:rPr lang="cs-CZ" dirty="0" smtClean="0">
              <a:solidFill>
                <a:srgbClr val="C00000"/>
              </a:solidFill>
              <a:effectLst>
                <a:outerShdw blurRad="38100" dist="38100" dir="2700000" algn="tl">
                  <a:srgbClr val="C0C0C0"/>
                </a:outerShdw>
              </a:effectLst>
            </a:rPr>
            <a:t>Dějiny kartografie</a:t>
          </a:r>
          <a:endParaRPr lang="cs-CZ" dirty="0">
            <a:solidFill>
              <a:srgbClr val="C00000"/>
            </a:solidFill>
          </a:endParaRPr>
        </a:p>
      </dgm:t>
    </dgm:pt>
    <dgm:pt modelId="{C849807A-C483-4CA7-99A7-4D5DF6B147BB}" type="parTrans" cxnId="{69B190B8-3117-45E0-A097-600594B20AAB}">
      <dgm:prSet/>
      <dgm:spPr/>
      <dgm:t>
        <a:bodyPr/>
        <a:lstStyle/>
        <a:p>
          <a:endParaRPr lang="cs-CZ"/>
        </a:p>
      </dgm:t>
    </dgm:pt>
    <dgm:pt modelId="{E94B1057-1EF8-4C77-A54A-C4A8A9042316}" type="sibTrans" cxnId="{69B190B8-3117-45E0-A097-600594B20AAB}">
      <dgm:prSet/>
      <dgm:spPr>
        <a:solidFill>
          <a:srgbClr val="9E0000"/>
        </a:solidFill>
      </dgm:spPr>
      <dgm:t>
        <a:bodyPr/>
        <a:lstStyle/>
        <a:p>
          <a:endParaRPr lang="cs-CZ"/>
        </a:p>
      </dgm:t>
    </dgm:pt>
    <dgm:pt modelId="{B057702A-0CBB-4C50-ACC4-7C2E848623E7}" type="pres">
      <dgm:prSet presAssocID="{FF1D812A-46AC-4DAD-9D1D-5E7F7CF594A2}" presName="Name0" presStyleCnt="0">
        <dgm:presLayoutVars>
          <dgm:dir/>
          <dgm:resizeHandles val="exact"/>
        </dgm:presLayoutVars>
      </dgm:prSet>
      <dgm:spPr/>
    </dgm:pt>
    <dgm:pt modelId="{21B9CB86-07E8-4748-B26B-05CC586D5445}" type="pres">
      <dgm:prSet presAssocID="{C2A03412-7A86-46AA-8DFB-C2E3240B296F}" presName="node" presStyleLbl="node1" presStyleIdx="0" presStyleCnt="6" custScaleX="98785" custScaleY="97992" custLinFactNeighborX="-830" custLinFactNeighborY="-3812">
        <dgm:presLayoutVars>
          <dgm:bulletEnabled val="1"/>
        </dgm:presLayoutVars>
      </dgm:prSet>
      <dgm:spPr/>
      <dgm:t>
        <a:bodyPr/>
        <a:lstStyle/>
        <a:p>
          <a:endParaRPr lang="cs-CZ"/>
        </a:p>
      </dgm:t>
    </dgm:pt>
    <dgm:pt modelId="{FF98E716-3DA5-4B4A-B765-410C97872A7F}" type="pres">
      <dgm:prSet presAssocID="{06178BE7-8D27-41F5-A65A-4D98E9DB63FD}" presName="sibTrans" presStyleLbl="sibTrans2D1" presStyleIdx="0" presStyleCnt="5"/>
      <dgm:spPr/>
      <dgm:t>
        <a:bodyPr/>
        <a:lstStyle/>
        <a:p>
          <a:endParaRPr lang="cs-CZ"/>
        </a:p>
      </dgm:t>
    </dgm:pt>
    <dgm:pt modelId="{22058855-13C9-4F9E-99CA-BF1D24F161FF}" type="pres">
      <dgm:prSet presAssocID="{06178BE7-8D27-41F5-A65A-4D98E9DB63FD}" presName="connectorText" presStyleLbl="sibTrans2D1" presStyleIdx="0" presStyleCnt="5"/>
      <dgm:spPr/>
      <dgm:t>
        <a:bodyPr/>
        <a:lstStyle/>
        <a:p>
          <a:endParaRPr lang="cs-CZ"/>
        </a:p>
      </dgm:t>
    </dgm:pt>
    <dgm:pt modelId="{53D723DB-08EA-4C67-A083-1E84675A5EC9}" type="pres">
      <dgm:prSet presAssocID="{EB6FC82E-1B19-488C-A632-D75954DA5089}" presName="node" presStyleLbl="node1" presStyleIdx="1" presStyleCnt="6">
        <dgm:presLayoutVars>
          <dgm:bulletEnabled val="1"/>
        </dgm:presLayoutVars>
      </dgm:prSet>
      <dgm:spPr/>
      <dgm:t>
        <a:bodyPr/>
        <a:lstStyle/>
        <a:p>
          <a:endParaRPr lang="cs-CZ"/>
        </a:p>
      </dgm:t>
    </dgm:pt>
    <dgm:pt modelId="{4F8282E8-73A7-4E44-B934-4359F7D10754}" type="pres">
      <dgm:prSet presAssocID="{92D52AC9-EA34-475B-8E11-D7558B66CAFC}" presName="sibTrans" presStyleLbl="sibTrans2D1" presStyleIdx="1" presStyleCnt="5"/>
      <dgm:spPr/>
      <dgm:t>
        <a:bodyPr/>
        <a:lstStyle/>
        <a:p>
          <a:endParaRPr lang="cs-CZ"/>
        </a:p>
      </dgm:t>
    </dgm:pt>
    <dgm:pt modelId="{465292F9-674A-4E2D-9BEE-9970FE2B31E5}" type="pres">
      <dgm:prSet presAssocID="{92D52AC9-EA34-475B-8E11-D7558B66CAFC}" presName="connectorText" presStyleLbl="sibTrans2D1" presStyleIdx="1" presStyleCnt="5"/>
      <dgm:spPr/>
      <dgm:t>
        <a:bodyPr/>
        <a:lstStyle/>
        <a:p>
          <a:endParaRPr lang="cs-CZ"/>
        </a:p>
      </dgm:t>
    </dgm:pt>
    <dgm:pt modelId="{4BACDF9A-8DCC-45C0-976F-1A8C11DB23B7}" type="pres">
      <dgm:prSet presAssocID="{7F63495B-E1DD-4AD2-94A2-E86E532CFC36}" presName="node" presStyleLbl="node1" presStyleIdx="2" presStyleCnt="6">
        <dgm:presLayoutVars>
          <dgm:bulletEnabled val="1"/>
        </dgm:presLayoutVars>
      </dgm:prSet>
      <dgm:spPr/>
      <dgm:t>
        <a:bodyPr/>
        <a:lstStyle/>
        <a:p>
          <a:endParaRPr lang="cs-CZ"/>
        </a:p>
      </dgm:t>
    </dgm:pt>
    <dgm:pt modelId="{37D8FB20-EAFA-47CA-A169-B9766F3E1E36}" type="pres">
      <dgm:prSet presAssocID="{20646FCE-705B-44A0-BB1A-2EC7AA2A4E2E}" presName="sibTrans" presStyleLbl="sibTrans2D1" presStyleIdx="2" presStyleCnt="5"/>
      <dgm:spPr/>
      <dgm:t>
        <a:bodyPr/>
        <a:lstStyle/>
        <a:p>
          <a:endParaRPr lang="cs-CZ"/>
        </a:p>
      </dgm:t>
    </dgm:pt>
    <dgm:pt modelId="{2509FA75-0014-4BF4-98C1-5D1DB43FCDC2}" type="pres">
      <dgm:prSet presAssocID="{20646FCE-705B-44A0-BB1A-2EC7AA2A4E2E}" presName="connectorText" presStyleLbl="sibTrans2D1" presStyleIdx="2" presStyleCnt="5"/>
      <dgm:spPr/>
      <dgm:t>
        <a:bodyPr/>
        <a:lstStyle/>
        <a:p>
          <a:endParaRPr lang="cs-CZ"/>
        </a:p>
      </dgm:t>
    </dgm:pt>
    <dgm:pt modelId="{EEE0AE1E-1F08-42AE-8717-E5F14D0FFFB3}" type="pres">
      <dgm:prSet presAssocID="{90EB916C-B489-422B-94D2-5B5CD0BA0924}" presName="node" presStyleLbl="node1" presStyleIdx="3" presStyleCnt="6">
        <dgm:presLayoutVars>
          <dgm:bulletEnabled val="1"/>
        </dgm:presLayoutVars>
      </dgm:prSet>
      <dgm:spPr/>
      <dgm:t>
        <a:bodyPr/>
        <a:lstStyle/>
        <a:p>
          <a:endParaRPr lang="cs-CZ"/>
        </a:p>
      </dgm:t>
    </dgm:pt>
    <dgm:pt modelId="{36A5C852-F2C4-47BE-BE6D-30CC5E030890}" type="pres">
      <dgm:prSet presAssocID="{81E37371-C328-40FD-B9AD-FA75F4663C9B}" presName="sibTrans" presStyleLbl="sibTrans2D1" presStyleIdx="3" presStyleCnt="5"/>
      <dgm:spPr/>
      <dgm:t>
        <a:bodyPr/>
        <a:lstStyle/>
        <a:p>
          <a:endParaRPr lang="cs-CZ"/>
        </a:p>
      </dgm:t>
    </dgm:pt>
    <dgm:pt modelId="{9912015A-2667-46BC-BF84-E489CCE25C15}" type="pres">
      <dgm:prSet presAssocID="{81E37371-C328-40FD-B9AD-FA75F4663C9B}" presName="connectorText" presStyleLbl="sibTrans2D1" presStyleIdx="3" presStyleCnt="5"/>
      <dgm:spPr/>
      <dgm:t>
        <a:bodyPr/>
        <a:lstStyle/>
        <a:p>
          <a:endParaRPr lang="cs-CZ"/>
        </a:p>
      </dgm:t>
    </dgm:pt>
    <dgm:pt modelId="{1BFE718F-5ADE-442D-8A46-1E676CBE4448}" type="pres">
      <dgm:prSet presAssocID="{7479B931-5197-489F-B820-1260B7851AF6}" presName="node" presStyleLbl="node1" presStyleIdx="4" presStyleCnt="6">
        <dgm:presLayoutVars>
          <dgm:bulletEnabled val="1"/>
        </dgm:presLayoutVars>
      </dgm:prSet>
      <dgm:spPr/>
      <dgm:t>
        <a:bodyPr/>
        <a:lstStyle/>
        <a:p>
          <a:endParaRPr lang="cs-CZ"/>
        </a:p>
      </dgm:t>
    </dgm:pt>
    <dgm:pt modelId="{A3621419-B9AD-42F5-89B3-19BB305FDD86}" type="pres">
      <dgm:prSet presAssocID="{EBDAE86E-3CEA-46E1-AF4F-EF0AC5801943}" presName="sibTrans" presStyleLbl="sibTrans2D1" presStyleIdx="4" presStyleCnt="5"/>
      <dgm:spPr/>
      <dgm:t>
        <a:bodyPr/>
        <a:lstStyle/>
        <a:p>
          <a:endParaRPr lang="cs-CZ"/>
        </a:p>
      </dgm:t>
    </dgm:pt>
    <dgm:pt modelId="{D386EBBC-E189-45DD-B745-BF7194FED0C9}" type="pres">
      <dgm:prSet presAssocID="{EBDAE86E-3CEA-46E1-AF4F-EF0AC5801943}" presName="connectorText" presStyleLbl="sibTrans2D1" presStyleIdx="4" presStyleCnt="5"/>
      <dgm:spPr/>
      <dgm:t>
        <a:bodyPr/>
        <a:lstStyle/>
        <a:p>
          <a:endParaRPr lang="cs-CZ"/>
        </a:p>
      </dgm:t>
    </dgm:pt>
    <dgm:pt modelId="{1EAFD04D-F7C1-4C66-9C11-8C0C037F3ED0}" type="pres">
      <dgm:prSet presAssocID="{4C1DEBAA-0F32-44E4-B462-2BE97B11C370}" presName="node" presStyleLbl="node1" presStyleIdx="5" presStyleCnt="6">
        <dgm:presLayoutVars>
          <dgm:bulletEnabled val="1"/>
        </dgm:presLayoutVars>
      </dgm:prSet>
      <dgm:spPr/>
      <dgm:t>
        <a:bodyPr/>
        <a:lstStyle/>
        <a:p>
          <a:endParaRPr lang="cs-CZ"/>
        </a:p>
      </dgm:t>
    </dgm:pt>
  </dgm:ptLst>
  <dgm:cxnLst>
    <dgm:cxn modelId="{5703C077-0A58-4FD3-98B2-6516D665192D}" type="presOf" srcId="{EB6FC82E-1B19-488C-A632-D75954DA5089}" destId="{53D723DB-08EA-4C67-A083-1E84675A5EC9}" srcOrd="0" destOrd="0" presId="urn:microsoft.com/office/officeart/2005/8/layout/process1"/>
    <dgm:cxn modelId="{E1CF5A8D-0997-4EF4-ACC4-57964B17A23E}" srcId="{FF1D812A-46AC-4DAD-9D1D-5E7F7CF594A2}" destId="{7F63495B-E1DD-4AD2-94A2-E86E532CFC36}" srcOrd="2" destOrd="0" parTransId="{00297646-0EF1-491E-8151-A0251977CFFA}" sibTransId="{20646FCE-705B-44A0-BB1A-2EC7AA2A4E2E}"/>
    <dgm:cxn modelId="{57B1D916-EEA1-496C-8540-30E8D4D86B13}" type="presOf" srcId="{EBDAE86E-3CEA-46E1-AF4F-EF0AC5801943}" destId="{A3621419-B9AD-42F5-89B3-19BB305FDD86}" srcOrd="0" destOrd="0" presId="urn:microsoft.com/office/officeart/2005/8/layout/process1"/>
    <dgm:cxn modelId="{304DA4E5-F00E-43E5-B4A8-CA685898096F}" type="presOf" srcId="{20646FCE-705B-44A0-BB1A-2EC7AA2A4E2E}" destId="{37D8FB20-EAFA-47CA-A169-B9766F3E1E36}" srcOrd="0" destOrd="0" presId="urn:microsoft.com/office/officeart/2005/8/layout/process1"/>
    <dgm:cxn modelId="{87685F19-4301-49C0-91C0-D0A29AC9895D}" type="presOf" srcId="{7479B931-5197-489F-B820-1260B7851AF6}" destId="{1BFE718F-5ADE-442D-8A46-1E676CBE4448}" srcOrd="0" destOrd="0" presId="urn:microsoft.com/office/officeart/2005/8/layout/process1"/>
    <dgm:cxn modelId="{A732B175-6440-4047-9533-78F4BFF350B7}" type="presOf" srcId="{4C1DEBAA-0F32-44E4-B462-2BE97B11C370}" destId="{1EAFD04D-F7C1-4C66-9C11-8C0C037F3ED0}" srcOrd="0" destOrd="0" presId="urn:microsoft.com/office/officeart/2005/8/layout/process1"/>
    <dgm:cxn modelId="{1F6C96FB-5513-4297-A556-4562AF12639A}" type="presOf" srcId="{7F63495B-E1DD-4AD2-94A2-E86E532CFC36}" destId="{4BACDF9A-8DCC-45C0-976F-1A8C11DB23B7}" srcOrd="0" destOrd="0" presId="urn:microsoft.com/office/officeart/2005/8/layout/process1"/>
    <dgm:cxn modelId="{5CAAD1C3-EAE7-42D6-BF4D-DD00E7CC4165}" srcId="{FF1D812A-46AC-4DAD-9D1D-5E7F7CF594A2}" destId="{C2A03412-7A86-46AA-8DFB-C2E3240B296F}" srcOrd="0" destOrd="0" parTransId="{9D8DCA65-C15D-422D-8C01-FFF73B8BE76C}" sibTransId="{06178BE7-8D27-41F5-A65A-4D98E9DB63FD}"/>
    <dgm:cxn modelId="{69B190B8-3117-45E0-A097-600594B20AAB}" srcId="{FF1D812A-46AC-4DAD-9D1D-5E7F7CF594A2}" destId="{4C1DEBAA-0F32-44E4-B462-2BE97B11C370}" srcOrd="5" destOrd="0" parTransId="{C849807A-C483-4CA7-99A7-4D5DF6B147BB}" sibTransId="{E94B1057-1EF8-4C77-A54A-C4A8A9042316}"/>
    <dgm:cxn modelId="{61207F8D-B25C-4C3D-96EA-59659A7AB303}" type="presOf" srcId="{06178BE7-8D27-41F5-A65A-4D98E9DB63FD}" destId="{FF98E716-3DA5-4B4A-B765-410C97872A7F}" srcOrd="0" destOrd="0" presId="urn:microsoft.com/office/officeart/2005/8/layout/process1"/>
    <dgm:cxn modelId="{82E50FB5-3609-413E-BB5B-FE522600D778}" srcId="{FF1D812A-46AC-4DAD-9D1D-5E7F7CF594A2}" destId="{EB6FC82E-1B19-488C-A632-D75954DA5089}" srcOrd="1" destOrd="0" parTransId="{D85E963B-4BC2-493C-8BFE-F917084BBA13}" sibTransId="{92D52AC9-EA34-475B-8E11-D7558B66CAFC}"/>
    <dgm:cxn modelId="{C63C4F92-EBE0-4638-AB1A-C888B8DDA6B9}" srcId="{FF1D812A-46AC-4DAD-9D1D-5E7F7CF594A2}" destId="{7479B931-5197-489F-B820-1260B7851AF6}" srcOrd="4" destOrd="0" parTransId="{7B8B7371-EE95-4821-952A-DA348401A1EE}" sibTransId="{EBDAE86E-3CEA-46E1-AF4F-EF0AC5801943}"/>
    <dgm:cxn modelId="{09027B7F-872B-471F-A241-94480C6CD981}" type="presOf" srcId="{81E37371-C328-40FD-B9AD-FA75F4663C9B}" destId="{9912015A-2667-46BC-BF84-E489CCE25C15}" srcOrd="1" destOrd="0" presId="urn:microsoft.com/office/officeart/2005/8/layout/process1"/>
    <dgm:cxn modelId="{A1DB6E46-39B1-4B62-9DFA-D74573351459}" srcId="{FF1D812A-46AC-4DAD-9D1D-5E7F7CF594A2}" destId="{90EB916C-B489-422B-94D2-5B5CD0BA0924}" srcOrd="3" destOrd="0" parTransId="{795CB2DA-0D89-412A-8746-0A55F814F439}" sibTransId="{81E37371-C328-40FD-B9AD-FA75F4663C9B}"/>
    <dgm:cxn modelId="{02F686D0-5F18-40C5-876E-86D9E42AE1F0}" type="presOf" srcId="{FF1D812A-46AC-4DAD-9D1D-5E7F7CF594A2}" destId="{B057702A-0CBB-4C50-ACC4-7C2E848623E7}" srcOrd="0" destOrd="0" presId="urn:microsoft.com/office/officeart/2005/8/layout/process1"/>
    <dgm:cxn modelId="{94B7B989-9299-4AF9-A17C-059E84ABD2E2}" type="presOf" srcId="{06178BE7-8D27-41F5-A65A-4D98E9DB63FD}" destId="{22058855-13C9-4F9E-99CA-BF1D24F161FF}" srcOrd="1" destOrd="0" presId="urn:microsoft.com/office/officeart/2005/8/layout/process1"/>
    <dgm:cxn modelId="{5E3DA004-0DF1-47C1-AA75-8BE94A079793}" type="presOf" srcId="{81E37371-C328-40FD-B9AD-FA75F4663C9B}" destId="{36A5C852-F2C4-47BE-BE6D-30CC5E030890}" srcOrd="0" destOrd="0" presId="urn:microsoft.com/office/officeart/2005/8/layout/process1"/>
    <dgm:cxn modelId="{7447A830-7FD7-4E43-9766-6C44B0466F7F}" type="presOf" srcId="{90EB916C-B489-422B-94D2-5B5CD0BA0924}" destId="{EEE0AE1E-1F08-42AE-8717-E5F14D0FFFB3}" srcOrd="0" destOrd="0" presId="urn:microsoft.com/office/officeart/2005/8/layout/process1"/>
    <dgm:cxn modelId="{B04BEC11-E9CB-4504-B771-FFFCB32D492F}" type="presOf" srcId="{92D52AC9-EA34-475B-8E11-D7558B66CAFC}" destId="{465292F9-674A-4E2D-9BEE-9970FE2B31E5}" srcOrd="1" destOrd="0" presId="urn:microsoft.com/office/officeart/2005/8/layout/process1"/>
    <dgm:cxn modelId="{CAFCD370-A423-452F-B4BD-717BE7DE25F5}" type="presOf" srcId="{EBDAE86E-3CEA-46E1-AF4F-EF0AC5801943}" destId="{D386EBBC-E189-45DD-B745-BF7194FED0C9}" srcOrd="1" destOrd="0" presId="urn:microsoft.com/office/officeart/2005/8/layout/process1"/>
    <dgm:cxn modelId="{5B093B4C-036D-442D-A2E2-6F166DE2C7F1}" type="presOf" srcId="{92D52AC9-EA34-475B-8E11-D7558B66CAFC}" destId="{4F8282E8-73A7-4E44-B934-4359F7D10754}" srcOrd="0" destOrd="0" presId="urn:microsoft.com/office/officeart/2005/8/layout/process1"/>
    <dgm:cxn modelId="{E1ACEE3C-9763-4522-B36A-D75B6E8EF393}" type="presOf" srcId="{20646FCE-705B-44A0-BB1A-2EC7AA2A4E2E}" destId="{2509FA75-0014-4BF4-98C1-5D1DB43FCDC2}" srcOrd="1" destOrd="0" presId="urn:microsoft.com/office/officeart/2005/8/layout/process1"/>
    <dgm:cxn modelId="{D2904761-7D7E-419B-8C28-8C40FCFFCC56}" type="presOf" srcId="{C2A03412-7A86-46AA-8DFB-C2E3240B296F}" destId="{21B9CB86-07E8-4748-B26B-05CC586D5445}" srcOrd="0" destOrd="0" presId="urn:microsoft.com/office/officeart/2005/8/layout/process1"/>
    <dgm:cxn modelId="{25698557-5D14-4A99-8F0E-D8431D66D1C2}" type="presParOf" srcId="{B057702A-0CBB-4C50-ACC4-7C2E848623E7}" destId="{21B9CB86-07E8-4748-B26B-05CC586D5445}" srcOrd="0" destOrd="0" presId="urn:microsoft.com/office/officeart/2005/8/layout/process1"/>
    <dgm:cxn modelId="{CC862B5D-3CFB-4093-B7B0-734CFAEC1C59}" type="presParOf" srcId="{B057702A-0CBB-4C50-ACC4-7C2E848623E7}" destId="{FF98E716-3DA5-4B4A-B765-410C97872A7F}" srcOrd="1" destOrd="0" presId="urn:microsoft.com/office/officeart/2005/8/layout/process1"/>
    <dgm:cxn modelId="{0F963079-95D3-4EF7-B216-2BB139CF4970}" type="presParOf" srcId="{FF98E716-3DA5-4B4A-B765-410C97872A7F}" destId="{22058855-13C9-4F9E-99CA-BF1D24F161FF}" srcOrd="0" destOrd="0" presId="urn:microsoft.com/office/officeart/2005/8/layout/process1"/>
    <dgm:cxn modelId="{4178E3BC-ED33-48E3-8D60-AC86298B3806}" type="presParOf" srcId="{B057702A-0CBB-4C50-ACC4-7C2E848623E7}" destId="{53D723DB-08EA-4C67-A083-1E84675A5EC9}" srcOrd="2" destOrd="0" presId="urn:microsoft.com/office/officeart/2005/8/layout/process1"/>
    <dgm:cxn modelId="{9DCCFE8F-6A43-447E-8783-756E83D3BBC6}" type="presParOf" srcId="{B057702A-0CBB-4C50-ACC4-7C2E848623E7}" destId="{4F8282E8-73A7-4E44-B934-4359F7D10754}" srcOrd="3" destOrd="0" presId="urn:microsoft.com/office/officeart/2005/8/layout/process1"/>
    <dgm:cxn modelId="{95843B4B-5A78-4726-BCFB-F9E944B9B955}" type="presParOf" srcId="{4F8282E8-73A7-4E44-B934-4359F7D10754}" destId="{465292F9-674A-4E2D-9BEE-9970FE2B31E5}" srcOrd="0" destOrd="0" presId="urn:microsoft.com/office/officeart/2005/8/layout/process1"/>
    <dgm:cxn modelId="{2E0F0216-DCF4-4987-A661-07B5AF78D30E}" type="presParOf" srcId="{B057702A-0CBB-4C50-ACC4-7C2E848623E7}" destId="{4BACDF9A-8DCC-45C0-976F-1A8C11DB23B7}" srcOrd="4" destOrd="0" presId="urn:microsoft.com/office/officeart/2005/8/layout/process1"/>
    <dgm:cxn modelId="{BD8F6125-B4C9-4721-8455-FC6281186867}" type="presParOf" srcId="{B057702A-0CBB-4C50-ACC4-7C2E848623E7}" destId="{37D8FB20-EAFA-47CA-A169-B9766F3E1E36}" srcOrd="5" destOrd="0" presId="urn:microsoft.com/office/officeart/2005/8/layout/process1"/>
    <dgm:cxn modelId="{F08EA9C7-8562-467F-AA76-75D76AEB80AE}" type="presParOf" srcId="{37D8FB20-EAFA-47CA-A169-B9766F3E1E36}" destId="{2509FA75-0014-4BF4-98C1-5D1DB43FCDC2}" srcOrd="0" destOrd="0" presId="urn:microsoft.com/office/officeart/2005/8/layout/process1"/>
    <dgm:cxn modelId="{85184EAE-556D-4626-825A-8C96EC4F4087}" type="presParOf" srcId="{B057702A-0CBB-4C50-ACC4-7C2E848623E7}" destId="{EEE0AE1E-1F08-42AE-8717-E5F14D0FFFB3}" srcOrd="6" destOrd="0" presId="urn:microsoft.com/office/officeart/2005/8/layout/process1"/>
    <dgm:cxn modelId="{98D7DCD0-B7FA-4ABE-B42D-0563ACF849D7}" type="presParOf" srcId="{B057702A-0CBB-4C50-ACC4-7C2E848623E7}" destId="{36A5C852-F2C4-47BE-BE6D-30CC5E030890}" srcOrd="7" destOrd="0" presId="urn:microsoft.com/office/officeart/2005/8/layout/process1"/>
    <dgm:cxn modelId="{F81ED71B-B8E5-4657-8E7A-31C11278C377}" type="presParOf" srcId="{36A5C852-F2C4-47BE-BE6D-30CC5E030890}" destId="{9912015A-2667-46BC-BF84-E489CCE25C15}" srcOrd="0" destOrd="0" presId="urn:microsoft.com/office/officeart/2005/8/layout/process1"/>
    <dgm:cxn modelId="{3A88C22B-405C-4B6C-A959-A9B1413F8705}" type="presParOf" srcId="{B057702A-0CBB-4C50-ACC4-7C2E848623E7}" destId="{1BFE718F-5ADE-442D-8A46-1E676CBE4448}" srcOrd="8" destOrd="0" presId="urn:microsoft.com/office/officeart/2005/8/layout/process1"/>
    <dgm:cxn modelId="{9E2F6FE3-7D9A-4E97-867B-128795B3182B}" type="presParOf" srcId="{B057702A-0CBB-4C50-ACC4-7C2E848623E7}" destId="{A3621419-B9AD-42F5-89B3-19BB305FDD86}" srcOrd="9" destOrd="0" presId="urn:microsoft.com/office/officeart/2005/8/layout/process1"/>
    <dgm:cxn modelId="{9AB1B2CC-A951-4BCF-B080-E297F60AAE1A}" type="presParOf" srcId="{A3621419-B9AD-42F5-89B3-19BB305FDD86}" destId="{D386EBBC-E189-45DD-B745-BF7194FED0C9}" srcOrd="0" destOrd="0" presId="urn:microsoft.com/office/officeart/2005/8/layout/process1"/>
    <dgm:cxn modelId="{40B32E05-8546-47CD-BC42-66EECB44376D}" type="presParOf" srcId="{B057702A-0CBB-4C50-ACC4-7C2E848623E7}" destId="{1EAFD04D-F7C1-4C66-9C11-8C0C037F3ED0}" srcOrd="10" destOrd="0" presId="urn:microsoft.com/office/officeart/2005/8/layout/process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FF1D812A-46AC-4DAD-9D1D-5E7F7CF594A2}" type="doc">
      <dgm:prSet loTypeId="urn:microsoft.com/office/officeart/2005/8/layout/process1" loCatId="process" qsTypeId="urn:microsoft.com/office/officeart/2005/8/quickstyle/simple1" qsCatId="simple" csTypeId="urn:microsoft.com/office/officeart/2005/8/colors/accent1_2" csCatId="accent1" phldr="1"/>
      <dgm:spPr/>
    </dgm:pt>
    <dgm:pt modelId="{C2A03412-7A86-46AA-8DFB-C2E3240B296F}">
      <dgm:prSet phldrT="[Text]"/>
      <dgm:spPr>
        <a:noFill/>
        <a:ln>
          <a:noFill/>
        </a:ln>
      </dgm:spPr>
      <dgm:t>
        <a:bodyPr/>
        <a:lstStyle/>
        <a:p>
          <a:r>
            <a:rPr lang="cs-CZ" dirty="0" smtClean="0">
              <a:solidFill>
                <a:srgbClr val="C00000"/>
              </a:solidFill>
              <a:effectLst>
                <a:outerShdw blurRad="38100" dist="38100" dir="2700000" algn="tl">
                  <a:srgbClr val="C0C0C0"/>
                </a:outerShdw>
              </a:effectLst>
            </a:rPr>
            <a:t>Úvod – studium předmětu kartografie</a:t>
          </a:r>
          <a:endParaRPr lang="cs-CZ" dirty="0">
            <a:solidFill>
              <a:srgbClr val="C00000"/>
            </a:solidFill>
          </a:endParaRPr>
        </a:p>
      </dgm:t>
    </dgm:pt>
    <dgm:pt modelId="{9D8DCA65-C15D-422D-8C01-FFF73B8BE76C}" type="parTrans" cxnId="{5CAAD1C3-EAE7-42D6-BF4D-DD00E7CC4165}">
      <dgm:prSet/>
      <dgm:spPr/>
      <dgm:t>
        <a:bodyPr/>
        <a:lstStyle/>
        <a:p>
          <a:endParaRPr lang="cs-CZ"/>
        </a:p>
      </dgm:t>
    </dgm:pt>
    <dgm:pt modelId="{06178BE7-8D27-41F5-A65A-4D98E9DB63FD}" type="sibTrans" cxnId="{5CAAD1C3-EAE7-42D6-BF4D-DD00E7CC4165}">
      <dgm:prSet/>
      <dgm:spPr>
        <a:solidFill>
          <a:srgbClr val="9E0000"/>
        </a:solidFill>
      </dgm:spPr>
      <dgm:t>
        <a:bodyPr/>
        <a:lstStyle/>
        <a:p>
          <a:endParaRPr lang="cs-CZ"/>
        </a:p>
      </dgm:t>
    </dgm:pt>
    <dgm:pt modelId="{EB6FC82E-1B19-488C-A632-D75954DA5089}">
      <dgm:prSet phldrT="[Text]"/>
      <dgm:spPr>
        <a:noFill/>
        <a:ln>
          <a:noFill/>
        </a:ln>
      </dgm:spPr>
      <dgm:t>
        <a:bodyPr/>
        <a:lstStyle/>
        <a:p>
          <a:r>
            <a:rPr lang="cs-CZ" dirty="0" smtClean="0">
              <a:solidFill>
                <a:srgbClr val="C00000"/>
              </a:solidFill>
              <a:effectLst>
                <a:outerShdw blurRad="38100" dist="38100" dir="2700000" algn="tl">
                  <a:srgbClr val="C0C0C0"/>
                </a:outerShdw>
              </a:effectLst>
            </a:rPr>
            <a:t>Postavení kartografie v systému věd</a:t>
          </a:r>
          <a:endParaRPr lang="cs-CZ" dirty="0">
            <a:solidFill>
              <a:srgbClr val="C00000"/>
            </a:solidFill>
          </a:endParaRPr>
        </a:p>
      </dgm:t>
    </dgm:pt>
    <dgm:pt modelId="{D85E963B-4BC2-493C-8BFE-F917084BBA13}" type="parTrans" cxnId="{82E50FB5-3609-413E-BB5B-FE522600D778}">
      <dgm:prSet/>
      <dgm:spPr/>
      <dgm:t>
        <a:bodyPr/>
        <a:lstStyle/>
        <a:p>
          <a:endParaRPr lang="cs-CZ"/>
        </a:p>
      </dgm:t>
    </dgm:pt>
    <dgm:pt modelId="{92D52AC9-EA34-475B-8E11-D7558B66CAFC}" type="sibTrans" cxnId="{82E50FB5-3609-413E-BB5B-FE522600D778}">
      <dgm:prSet/>
      <dgm:spPr>
        <a:solidFill>
          <a:srgbClr val="9E0000"/>
        </a:solidFill>
        <a:ln>
          <a:solidFill>
            <a:srgbClr val="9E0000"/>
          </a:solidFill>
        </a:ln>
      </dgm:spPr>
      <dgm:t>
        <a:bodyPr/>
        <a:lstStyle/>
        <a:p>
          <a:endParaRPr lang="cs-CZ" dirty="0"/>
        </a:p>
      </dgm:t>
    </dgm:pt>
    <dgm:pt modelId="{7F63495B-E1DD-4AD2-94A2-E86E532CFC36}">
      <dgm:prSet phldrT="[Text]"/>
      <dgm:spPr>
        <a:noFill/>
        <a:ln>
          <a:noFill/>
        </a:ln>
      </dgm:spPr>
      <dgm:t>
        <a:bodyPr/>
        <a:lstStyle/>
        <a:p>
          <a:r>
            <a:rPr lang="cs-CZ" dirty="0" smtClean="0">
              <a:solidFill>
                <a:srgbClr val="C00000"/>
              </a:solidFill>
              <a:effectLst>
                <a:outerShdw blurRad="38100" dist="38100" dir="2700000" algn="tl">
                  <a:srgbClr val="C0C0C0"/>
                </a:outerShdw>
              </a:effectLst>
            </a:rPr>
            <a:t>Kartografie jako samostatný vědní obor a její definice</a:t>
          </a:r>
          <a:endParaRPr lang="cs-CZ" dirty="0">
            <a:solidFill>
              <a:srgbClr val="C00000"/>
            </a:solidFill>
          </a:endParaRPr>
        </a:p>
      </dgm:t>
    </dgm:pt>
    <dgm:pt modelId="{00297646-0EF1-491E-8151-A0251977CFFA}" type="parTrans" cxnId="{E1CF5A8D-0997-4EF4-ACC4-57964B17A23E}">
      <dgm:prSet/>
      <dgm:spPr/>
      <dgm:t>
        <a:bodyPr/>
        <a:lstStyle/>
        <a:p>
          <a:endParaRPr lang="cs-CZ"/>
        </a:p>
      </dgm:t>
    </dgm:pt>
    <dgm:pt modelId="{20646FCE-705B-44A0-BB1A-2EC7AA2A4E2E}" type="sibTrans" cxnId="{E1CF5A8D-0997-4EF4-ACC4-57964B17A23E}">
      <dgm:prSet/>
      <dgm:spPr>
        <a:solidFill>
          <a:srgbClr val="9E0000"/>
        </a:solidFill>
      </dgm:spPr>
      <dgm:t>
        <a:bodyPr/>
        <a:lstStyle/>
        <a:p>
          <a:endParaRPr lang="cs-CZ"/>
        </a:p>
      </dgm:t>
    </dgm:pt>
    <dgm:pt modelId="{90EB916C-B489-422B-94D2-5B5CD0BA0924}">
      <dgm:prSet phldrT="[Text]"/>
      <dgm:spPr>
        <a:noFill/>
        <a:ln>
          <a:noFill/>
        </a:ln>
      </dgm:spPr>
      <dgm:t>
        <a:bodyPr/>
        <a:lstStyle/>
        <a:p>
          <a:r>
            <a:rPr lang="cs-CZ" dirty="0" smtClean="0">
              <a:solidFill>
                <a:srgbClr val="C00000"/>
              </a:solidFill>
              <a:effectLst>
                <a:outerShdw blurRad="38100" dist="38100" dir="2700000" algn="tl">
                  <a:srgbClr val="C0C0C0"/>
                </a:outerShdw>
              </a:effectLst>
            </a:rPr>
            <a:t>Definice mapy, atlasu, glóbu a produktů digitální kartografie</a:t>
          </a:r>
          <a:endParaRPr lang="cs-CZ" dirty="0">
            <a:solidFill>
              <a:srgbClr val="C00000"/>
            </a:solidFill>
          </a:endParaRPr>
        </a:p>
      </dgm:t>
    </dgm:pt>
    <dgm:pt modelId="{795CB2DA-0D89-412A-8746-0A55F814F439}" type="parTrans" cxnId="{A1DB6E46-39B1-4B62-9DFA-D74573351459}">
      <dgm:prSet/>
      <dgm:spPr/>
      <dgm:t>
        <a:bodyPr/>
        <a:lstStyle/>
        <a:p>
          <a:endParaRPr lang="cs-CZ"/>
        </a:p>
      </dgm:t>
    </dgm:pt>
    <dgm:pt modelId="{81E37371-C328-40FD-B9AD-FA75F4663C9B}" type="sibTrans" cxnId="{A1DB6E46-39B1-4B62-9DFA-D74573351459}">
      <dgm:prSet/>
      <dgm:spPr>
        <a:solidFill>
          <a:srgbClr val="9E0000"/>
        </a:solidFill>
      </dgm:spPr>
      <dgm:t>
        <a:bodyPr/>
        <a:lstStyle/>
        <a:p>
          <a:endParaRPr lang="cs-CZ"/>
        </a:p>
      </dgm:t>
    </dgm:pt>
    <dgm:pt modelId="{7479B931-5197-489F-B820-1260B7851AF6}">
      <dgm:prSet phldrT="[Text]"/>
      <dgm:spPr>
        <a:solidFill>
          <a:srgbClr val="8E0000"/>
        </a:solidFill>
      </dgm:spPr>
      <dgm:t>
        <a:bodyPr/>
        <a:lstStyle/>
        <a:p>
          <a:r>
            <a:rPr lang="cs-CZ" dirty="0" smtClean="0">
              <a:effectLst>
                <a:outerShdw blurRad="38100" dist="38100" dir="2700000" algn="tl">
                  <a:srgbClr val="C0C0C0"/>
                </a:outerShdw>
              </a:effectLst>
            </a:rPr>
            <a:t>Struktura a členění kartografie,</a:t>
          </a:r>
          <a:endParaRPr lang="cs-CZ" dirty="0"/>
        </a:p>
      </dgm:t>
    </dgm:pt>
    <dgm:pt modelId="{7B8B7371-EE95-4821-952A-DA348401A1EE}" type="parTrans" cxnId="{C63C4F92-EBE0-4638-AB1A-C888B8DDA6B9}">
      <dgm:prSet/>
      <dgm:spPr/>
      <dgm:t>
        <a:bodyPr/>
        <a:lstStyle/>
        <a:p>
          <a:endParaRPr lang="cs-CZ"/>
        </a:p>
      </dgm:t>
    </dgm:pt>
    <dgm:pt modelId="{EBDAE86E-3CEA-46E1-AF4F-EF0AC5801943}" type="sibTrans" cxnId="{C63C4F92-EBE0-4638-AB1A-C888B8DDA6B9}">
      <dgm:prSet/>
      <dgm:spPr>
        <a:solidFill>
          <a:srgbClr val="9E0000"/>
        </a:solidFill>
      </dgm:spPr>
      <dgm:t>
        <a:bodyPr/>
        <a:lstStyle/>
        <a:p>
          <a:endParaRPr lang="cs-CZ"/>
        </a:p>
      </dgm:t>
    </dgm:pt>
    <dgm:pt modelId="{4C1DEBAA-0F32-44E4-B462-2BE97B11C370}">
      <dgm:prSet phldrT="[Text]"/>
      <dgm:spPr>
        <a:noFill/>
        <a:ln>
          <a:noFill/>
        </a:ln>
      </dgm:spPr>
      <dgm:t>
        <a:bodyPr/>
        <a:lstStyle/>
        <a:p>
          <a:r>
            <a:rPr lang="cs-CZ" dirty="0" smtClean="0">
              <a:solidFill>
                <a:srgbClr val="C00000"/>
              </a:solidFill>
              <a:effectLst>
                <a:outerShdw blurRad="38100" dist="38100" dir="2700000" algn="tl">
                  <a:srgbClr val="C0C0C0"/>
                </a:outerShdw>
              </a:effectLst>
            </a:rPr>
            <a:t>Dějiny kartografie</a:t>
          </a:r>
          <a:endParaRPr lang="cs-CZ" dirty="0">
            <a:solidFill>
              <a:srgbClr val="C00000"/>
            </a:solidFill>
          </a:endParaRPr>
        </a:p>
      </dgm:t>
    </dgm:pt>
    <dgm:pt modelId="{C849807A-C483-4CA7-99A7-4D5DF6B147BB}" type="parTrans" cxnId="{69B190B8-3117-45E0-A097-600594B20AAB}">
      <dgm:prSet/>
      <dgm:spPr/>
      <dgm:t>
        <a:bodyPr/>
        <a:lstStyle/>
        <a:p>
          <a:endParaRPr lang="cs-CZ"/>
        </a:p>
      </dgm:t>
    </dgm:pt>
    <dgm:pt modelId="{E94B1057-1EF8-4C77-A54A-C4A8A9042316}" type="sibTrans" cxnId="{69B190B8-3117-45E0-A097-600594B20AAB}">
      <dgm:prSet/>
      <dgm:spPr>
        <a:solidFill>
          <a:srgbClr val="9E0000"/>
        </a:solidFill>
      </dgm:spPr>
      <dgm:t>
        <a:bodyPr/>
        <a:lstStyle/>
        <a:p>
          <a:endParaRPr lang="cs-CZ"/>
        </a:p>
      </dgm:t>
    </dgm:pt>
    <dgm:pt modelId="{B057702A-0CBB-4C50-ACC4-7C2E848623E7}" type="pres">
      <dgm:prSet presAssocID="{FF1D812A-46AC-4DAD-9D1D-5E7F7CF594A2}" presName="Name0" presStyleCnt="0">
        <dgm:presLayoutVars>
          <dgm:dir/>
          <dgm:resizeHandles val="exact"/>
        </dgm:presLayoutVars>
      </dgm:prSet>
      <dgm:spPr/>
    </dgm:pt>
    <dgm:pt modelId="{21B9CB86-07E8-4748-B26B-05CC586D5445}" type="pres">
      <dgm:prSet presAssocID="{C2A03412-7A86-46AA-8DFB-C2E3240B296F}" presName="node" presStyleLbl="node1" presStyleIdx="0" presStyleCnt="6" custScaleX="98785" custScaleY="97992" custLinFactNeighborX="-830" custLinFactNeighborY="-3812">
        <dgm:presLayoutVars>
          <dgm:bulletEnabled val="1"/>
        </dgm:presLayoutVars>
      </dgm:prSet>
      <dgm:spPr/>
      <dgm:t>
        <a:bodyPr/>
        <a:lstStyle/>
        <a:p>
          <a:endParaRPr lang="cs-CZ"/>
        </a:p>
      </dgm:t>
    </dgm:pt>
    <dgm:pt modelId="{FF98E716-3DA5-4B4A-B765-410C97872A7F}" type="pres">
      <dgm:prSet presAssocID="{06178BE7-8D27-41F5-A65A-4D98E9DB63FD}" presName="sibTrans" presStyleLbl="sibTrans2D1" presStyleIdx="0" presStyleCnt="5"/>
      <dgm:spPr/>
      <dgm:t>
        <a:bodyPr/>
        <a:lstStyle/>
        <a:p>
          <a:endParaRPr lang="cs-CZ"/>
        </a:p>
      </dgm:t>
    </dgm:pt>
    <dgm:pt modelId="{22058855-13C9-4F9E-99CA-BF1D24F161FF}" type="pres">
      <dgm:prSet presAssocID="{06178BE7-8D27-41F5-A65A-4D98E9DB63FD}" presName="connectorText" presStyleLbl="sibTrans2D1" presStyleIdx="0" presStyleCnt="5"/>
      <dgm:spPr/>
      <dgm:t>
        <a:bodyPr/>
        <a:lstStyle/>
        <a:p>
          <a:endParaRPr lang="cs-CZ"/>
        </a:p>
      </dgm:t>
    </dgm:pt>
    <dgm:pt modelId="{53D723DB-08EA-4C67-A083-1E84675A5EC9}" type="pres">
      <dgm:prSet presAssocID="{EB6FC82E-1B19-488C-A632-D75954DA5089}" presName="node" presStyleLbl="node1" presStyleIdx="1" presStyleCnt="6">
        <dgm:presLayoutVars>
          <dgm:bulletEnabled val="1"/>
        </dgm:presLayoutVars>
      </dgm:prSet>
      <dgm:spPr/>
      <dgm:t>
        <a:bodyPr/>
        <a:lstStyle/>
        <a:p>
          <a:endParaRPr lang="cs-CZ"/>
        </a:p>
      </dgm:t>
    </dgm:pt>
    <dgm:pt modelId="{4F8282E8-73A7-4E44-B934-4359F7D10754}" type="pres">
      <dgm:prSet presAssocID="{92D52AC9-EA34-475B-8E11-D7558B66CAFC}" presName="sibTrans" presStyleLbl="sibTrans2D1" presStyleIdx="1" presStyleCnt="5"/>
      <dgm:spPr/>
      <dgm:t>
        <a:bodyPr/>
        <a:lstStyle/>
        <a:p>
          <a:endParaRPr lang="cs-CZ"/>
        </a:p>
      </dgm:t>
    </dgm:pt>
    <dgm:pt modelId="{465292F9-674A-4E2D-9BEE-9970FE2B31E5}" type="pres">
      <dgm:prSet presAssocID="{92D52AC9-EA34-475B-8E11-D7558B66CAFC}" presName="connectorText" presStyleLbl="sibTrans2D1" presStyleIdx="1" presStyleCnt="5"/>
      <dgm:spPr/>
      <dgm:t>
        <a:bodyPr/>
        <a:lstStyle/>
        <a:p>
          <a:endParaRPr lang="cs-CZ"/>
        </a:p>
      </dgm:t>
    </dgm:pt>
    <dgm:pt modelId="{4BACDF9A-8DCC-45C0-976F-1A8C11DB23B7}" type="pres">
      <dgm:prSet presAssocID="{7F63495B-E1DD-4AD2-94A2-E86E532CFC36}" presName="node" presStyleLbl="node1" presStyleIdx="2" presStyleCnt="6">
        <dgm:presLayoutVars>
          <dgm:bulletEnabled val="1"/>
        </dgm:presLayoutVars>
      </dgm:prSet>
      <dgm:spPr/>
      <dgm:t>
        <a:bodyPr/>
        <a:lstStyle/>
        <a:p>
          <a:endParaRPr lang="cs-CZ"/>
        </a:p>
      </dgm:t>
    </dgm:pt>
    <dgm:pt modelId="{37D8FB20-EAFA-47CA-A169-B9766F3E1E36}" type="pres">
      <dgm:prSet presAssocID="{20646FCE-705B-44A0-BB1A-2EC7AA2A4E2E}" presName="sibTrans" presStyleLbl="sibTrans2D1" presStyleIdx="2" presStyleCnt="5"/>
      <dgm:spPr/>
      <dgm:t>
        <a:bodyPr/>
        <a:lstStyle/>
        <a:p>
          <a:endParaRPr lang="cs-CZ"/>
        </a:p>
      </dgm:t>
    </dgm:pt>
    <dgm:pt modelId="{2509FA75-0014-4BF4-98C1-5D1DB43FCDC2}" type="pres">
      <dgm:prSet presAssocID="{20646FCE-705B-44A0-BB1A-2EC7AA2A4E2E}" presName="connectorText" presStyleLbl="sibTrans2D1" presStyleIdx="2" presStyleCnt="5"/>
      <dgm:spPr/>
      <dgm:t>
        <a:bodyPr/>
        <a:lstStyle/>
        <a:p>
          <a:endParaRPr lang="cs-CZ"/>
        </a:p>
      </dgm:t>
    </dgm:pt>
    <dgm:pt modelId="{EEE0AE1E-1F08-42AE-8717-E5F14D0FFFB3}" type="pres">
      <dgm:prSet presAssocID="{90EB916C-B489-422B-94D2-5B5CD0BA0924}" presName="node" presStyleLbl="node1" presStyleIdx="3" presStyleCnt="6">
        <dgm:presLayoutVars>
          <dgm:bulletEnabled val="1"/>
        </dgm:presLayoutVars>
      </dgm:prSet>
      <dgm:spPr/>
      <dgm:t>
        <a:bodyPr/>
        <a:lstStyle/>
        <a:p>
          <a:endParaRPr lang="cs-CZ"/>
        </a:p>
      </dgm:t>
    </dgm:pt>
    <dgm:pt modelId="{36A5C852-F2C4-47BE-BE6D-30CC5E030890}" type="pres">
      <dgm:prSet presAssocID="{81E37371-C328-40FD-B9AD-FA75F4663C9B}" presName="sibTrans" presStyleLbl="sibTrans2D1" presStyleIdx="3" presStyleCnt="5"/>
      <dgm:spPr/>
      <dgm:t>
        <a:bodyPr/>
        <a:lstStyle/>
        <a:p>
          <a:endParaRPr lang="cs-CZ"/>
        </a:p>
      </dgm:t>
    </dgm:pt>
    <dgm:pt modelId="{9912015A-2667-46BC-BF84-E489CCE25C15}" type="pres">
      <dgm:prSet presAssocID="{81E37371-C328-40FD-B9AD-FA75F4663C9B}" presName="connectorText" presStyleLbl="sibTrans2D1" presStyleIdx="3" presStyleCnt="5"/>
      <dgm:spPr/>
      <dgm:t>
        <a:bodyPr/>
        <a:lstStyle/>
        <a:p>
          <a:endParaRPr lang="cs-CZ"/>
        </a:p>
      </dgm:t>
    </dgm:pt>
    <dgm:pt modelId="{1BFE718F-5ADE-442D-8A46-1E676CBE4448}" type="pres">
      <dgm:prSet presAssocID="{7479B931-5197-489F-B820-1260B7851AF6}" presName="node" presStyleLbl="node1" presStyleIdx="4" presStyleCnt="6">
        <dgm:presLayoutVars>
          <dgm:bulletEnabled val="1"/>
        </dgm:presLayoutVars>
      </dgm:prSet>
      <dgm:spPr/>
      <dgm:t>
        <a:bodyPr/>
        <a:lstStyle/>
        <a:p>
          <a:endParaRPr lang="cs-CZ"/>
        </a:p>
      </dgm:t>
    </dgm:pt>
    <dgm:pt modelId="{A3621419-B9AD-42F5-89B3-19BB305FDD86}" type="pres">
      <dgm:prSet presAssocID="{EBDAE86E-3CEA-46E1-AF4F-EF0AC5801943}" presName="sibTrans" presStyleLbl="sibTrans2D1" presStyleIdx="4" presStyleCnt="5"/>
      <dgm:spPr/>
      <dgm:t>
        <a:bodyPr/>
        <a:lstStyle/>
        <a:p>
          <a:endParaRPr lang="cs-CZ"/>
        </a:p>
      </dgm:t>
    </dgm:pt>
    <dgm:pt modelId="{D386EBBC-E189-45DD-B745-BF7194FED0C9}" type="pres">
      <dgm:prSet presAssocID="{EBDAE86E-3CEA-46E1-AF4F-EF0AC5801943}" presName="connectorText" presStyleLbl="sibTrans2D1" presStyleIdx="4" presStyleCnt="5"/>
      <dgm:spPr/>
      <dgm:t>
        <a:bodyPr/>
        <a:lstStyle/>
        <a:p>
          <a:endParaRPr lang="cs-CZ"/>
        </a:p>
      </dgm:t>
    </dgm:pt>
    <dgm:pt modelId="{1EAFD04D-F7C1-4C66-9C11-8C0C037F3ED0}" type="pres">
      <dgm:prSet presAssocID="{4C1DEBAA-0F32-44E4-B462-2BE97B11C370}" presName="node" presStyleLbl="node1" presStyleIdx="5" presStyleCnt="6">
        <dgm:presLayoutVars>
          <dgm:bulletEnabled val="1"/>
        </dgm:presLayoutVars>
      </dgm:prSet>
      <dgm:spPr/>
      <dgm:t>
        <a:bodyPr/>
        <a:lstStyle/>
        <a:p>
          <a:endParaRPr lang="cs-CZ"/>
        </a:p>
      </dgm:t>
    </dgm:pt>
  </dgm:ptLst>
  <dgm:cxnLst>
    <dgm:cxn modelId="{E1CF5A8D-0997-4EF4-ACC4-57964B17A23E}" srcId="{FF1D812A-46AC-4DAD-9D1D-5E7F7CF594A2}" destId="{7F63495B-E1DD-4AD2-94A2-E86E532CFC36}" srcOrd="2" destOrd="0" parTransId="{00297646-0EF1-491E-8151-A0251977CFFA}" sibTransId="{20646FCE-705B-44A0-BB1A-2EC7AA2A4E2E}"/>
    <dgm:cxn modelId="{EB0A0266-D642-4258-B15F-6D51E77DB4F6}" type="presOf" srcId="{81E37371-C328-40FD-B9AD-FA75F4663C9B}" destId="{36A5C852-F2C4-47BE-BE6D-30CC5E030890}" srcOrd="0" destOrd="0" presId="urn:microsoft.com/office/officeart/2005/8/layout/process1"/>
    <dgm:cxn modelId="{FEF3C31E-999D-4336-BF87-D7363B9A7EAC}" type="presOf" srcId="{92D52AC9-EA34-475B-8E11-D7558B66CAFC}" destId="{4F8282E8-73A7-4E44-B934-4359F7D10754}" srcOrd="0" destOrd="0" presId="urn:microsoft.com/office/officeart/2005/8/layout/process1"/>
    <dgm:cxn modelId="{4497C50C-75FC-49EB-A139-8AF2925C0F33}" type="presOf" srcId="{EBDAE86E-3CEA-46E1-AF4F-EF0AC5801943}" destId="{D386EBBC-E189-45DD-B745-BF7194FED0C9}" srcOrd="1" destOrd="0" presId="urn:microsoft.com/office/officeart/2005/8/layout/process1"/>
    <dgm:cxn modelId="{1784F81F-A4C8-47A4-85F7-DB605BC45C48}" type="presOf" srcId="{7F63495B-E1DD-4AD2-94A2-E86E532CFC36}" destId="{4BACDF9A-8DCC-45C0-976F-1A8C11DB23B7}" srcOrd="0" destOrd="0" presId="urn:microsoft.com/office/officeart/2005/8/layout/process1"/>
    <dgm:cxn modelId="{E320AA80-F164-414F-94F6-D56460B5C2EC}" type="presOf" srcId="{4C1DEBAA-0F32-44E4-B462-2BE97B11C370}" destId="{1EAFD04D-F7C1-4C66-9C11-8C0C037F3ED0}" srcOrd="0" destOrd="0" presId="urn:microsoft.com/office/officeart/2005/8/layout/process1"/>
    <dgm:cxn modelId="{5CAAD1C3-EAE7-42D6-BF4D-DD00E7CC4165}" srcId="{FF1D812A-46AC-4DAD-9D1D-5E7F7CF594A2}" destId="{C2A03412-7A86-46AA-8DFB-C2E3240B296F}" srcOrd="0" destOrd="0" parTransId="{9D8DCA65-C15D-422D-8C01-FFF73B8BE76C}" sibTransId="{06178BE7-8D27-41F5-A65A-4D98E9DB63FD}"/>
    <dgm:cxn modelId="{BA0D6AA9-713A-4BF8-91FD-0696CEBA1003}" type="presOf" srcId="{C2A03412-7A86-46AA-8DFB-C2E3240B296F}" destId="{21B9CB86-07E8-4748-B26B-05CC586D5445}" srcOrd="0" destOrd="0" presId="urn:microsoft.com/office/officeart/2005/8/layout/process1"/>
    <dgm:cxn modelId="{E5EA1503-3B56-43BF-8738-0BE6D29E2F76}" type="presOf" srcId="{92D52AC9-EA34-475B-8E11-D7558B66CAFC}" destId="{465292F9-674A-4E2D-9BEE-9970FE2B31E5}" srcOrd="1" destOrd="0" presId="urn:microsoft.com/office/officeart/2005/8/layout/process1"/>
    <dgm:cxn modelId="{69B190B8-3117-45E0-A097-600594B20AAB}" srcId="{FF1D812A-46AC-4DAD-9D1D-5E7F7CF594A2}" destId="{4C1DEBAA-0F32-44E4-B462-2BE97B11C370}" srcOrd="5" destOrd="0" parTransId="{C849807A-C483-4CA7-99A7-4D5DF6B147BB}" sibTransId="{E94B1057-1EF8-4C77-A54A-C4A8A9042316}"/>
    <dgm:cxn modelId="{453E52FD-3BD5-4F97-8E66-80349D6E40E9}" type="presOf" srcId="{06178BE7-8D27-41F5-A65A-4D98E9DB63FD}" destId="{22058855-13C9-4F9E-99CA-BF1D24F161FF}" srcOrd="1" destOrd="0" presId="urn:microsoft.com/office/officeart/2005/8/layout/process1"/>
    <dgm:cxn modelId="{82E50FB5-3609-413E-BB5B-FE522600D778}" srcId="{FF1D812A-46AC-4DAD-9D1D-5E7F7CF594A2}" destId="{EB6FC82E-1B19-488C-A632-D75954DA5089}" srcOrd="1" destOrd="0" parTransId="{D85E963B-4BC2-493C-8BFE-F917084BBA13}" sibTransId="{92D52AC9-EA34-475B-8E11-D7558B66CAFC}"/>
    <dgm:cxn modelId="{CA650BBB-8C69-4F3B-A883-A60F60C3298C}" type="presOf" srcId="{06178BE7-8D27-41F5-A65A-4D98E9DB63FD}" destId="{FF98E716-3DA5-4B4A-B765-410C97872A7F}" srcOrd="0" destOrd="0" presId="urn:microsoft.com/office/officeart/2005/8/layout/process1"/>
    <dgm:cxn modelId="{C63C4F92-EBE0-4638-AB1A-C888B8DDA6B9}" srcId="{FF1D812A-46AC-4DAD-9D1D-5E7F7CF594A2}" destId="{7479B931-5197-489F-B820-1260B7851AF6}" srcOrd="4" destOrd="0" parTransId="{7B8B7371-EE95-4821-952A-DA348401A1EE}" sibTransId="{EBDAE86E-3CEA-46E1-AF4F-EF0AC5801943}"/>
    <dgm:cxn modelId="{A1E8EF67-7CED-4A0E-8D98-DF521E72D2A3}" type="presOf" srcId="{EB6FC82E-1B19-488C-A632-D75954DA5089}" destId="{53D723DB-08EA-4C67-A083-1E84675A5EC9}" srcOrd="0" destOrd="0" presId="urn:microsoft.com/office/officeart/2005/8/layout/process1"/>
    <dgm:cxn modelId="{A1DB6E46-39B1-4B62-9DFA-D74573351459}" srcId="{FF1D812A-46AC-4DAD-9D1D-5E7F7CF594A2}" destId="{90EB916C-B489-422B-94D2-5B5CD0BA0924}" srcOrd="3" destOrd="0" parTransId="{795CB2DA-0D89-412A-8746-0A55F814F439}" sibTransId="{81E37371-C328-40FD-B9AD-FA75F4663C9B}"/>
    <dgm:cxn modelId="{1D2E6BA4-D48D-4061-93B9-66392E5C620C}" type="presOf" srcId="{81E37371-C328-40FD-B9AD-FA75F4663C9B}" destId="{9912015A-2667-46BC-BF84-E489CCE25C15}" srcOrd="1" destOrd="0" presId="urn:microsoft.com/office/officeart/2005/8/layout/process1"/>
    <dgm:cxn modelId="{C4E65FCC-A44A-4675-A7FC-CA052D4B68B5}" type="presOf" srcId="{90EB916C-B489-422B-94D2-5B5CD0BA0924}" destId="{EEE0AE1E-1F08-42AE-8717-E5F14D0FFFB3}" srcOrd="0" destOrd="0" presId="urn:microsoft.com/office/officeart/2005/8/layout/process1"/>
    <dgm:cxn modelId="{D184B45E-90EF-4CF1-9EB6-C1AE30087B3C}" type="presOf" srcId="{7479B931-5197-489F-B820-1260B7851AF6}" destId="{1BFE718F-5ADE-442D-8A46-1E676CBE4448}" srcOrd="0" destOrd="0" presId="urn:microsoft.com/office/officeart/2005/8/layout/process1"/>
    <dgm:cxn modelId="{67D1F3E4-A305-4DE6-AAD5-0DE79F5742DD}" type="presOf" srcId="{EBDAE86E-3CEA-46E1-AF4F-EF0AC5801943}" destId="{A3621419-B9AD-42F5-89B3-19BB305FDD86}" srcOrd="0" destOrd="0" presId="urn:microsoft.com/office/officeart/2005/8/layout/process1"/>
    <dgm:cxn modelId="{75489A51-87DD-4B01-850D-2947C01B05CB}" type="presOf" srcId="{20646FCE-705B-44A0-BB1A-2EC7AA2A4E2E}" destId="{2509FA75-0014-4BF4-98C1-5D1DB43FCDC2}" srcOrd="1" destOrd="0" presId="urn:microsoft.com/office/officeart/2005/8/layout/process1"/>
    <dgm:cxn modelId="{D2EC1ACD-2952-433A-9ADB-CA27FDD2DB20}" type="presOf" srcId="{FF1D812A-46AC-4DAD-9D1D-5E7F7CF594A2}" destId="{B057702A-0CBB-4C50-ACC4-7C2E848623E7}" srcOrd="0" destOrd="0" presId="urn:microsoft.com/office/officeart/2005/8/layout/process1"/>
    <dgm:cxn modelId="{D1C4FA39-6D35-4A0A-84F8-C5994E4ABA6D}" type="presOf" srcId="{20646FCE-705B-44A0-BB1A-2EC7AA2A4E2E}" destId="{37D8FB20-EAFA-47CA-A169-B9766F3E1E36}" srcOrd="0" destOrd="0" presId="urn:microsoft.com/office/officeart/2005/8/layout/process1"/>
    <dgm:cxn modelId="{2A44EDB4-36BB-469C-8AF1-7C623CF89F84}" type="presParOf" srcId="{B057702A-0CBB-4C50-ACC4-7C2E848623E7}" destId="{21B9CB86-07E8-4748-B26B-05CC586D5445}" srcOrd="0" destOrd="0" presId="urn:microsoft.com/office/officeart/2005/8/layout/process1"/>
    <dgm:cxn modelId="{CDF9803A-FC3E-4D6F-8281-5EAE1B9EEC11}" type="presParOf" srcId="{B057702A-0CBB-4C50-ACC4-7C2E848623E7}" destId="{FF98E716-3DA5-4B4A-B765-410C97872A7F}" srcOrd="1" destOrd="0" presId="urn:microsoft.com/office/officeart/2005/8/layout/process1"/>
    <dgm:cxn modelId="{19E83DDC-4D96-4D49-8280-297D7C3E5226}" type="presParOf" srcId="{FF98E716-3DA5-4B4A-B765-410C97872A7F}" destId="{22058855-13C9-4F9E-99CA-BF1D24F161FF}" srcOrd="0" destOrd="0" presId="urn:microsoft.com/office/officeart/2005/8/layout/process1"/>
    <dgm:cxn modelId="{3BCB2F9E-A569-4F26-A08D-688E37CF3268}" type="presParOf" srcId="{B057702A-0CBB-4C50-ACC4-7C2E848623E7}" destId="{53D723DB-08EA-4C67-A083-1E84675A5EC9}" srcOrd="2" destOrd="0" presId="urn:microsoft.com/office/officeart/2005/8/layout/process1"/>
    <dgm:cxn modelId="{E4C695B7-A381-4D4E-A4A6-6D59497CFB24}" type="presParOf" srcId="{B057702A-0CBB-4C50-ACC4-7C2E848623E7}" destId="{4F8282E8-73A7-4E44-B934-4359F7D10754}" srcOrd="3" destOrd="0" presId="urn:microsoft.com/office/officeart/2005/8/layout/process1"/>
    <dgm:cxn modelId="{B5DA1ABA-0D99-44E0-9790-14D9E890A576}" type="presParOf" srcId="{4F8282E8-73A7-4E44-B934-4359F7D10754}" destId="{465292F9-674A-4E2D-9BEE-9970FE2B31E5}" srcOrd="0" destOrd="0" presId="urn:microsoft.com/office/officeart/2005/8/layout/process1"/>
    <dgm:cxn modelId="{233384C6-F166-45E9-A4F3-7718249572D6}" type="presParOf" srcId="{B057702A-0CBB-4C50-ACC4-7C2E848623E7}" destId="{4BACDF9A-8DCC-45C0-976F-1A8C11DB23B7}" srcOrd="4" destOrd="0" presId="urn:microsoft.com/office/officeart/2005/8/layout/process1"/>
    <dgm:cxn modelId="{94D30556-C8C1-4123-ACFA-65C39A4E26BF}" type="presParOf" srcId="{B057702A-0CBB-4C50-ACC4-7C2E848623E7}" destId="{37D8FB20-EAFA-47CA-A169-B9766F3E1E36}" srcOrd="5" destOrd="0" presId="urn:microsoft.com/office/officeart/2005/8/layout/process1"/>
    <dgm:cxn modelId="{B55D3C8F-26E8-4A00-8966-7066B250CF14}" type="presParOf" srcId="{37D8FB20-EAFA-47CA-A169-B9766F3E1E36}" destId="{2509FA75-0014-4BF4-98C1-5D1DB43FCDC2}" srcOrd="0" destOrd="0" presId="urn:microsoft.com/office/officeart/2005/8/layout/process1"/>
    <dgm:cxn modelId="{ED1ECB81-78C3-43C6-80BD-446857FFEC4D}" type="presParOf" srcId="{B057702A-0CBB-4C50-ACC4-7C2E848623E7}" destId="{EEE0AE1E-1F08-42AE-8717-E5F14D0FFFB3}" srcOrd="6" destOrd="0" presId="urn:microsoft.com/office/officeart/2005/8/layout/process1"/>
    <dgm:cxn modelId="{B30C5360-9212-4511-8FD8-9682B7439E01}" type="presParOf" srcId="{B057702A-0CBB-4C50-ACC4-7C2E848623E7}" destId="{36A5C852-F2C4-47BE-BE6D-30CC5E030890}" srcOrd="7" destOrd="0" presId="urn:microsoft.com/office/officeart/2005/8/layout/process1"/>
    <dgm:cxn modelId="{A39432EF-A1DC-42C3-96B7-6B8B9719A243}" type="presParOf" srcId="{36A5C852-F2C4-47BE-BE6D-30CC5E030890}" destId="{9912015A-2667-46BC-BF84-E489CCE25C15}" srcOrd="0" destOrd="0" presId="urn:microsoft.com/office/officeart/2005/8/layout/process1"/>
    <dgm:cxn modelId="{EC00EC84-BD05-4E06-B3B7-B8A5AB9BEC30}" type="presParOf" srcId="{B057702A-0CBB-4C50-ACC4-7C2E848623E7}" destId="{1BFE718F-5ADE-442D-8A46-1E676CBE4448}" srcOrd="8" destOrd="0" presId="urn:microsoft.com/office/officeart/2005/8/layout/process1"/>
    <dgm:cxn modelId="{B1388B86-2A70-4FC8-8903-B1F3DD146964}" type="presParOf" srcId="{B057702A-0CBB-4C50-ACC4-7C2E848623E7}" destId="{A3621419-B9AD-42F5-89B3-19BB305FDD86}" srcOrd="9" destOrd="0" presId="urn:microsoft.com/office/officeart/2005/8/layout/process1"/>
    <dgm:cxn modelId="{DBB6A443-5268-45CF-A1FF-3761E34C4DB2}" type="presParOf" srcId="{A3621419-B9AD-42F5-89B3-19BB305FDD86}" destId="{D386EBBC-E189-45DD-B745-BF7194FED0C9}" srcOrd="0" destOrd="0" presId="urn:microsoft.com/office/officeart/2005/8/layout/process1"/>
    <dgm:cxn modelId="{2DE86505-4501-4731-94BE-F2802BA48449}" type="presParOf" srcId="{B057702A-0CBB-4C50-ACC4-7C2E848623E7}" destId="{1EAFD04D-F7C1-4C66-9C11-8C0C037F3ED0}" srcOrd="10" destOrd="0" presId="urn:microsoft.com/office/officeart/2005/8/layout/process1"/>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FF1D812A-46AC-4DAD-9D1D-5E7F7CF594A2}" type="doc">
      <dgm:prSet loTypeId="urn:microsoft.com/office/officeart/2005/8/layout/process1" loCatId="process" qsTypeId="urn:microsoft.com/office/officeart/2005/8/quickstyle/simple1" qsCatId="simple" csTypeId="urn:microsoft.com/office/officeart/2005/8/colors/accent1_2" csCatId="accent1" phldr="1"/>
      <dgm:spPr/>
    </dgm:pt>
    <dgm:pt modelId="{C2A03412-7A86-46AA-8DFB-C2E3240B296F}">
      <dgm:prSet phldrT="[Text]"/>
      <dgm:spPr>
        <a:noFill/>
        <a:ln>
          <a:noFill/>
        </a:ln>
      </dgm:spPr>
      <dgm:t>
        <a:bodyPr/>
        <a:lstStyle/>
        <a:p>
          <a:r>
            <a:rPr lang="cs-CZ" dirty="0" smtClean="0">
              <a:solidFill>
                <a:srgbClr val="C00000"/>
              </a:solidFill>
              <a:effectLst>
                <a:outerShdw blurRad="38100" dist="38100" dir="2700000" algn="tl">
                  <a:srgbClr val="C0C0C0"/>
                </a:outerShdw>
              </a:effectLst>
            </a:rPr>
            <a:t>Úvod – studium předmětu kartografie</a:t>
          </a:r>
          <a:endParaRPr lang="cs-CZ" dirty="0">
            <a:solidFill>
              <a:srgbClr val="C00000"/>
            </a:solidFill>
          </a:endParaRPr>
        </a:p>
      </dgm:t>
    </dgm:pt>
    <dgm:pt modelId="{9D8DCA65-C15D-422D-8C01-FFF73B8BE76C}" type="parTrans" cxnId="{5CAAD1C3-EAE7-42D6-BF4D-DD00E7CC4165}">
      <dgm:prSet/>
      <dgm:spPr/>
      <dgm:t>
        <a:bodyPr/>
        <a:lstStyle/>
        <a:p>
          <a:endParaRPr lang="cs-CZ"/>
        </a:p>
      </dgm:t>
    </dgm:pt>
    <dgm:pt modelId="{06178BE7-8D27-41F5-A65A-4D98E9DB63FD}" type="sibTrans" cxnId="{5CAAD1C3-EAE7-42D6-BF4D-DD00E7CC4165}">
      <dgm:prSet/>
      <dgm:spPr>
        <a:solidFill>
          <a:srgbClr val="9E0000"/>
        </a:solidFill>
      </dgm:spPr>
      <dgm:t>
        <a:bodyPr/>
        <a:lstStyle/>
        <a:p>
          <a:endParaRPr lang="cs-CZ"/>
        </a:p>
      </dgm:t>
    </dgm:pt>
    <dgm:pt modelId="{EB6FC82E-1B19-488C-A632-D75954DA5089}">
      <dgm:prSet phldrT="[Text]"/>
      <dgm:spPr>
        <a:noFill/>
        <a:ln>
          <a:noFill/>
        </a:ln>
      </dgm:spPr>
      <dgm:t>
        <a:bodyPr/>
        <a:lstStyle/>
        <a:p>
          <a:r>
            <a:rPr lang="cs-CZ" dirty="0" smtClean="0">
              <a:solidFill>
                <a:srgbClr val="C00000"/>
              </a:solidFill>
              <a:effectLst>
                <a:outerShdw blurRad="38100" dist="38100" dir="2700000" algn="tl">
                  <a:srgbClr val="C0C0C0"/>
                </a:outerShdw>
              </a:effectLst>
            </a:rPr>
            <a:t>Postavení kartografie v systému věd</a:t>
          </a:r>
          <a:endParaRPr lang="cs-CZ" dirty="0">
            <a:solidFill>
              <a:srgbClr val="C00000"/>
            </a:solidFill>
          </a:endParaRPr>
        </a:p>
      </dgm:t>
    </dgm:pt>
    <dgm:pt modelId="{D85E963B-4BC2-493C-8BFE-F917084BBA13}" type="parTrans" cxnId="{82E50FB5-3609-413E-BB5B-FE522600D778}">
      <dgm:prSet/>
      <dgm:spPr/>
      <dgm:t>
        <a:bodyPr/>
        <a:lstStyle/>
        <a:p>
          <a:endParaRPr lang="cs-CZ"/>
        </a:p>
      </dgm:t>
    </dgm:pt>
    <dgm:pt modelId="{92D52AC9-EA34-475B-8E11-D7558B66CAFC}" type="sibTrans" cxnId="{82E50FB5-3609-413E-BB5B-FE522600D778}">
      <dgm:prSet/>
      <dgm:spPr>
        <a:solidFill>
          <a:srgbClr val="9E0000"/>
        </a:solidFill>
        <a:ln>
          <a:solidFill>
            <a:srgbClr val="9E0000"/>
          </a:solidFill>
        </a:ln>
      </dgm:spPr>
      <dgm:t>
        <a:bodyPr/>
        <a:lstStyle/>
        <a:p>
          <a:endParaRPr lang="cs-CZ" dirty="0"/>
        </a:p>
      </dgm:t>
    </dgm:pt>
    <dgm:pt modelId="{7F63495B-E1DD-4AD2-94A2-E86E532CFC36}">
      <dgm:prSet phldrT="[Text]"/>
      <dgm:spPr>
        <a:noFill/>
        <a:ln>
          <a:noFill/>
        </a:ln>
      </dgm:spPr>
      <dgm:t>
        <a:bodyPr/>
        <a:lstStyle/>
        <a:p>
          <a:r>
            <a:rPr lang="cs-CZ" dirty="0" smtClean="0">
              <a:solidFill>
                <a:srgbClr val="C00000"/>
              </a:solidFill>
              <a:effectLst>
                <a:outerShdw blurRad="38100" dist="38100" dir="2700000" algn="tl">
                  <a:srgbClr val="C0C0C0"/>
                </a:outerShdw>
              </a:effectLst>
            </a:rPr>
            <a:t>Kartografie jako samostatný vědní obor a její definice</a:t>
          </a:r>
          <a:endParaRPr lang="cs-CZ" dirty="0">
            <a:solidFill>
              <a:srgbClr val="C00000"/>
            </a:solidFill>
          </a:endParaRPr>
        </a:p>
      </dgm:t>
    </dgm:pt>
    <dgm:pt modelId="{00297646-0EF1-491E-8151-A0251977CFFA}" type="parTrans" cxnId="{E1CF5A8D-0997-4EF4-ACC4-57964B17A23E}">
      <dgm:prSet/>
      <dgm:spPr/>
      <dgm:t>
        <a:bodyPr/>
        <a:lstStyle/>
        <a:p>
          <a:endParaRPr lang="cs-CZ"/>
        </a:p>
      </dgm:t>
    </dgm:pt>
    <dgm:pt modelId="{20646FCE-705B-44A0-BB1A-2EC7AA2A4E2E}" type="sibTrans" cxnId="{E1CF5A8D-0997-4EF4-ACC4-57964B17A23E}">
      <dgm:prSet/>
      <dgm:spPr>
        <a:solidFill>
          <a:srgbClr val="9E0000"/>
        </a:solidFill>
      </dgm:spPr>
      <dgm:t>
        <a:bodyPr/>
        <a:lstStyle/>
        <a:p>
          <a:endParaRPr lang="cs-CZ"/>
        </a:p>
      </dgm:t>
    </dgm:pt>
    <dgm:pt modelId="{90EB916C-B489-422B-94D2-5B5CD0BA0924}">
      <dgm:prSet phldrT="[Text]"/>
      <dgm:spPr>
        <a:noFill/>
        <a:ln>
          <a:noFill/>
        </a:ln>
      </dgm:spPr>
      <dgm:t>
        <a:bodyPr/>
        <a:lstStyle/>
        <a:p>
          <a:r>
            <a:rPr lang="cs-CZ" dirty="0" smtClean="0">
              <a:solidFill>
                <a:srgbClr val="C00000"/>
              </a:solidFill>
              <a:effectLst>
                <a:outerShdw blurRad="38100" dist="38100" dir="2700000" algn="tl">
                  <a:srgbClr val="C0C0C0"/>
                </a:outerShdw>
              </a:effectLst>
            </a:rPr>
            <a:t>Definice mapy, atlasu, glóbu a produktů digitální kartografie</a:t>
          </a:r>
          <a:endParaRPr lang="cs-CZ" dirty="0">
            <a:solidFill>
              <a:srgbClr val="C00000"/>
            </a:solidFill>
          </a:endParaRPr>
        </a:p>
      </dgm:t>
    </dgm:pt>
    <dgm:pt modelId="{795CB2DA-0D89-412A-8746-0A55F814F439}" type="parTrans" cxnId="{A1DB6E46-39B1-4B62-9DFA-D74573351459}">
      <dgm:prSet/>
      <dgm:spPr/>
      <dgm:t>
        <a:bodyPr/>
        <a:lstStyle/>
        <a:p>
          <a:endParaRPr lang="cs-CZ"/>
        </a:p>
      </dgm:t>
    </dgm:pt>
    <dgm:pt modelId="{81E37371-C328-40FD-B9AD-FA75F4663C9B}" type="sibTrans" cxnId="{A1DB6E46-39B1-4B62-9DFA-D74573351459}">
      <dgm:prSet/>
      <dgm:spPr>
        <a:solidFill>
          <a:srgbClr val="9E0000"/>
        </a:solidFill>
      </dgm:spPr>
      <dgm:t>
        <a:bodyPr/>
        <a:lstStyle/>
        <a:p>
          <a:endParaRPr lang="cs-CZ"/>
        </a:p>
      </dgm:t>
    </dgm:pt>
    <dgm:pt modelId="{7479B931-5197-489F-B820-1260B7851AF6}">
      <dgm:prSet phldrT="[Text]"/>
      <dgm:spPr>
        <a:solidFill>
          <a:srgbClr val="8E0000"/>
        </a:solidFill>
      </dgm:spPr>
      <dgm:t>
        <a:bodyPr/>
        <a:lstStyle/>
        <a:p>
          <a:r>
            <a:rPr lang="cs-CZ" dirty="0" smtClean="0">
              <a:effectLst>
                <a:outerShdw blurRad="38100" dist="38100" dir="2700000" algn="tl">
                  <a:srgbClr val="C0C0C0"/>
                </a:outerShdw>
              </a:effectLst>
            </a:rPr>
            <a:t>Struktura a členění kartografie,</a:t>
          </a:r>
          <a:endParaRPr lang="cs-CZ" dirty="0"/>
        </a:p>
      </dgm:t>
    </dgm:pt>
    <dgm:pt modelId="{7B8B7371-EE95-4821-952A-DA348401A1EE}" type="parTrans" cxnId="{C63C4F92-EBE0-4638-AB1A-C888B8DDA6B9}">
      <dgm:prSet/>
      <dgm:spPr/>
      <dgm:t>
        <a:bodyPr/>
        <a:lstStyle/>
        <a:p>
          <a:endParaRPr lang="cs-CZ"/>
        </a:p>
      </dgm:t>
    </dgm:pt>
    <dgm:pt modelId="{EBDAE86E-3CEA-46E1-AF4F-EF0AC5801943}" type="sibTrans" cxnId="{C63C4F92-EBE0-4638-AB1A-C888B8DDA6B9}">
      <dgm:prSet/>
      <dgm:spPr>
        <a:solidFill>
          <a:srgbClr val="9E0000"/>
        </a:solidFill>
      </dgm:spPr>
      <dgm:t>
        <a:bodyPr/>
        <a:lstStyle/>
        <a:p>
          <a:endParaRPr lang="cs-CZ"/>
        </a:p>
      </dgm:t>
    </dgm:pt>
    <dgm:pt modelId="{4C1DEBAA-0F32-44E4-B462-2BE97B11C370}">
      <dgm:prSet phldrT="[Text]"/>
      <dgm:spPr>
        <a:noFill/>
        <a:ln>
          <a:noFill/>
        </a:ln>
      </dgm:spPr>
      <dgm:t>
        <a:bodyPr/>
        <a:lstStyle/>
        <a:p>
          <a:r>
            <a:rPr lang="cs-CZ" dirty="0" smtClean="0">
              <a:solidFill>
                <a:srgbClr val="C00000"/>
              </a:solidFill>
              <a:effectLst>
                <a:outerShdw blurRad="38100" dist="38100" dir="2700000" algn="tl">
                  <a:srgbClr val="C0C0C0"/>
                </a:outerShdw>
              </a:effectLst>
            </a:rPr>
            <a:t>Dějiny kartografie</a:t>
          </a:r>
          <a:endParaRPr lang="cs-CZ" dirty="0">
            <a:solidFill>
              <a:srgbClr val="C00000"/>
            </a:solidFill>
          </a:endParaRPr>
        </a:p>
      </dgm:t>
    </dgm:pt>
    <dgm:pt modelId="{C849807A-C483-4CA7-99A7-4D5DF6B147BB}" type="parTrans" cxnId="{69B190B8-3117-45E0-A097-600594B20AAB}">
      <dgm:prSet/>
      <dgm:spPr/>
      <dgm:t>
        <a:bodyPr/>
        <a:lstStyle/>
        <a:p>
          <a:endParaRPr lang="cs-CZ"/>
        </a:p>
      </dgm:t>
    </dgm:pt>
    <dgm:pt modelId="{E94B1057-1EF8-4C77-A54A-C4A8A9042316}" type="sibTrans" cxnId="{69B190B8-3117-45E0-A097-600594B20AAB}">
      <dgm:prSet/>
      <dgm:spPr>
        <a:solidFill>
          <a:srgbClr val="9E0000"/>
        </a:solidFill>
      </dgm:spPr>
      <dgm:t>
        <a:bodyPr/>
        <a:lstStyle/>
        <a:p>
          <a:endParaRPr lang="cs-CZ"/>
        </a:p>
      </dgm:t>
    </dgm:pt>
    <dgm:pt modelId="{B057702A-0CBB-4C50-ACC4-7C2E848623E7}" type="pres">
      <dgm:prSet presAssocID="{FF1D812A-46AC-4DAD-9D1D-5E7F7CF594A2}" presName="Name0" presStyleCnt="0">
        <dgm:presLayoutVars>
          <dgm:dir/>
          <dgm:resizeHandles val="exact"/>
        </dgm:presLayoutVars>
      </dgm:prSet>
      <dgm:spPr/>
    </dgm:pt>
    <dgm:pt modelId="{21B9CB86-07E8-4748-B26B-05CC586D5445}" type="pres">
      <dgm:prSet presAssocID="{C2A03412-7A86-46AA-8DFB-C2E3240B296F}" presName="node" presStyleLbl="node1" presStyleIdx="0" presStyleCnt="6" custScaleX="98785" custScaleY="97992" custLinFactNeighborX="-830" custLinFactNeighborY="-3812">
        <dgm:presLayoutVars>
          <dgm:bulletEnabled val="1"/>
        </dgm:presLayoutVars>
      </dgm:prSet>
      <dgm:spPr/>
      <dgm:t>
        <a:bodyPr/>
        <a:lstStyle/>
        <a:p>
          <a:endParaRPr lang="cs-CZ"/>
        </a:p>
      </dgm:t>
    </dgm:pt>
    <dgm:pt modelId="{FF98E716-3DA5-4B4A-B765-410C97872A7F}" type="pres">
      <dgm:prSet presAssocID="{06178BE7-8D27-41F5-A65A-4D98E9DB63FD}" presName="sibTrans" presStyleLbl="sibTrans2D1" presStyleIdx="0" presStyleCnt="5"/>
      <dgm:spPr/>
      <dgm:t>
        <a:bodyPr/>
        <a:lstStyle/>
        <a:p>
          <a:endParaRPr lang="cs-CZ"/>
        </a:p>
      </dgm:t>
    </dgm:pt>
    <dgm:pt modelId="{22058855-13C9-4F9E-99CA-BF1D24F161FF}" type="pres">
      <dgm:prSet presAssocID="{06178BE7-8D27-41F5-A65A-4D98E9DB63FD}" presName="connectorText" presStyleLbl="sibTrans2D1" presStyleIdx="0" presStyleCnt="5"/>
      <dgm:spPr/>
      <dgm:t>
        <a:bodyPr/>
        <a:lstStyle/>
        <a:p>
          <a:endParaRPr lang="cs-CZ"/>
        </a:p>
      </dgm:t>
    </dgm:pt>
    <dgm:pt modelId="{53D723DB-08EA-4C67-A083-1E84675A5EC9}" type="pres">
      <dgm:prSet presAssocID="{EB6FC82E-1B19-488C-A632-D75954DA5089}" presName="node" presStyleLbl="node1" presStyleIdx="1" presStyleCnt="6">
        <dgm:presLayoutVars>
          <dgm:bulletEnabled val="1"/>
        </dgm:presLayoutVars>
      </dgm:prSet>
      <dgm:spPr/>
      <dgm:t>
        <a:bodyPr/>
        <a:lstStyle/>
        <a:p>
          <a:endParaRPr lang="cs-CZ"/>
        </a:p>
      </dgm:t>
    </dgm:pt>
    <dgm:pt modelId="{4F8282E8-73A7-4E44-B934-4359F7D10754}" type="pres">
      <dgm:prSet presAssocID="{92D52AC9-EA34-475B-8E11-D7558B66CAFC}" presName="sibTrans" presStyleLbl="sibTrans2D1" presStyleIdx="1" presStyleCnt="5"/>
      <dgm:spPr/>
      <dgm:t>
        <a:bodyPr/>
        <a:lstStyle/>
        <a:p>
          <a:endParaRPr lang="cs-CZ"/>
        </a:p>
      </dgm:t>
    </dgm:pt>
    <dgm:pt modelId="{465292F9-674A-4E2D-9BEE-9970FE2B31E5}" type="pres">
      <dgm:prSet presAssocID="{92D52AC9-EA34-475B-8E11-D7558B66CAFC}" presName="connectorText" presStyleLbl="sibTrans2D1" presStyleIdx="1" presStyleCnt="5"/>
      <dgm:spPr/>
      <dgm:t>
        <a:bodyPr/>
        <a:lstStyle/>
        <a:p>
          <a:endParaRPr lang="cs-CZ"/>
        </a:p>
      </dgm:t>
    </dgm:pt>
    <dgm:pt modelId="{4BACDF9A-8DCC-45C0-976F-1A8C11DB23B7}" type="pres">
      <dgm:prSet presAssocID="{7F63495B-E1DD-4AD2-94A2-E86E532CFC36}" presName="node" presStyleLbl="node1" presStyleIdx="2" presStyleCnt="6">
        <dgm:presLayoutVars>
          <dgm:bulletEnabled val="1"/>
        </dgm:presLayoutVars>
      </dgm:prSet>
      <dgm:spPr/>
      <dgm:t>
        <a:bodyPr/>
        <a:lstStyle/>
        <a:p>
          <a:endParaRPr lang="cs-CZ"/>
        </a:p>
      </dgm:t>
    </dgm:pt>
    <dgm:pt modelId="{37D8FB20-EAFA-47CA-A169-B9766F3E1E36}" type="pres">
      <dgm:prSet presAssocID="{20646FCE-705B-44A0-BB1A-2EC7AA2A4E2E}" presName="sibTrans" presStyleLbl="sibTrans2D1" presStyleIdx="2" presStyleCnt="5"/>
      <dgm:spPr/>
      <dgm:t>
        <a:bodyPr/>
        <a:lstStyle/>
        <a:p>
          <a:endParaRPr lang="cs-CZ"/>
        </a:p>
      </dgm:t>
    </dgm:pt>
    <dgm:pt modelId="{2509FA75-0014-4BF4-98C1-5D1DB43FCDC2}" type="pres">
      <dgm:prSet presAssocID="{20646FCE-705B-44A0-BB1A-2EC7AA2A4E2E}" presName="connectorText" presStyleLbl="sibTrans2D1" presStyleIdx="2" presStyleCnt="5"/>
      <dgm:spPr/>
      <dgm:t>
        <a:bodyPr/>
        <a:lstStyle/>
        <a:p>
          <a:endParaRPr lang="cs-CZ"/>
        </a:p>
      </dgm:t>
    </dgm:pt>
    <dgm:pt modelId="{EEE0AE1E-1F08-42AE-8717-E5F14D0FFFB3}" type="pres">
      <dgm:prSet presAssocID="{90EB916C-B489-422B-94D2-5B5CD0BA0924}" presName="node" presStyleLbl="node1" presStyleIdx="3" presStyleCnt="6">
        <dgm:presLayoutVars>
          <dgm:bulletEnabled val="1"/>
        </dgm:presLayoutVars>
      </dgm:prSet>
      <dgm:spPr/>
      <dgm:t>
        <a:bodyPr/>
        <a:lstStyle/>
        <a:p>
          <a:endParaRPr lang="cs-CZ"/>
        </a:p>
      </dgm:t>
    </dgm:pt>
    <dgm:pt modelId="{36A5C852-F2C4-47BE-BE6D-30CC5E030890}" type="pres">
      <dgm:prSet presAssocID="{81E37371-C328-40FD-B9AD-FA75F4663C9B}" presName="sibTrans" presStyleLbl="sibTrans2D1" presStyleIdx="3" presStyleCnt="5"/>
      <dgm:spPr/>
      <dgm:t>
        <a:bodyPr/>
        <a:lstStyle/>
        <a:p>
          <a:endParaRPr lang="cs-CZ"/>
        </a:p>
      </dgm:t>
    </dgm:pt>
    <dgm:pt modelId="{9912015A-2667-46BC-BF84-E489CCE25C15}" type="pres">
      <dgm:prSet presAssocID="{81E37371-C328-40FD-B9AD-FA75F4663C9B}" presName="connectorText" presStyleLbl="sibTrans2D1" presStyleIdx="3" presStyleCnt="5"/>
      <dgm:spPr/>
      <dgm:t>
        <a:bodyPr/>
        <a:lstStyle/>
        <a:p>
          <a:endParaRPr lang="cs-CZ"/>
        </a:p>
      </dgm:t>
    </dgm:pt>
    <dgm:pt modelId="{1BFE718F-5ADE-442D-8A46-1E676CBE4448}" type="pres">
      <dgm:prSet presAssocID="{7479B931-5197-489F-B820-1260B7851AF6}" presName="node" presStyleLbl="node1" presStyleIdx="4" presStyleCnt="6">
        <dgm:presLayoutVars>
          <dgm:bulletEnabled val="1"/>
        </dgm:presLayoutVars>
      </dgm:prSet>
      <dgm:spPr/>
      <dgm:t>
        <a:bodyPr/>
        <a:lstStyle/>
        <a:p>
          <a:endParaRPr lang="cs-CZ"/>
        </a:p>
      </dgm:t>
    </dgm:pt>
    <dgm:pt modelId="{A3621419-B9AD-42F5-89B3-19BB305FDD86}" type="pres">
      <dgm:prSet presAssocID="{EBDAE86E-3CEA-46E1-AF4F-EF0AC5801943}" presName="sibTrans" presStyleLbl="sibTrans2D1" presStyleIdx="4" presStyleCnt="5"/>
      <dgm:spPr/>
      <dgm:t>
        <a:bodyPr/>
        <a:lstStyle/>
        <a:p>
          <a:endParaRPr lang="cs-CZ"/>
        </a:p>
      </dgm:t>
    </dgm:pt>
    <dgm:pt modelId="{D386EBBC-E189-45DD-B745-BF7194FED0C9}" type="pres">
      <dgm:prSet presAssocID="{EBDAE86E-3CEA-46E1-AF4F-EF0AC5801943}" presName="connectorText" presStyleLbl="sibTrans2D1" presStyleIdx="4" presStyleCnt="5"/>
      <dgm:spPr/>
      <dgm:t>
        <a:bodyPr/>
        <a:lstStyle/>
        <a:p>
          <a:endParaRPr lang="cs-CZ"/>
        </a:p>
      </dgm:t>
    </dgm:pt>
    <dgm:pt modelId="{1EAFD04D-F7C1-4C66-9C11-8C0C037F3ED0}" type="pres">
      <dgm:prSet presAssocID="{4C1DEBAA-0F32-44E4-B462-2BE97B11C370}" presName="node" presStyleLbl="node1" presStyleIdx="5" presStyleCnt="6">
        <dgm:presLayoutVars>
          <dgm:bulletEnabled val="1"/>
        </dgm:presLayoutVars>
      </dgm:prSet>
      <dgm:spPr/>
      <dgm:t>
        <a:bodyPr/>
        <a:lstStyle/>
        <a:p>
          <a:endParaRPr lang="cs-CZ"/>
        </a:p>
      </dgm:t>
    </dgm:pt>
  </dgm:ptLst>
  <dgm:cxnLst>
    <dgm:cxn modelId="{37EF470C-4C50-489D-B8B3-A702907E9FFC}" type="presOf" srcId="{FF1D812A-46AC-4DAD-9D1D-5E7F7CF594A2}" destId="{B057702A-0CBB-4C50-ACC4-7C2E848623E7}" srcOrd="0" destOrd="0" presId="urn:microsoft.com/office/officeart/2005/8/layout/process1"/>
    <dgm:cxn modelId="{E1CF5A8D-0997-4EF4-ACC4-57964B17A23E}" srcId="{FF1D812A-46AC-4DAD-9D1D-5E7F7CF594A2}" destId="{7F63495B-E1DD-4AD2-94A2-E86E532CFC36}" srcOrd="2" destOrd="0" parTransId="{00297646-0EF1-491E-8151-A0251977CFFA}" sibTransId="{20646FCE-705B-44A0-BB1A-2EC7AA2A4E2E}"/>
    <dgm:cxn modelId="{478CF9FD-CC6E-4CB2-A874-DCA33CF8F385}" type="presOf" srcId="{92D52AC9-EA34-475B-8E11-D7558B66CAFC}" destId="{4F8282E8-73A7-4E44-B934-4359F7D10754}" srcOrd="0" destOrd="0" presId="urn:microsoft.com/office/officeart/2005/8/layout/process1"/>
    <dgm:cxn modelId="{7F69AECE-A445-41B5-8AF4-2F664B3C027E}" type="presOf" srcId="{20646FCE-705B-44A0-BB1A-2EC7AA2A4E2E}" destId="{2509FA75-0014-4BF4-98C1-5D1DB43FCDC2}" srcOrd="1" destOrd="0" presId="urn:microsoft.com/office/officeart/2005/8/layout/process1"/>
    <dgm:cxn modelId="{2989AB61-8654-4AFE-AF3B-7F96408B4CA4}" type="presOf" srcId="{7F63495B-E1DD-4AD2-94A2-E86E532CFC36}" destId="{4BACDF9A-8DCC-45C0-976F-1A8C11DB23B7}" srcOrd="0" destOrd="0" presId="urn:microsoft.com/office/officeart/2005/8/layout/process1"/>
    <dgm:cxn modelId="{457AF33D-D1B5-4A6E-A6B4-928A68871928}" type="presOf" srcId="{06178BE7-8D27-41F5-A65A-4D98E9DB63FD}" destId="{22058855-13C9-4F9E-99CA-BF1D24F161FF}" srcOrd="1" destOrd="0" presId="urn:microsoft.com/office/officeart/2005/8/layout/process1"/>
    <dgm:cxn modelId="{5CAAD1C3-EAE7-42D6-BF4D-DD00E7CC4165}" srcId="{FF1D812A-46AC-4DAD-9D1D-5E7F7CF594A2}" destId="{C2A03412-7A86-46AA-8DFB-C2E3240B296F}" srcOrd="0" destOrd="0" parTransId="{9D8DCA65-C15D-422D-8C01-FFF73B8BE76C}" sibTransId="{06178BE7-8D27-41F5-A65A-4D98E9DB63FD}"/>
    <dgm:cxn modelId="{69B190B8-3117-45E0-A097-600594B20AAB}" srcId="{FF1D812A-46AC-4DAD-9D1D-5E7F7CF594A2}" destId="{4C1DEBAA-0F32-44E4-B462-2BE97B11C370}" srcOrd="5" destOrd="0" parTransId="{C849807A-C483-4CA7-99A7-4D5DF6B147BB}" sibTransId="{E94B1057-1EF8-4C77-A54A-C4A8A9042316}"/>
    <dgm:cxn modelId="{82E50FB5-3609-413E-BB5B-FE522600D778}" srcId="{FF1D812A-46AC-4DAD-9D1D-5E7F7CF594A2}" destId="{EB6FC82E-1B19-488C-A632-D75954DA5089}" srcOrd="1" destOrd="0" parTransId="{D85E963B-4BC2-493C-8BFE-F917084BBA13}" sibTransId="{92D52AC9-EA34-475B-8E11-D7558B66CAFC}"/>
    <dgm:cxn modelId="{C4467E3A-82EC-4974-B261-D37DBA248C23}" type="presOf" srcId="{EBDAE86E-3CEA-46E1-AF4F-EF0AC5801943}" destId="{D386EBBC-E189-45DD-B745-BF7194FED0C9}" srcOrd="1" destOrd="0" presId="urn:microsoft.com/office/officeart/2005/8/layout/process1"/>
    <dgm:cxn modelId="{98EDE813-A9AC-4569-8B0F-1F8016B3CB7A}" type="presOf" srcId="{81E37371-C328-40FD-B9AD-FA75F4663C9B}" destId="{36A5C852-F2C4-47BE-BE6D-30CC5E030890}" srcOrd="0" destOrd="0" presId="urn:microsoft.com/office/officeart/2005/8/layout/process1"/>
    <dgm:cxn modelId="{D97CFC4C-DF00-4884-A6AC-6F9DECF076DF}" type="presOf" srcId="{EB6FC82E-1B19-488C-A632-D75954DA5089}" destId="{53D723DB-08EA-4C67-A083-1E84675A5EC9}" srcOrd="0" destOrd="0" presId="urn:microsoft.com/office/officeart/2005/8/layout/process1"/>
    <dgm:cxn modelId="{C63C4F92-EBE0-4638-AB1A-C888B8DDA6B9}" srcId="{FF1D812A-46AC-4DAD-9D1D-5E7F7CF594A2}" destId="{7479B931-5197-489F-B820-1260B7851AF6}" srcOrd="4" destOrd="0" parTransId="{7B8B7371-EE95-4821-952A-DA348401A1EE}" sibTransId="{EBDAE86E-3CEA-46E1-AF4F-EF0AC5801943}"/>
    <dgm:cxn modelId="{48CD3564-7AC4-4B21-AFC8-ED58156CFAED}" type="presOf" srcId="{06178BE7-8D27-41F5-A65A-4D98E9DB63FD}" destId="{FF98E716-3DA5-4B4A-B765-410C97872A7F}" srcOrd="0" destOrd="0" presId="urn:microsoft.com/office/officeart/2005/8/layout/process1"/>
    <dgm:cxn modelId="{A1DB6E46-39B1-4B62-9DFA-D74573351459}" srcId="{FF1D812A-46AC-4DAD-9D1D-5E7F7CF594A2}" destId="{90EB916C-B489-422B-94D2-5B5CD0BA0924}" srcOrd="3" destOrd="0" parTransId="{795CB2DA-0D89-412A-8746-0A55F814F439}" sibTransId="{81E37371-C328-40FD-B9AD-FA75F4663C9B}"/>
    <dgm:cxn modelId="{7B8C999B-CEEE-4102-A44B-9FD0DC1D6755}" type="presOf" srcId="{C2A03412-7A86-46AA-8DFB-C2E3240B296F}" destId="{21B9CB86-07E8-4748-B26B-05CC586D5445}" srcOrd="0" destOrd="0" presId="urn:microsoft.com/office/officeart/2005/8/layout/process1"/>
    <dgm:cxn modelId="{62791DFC-79E0-42BE-8E5D-D9318A37C06F}" type="presOf" srcId="{81E37371-C328-40FD-B9AD-FA75F4663C9B}" destId="{9912015A-2667-46BC-BF84-E489CCE25C15}" srcOrd="1" destOrd="0" presId="urn:microsoft.com/office/officeart/2005/8/layout/process1"/>
    <dgm:cxn modelId="{E86D6193-766C-4049-88C3-BA06DAE27842}" type="presOf" srcId="{20646FCE-705B-44A0-BB1A-2EC7AA2A4E2E}" destId="{37D8FB20-EAFA-47CA-A169-B9766F3E1E36}" srcOrd="0" destOrd="0" presId="urn:microsoft.com/office/officeart/2005/8/layout/process1"/>
    <dgm:cxn modelId="{E21757AA-E560-4D36-AF30-F5D007903CAD}" type="presOf" srcId="{90EB916C-B489-422B-94D2-5B5CD0BA0924}" destId="{EEE0AE1E-1F08-42AE-8717-E5F14D0FFFB3}" srcOrd="0" destOrd="0" presId="urn:microsoft.com/office/officeart/2005/8/layout/process1"/>
    <dgm:cxn modelId="{00EBA9B2-4FDC-46A2-BA08-5EBC9889AE63}" type="presOf" srcId="{7479B931-5197-489F-B820-1260B7851AF6}" destId="{1BFE718F-5ADE-442D-8A46-1E676CBE4448}" srcOrd="0" destOrd="0" presId="urn:microsoft.com/office/officeart/2005/8/layout/process1"/>
    <dgm:cxn modelId="{6BD30812-89A4-4E60-920F-6FBDBD0FE69E}" type="presOf" srcId="{EBDAE86E-3CEA-46E1-AF4F-EF0AC5801943}" destId="{A3621419-B9AD-42F5-89B3-19BB305FDD86}" srcOrd="0" destOrd="0" presId="urn:microsoft.com/office/officeart/2005/8/layout/process1"/>
    <dgm:cxn modelId="{F5B2054C-8C02-4046-80C0-B5A02E307FC6}" type="presOf" srcId="{92D52AC9-EA34-475B-8E11-D7558B66CAFC}" destId="{465292F9-674A-4E2D-9BEE-9970FE2B31E5}" srcOrd="1" destOrd="0" presId="urn:microsoft.com/office/officeart/2005/8/layout/process1"/>
    <dgm:cxn modelId="{1A342880-6324-44A4-B2C6-F410B7537AEC}" type="presOf" srcId="{4C1DEBAA-0F32-44E4-B462-2BE97B11C370}" destId="{1EAFD04D-F7C1-4C66-9C11-8C0C037F3ED0}" srcOrd="0" destOrd="0" presId="urn:microsoft.com/office/officeart/2005/8/layout/process1"/>
    <dgm:cxn modelId="{A2B15D71-C9D1-43E9-A764-A71318A622A7}" type="presParOf" srcId="{B057702A-0CBB-4C50-ACC4-7C2E848623E7}" destId="{21B9CB86-07E8-4748-B26B-05CC586D5445}" srcOrd="0" destOrd="0" presId="urn:microsoft.com/office/officeart/2005/8/layout/process1"/>
    <dgm:cxn modelId="{ECE5486B-2604-47F0-A9C4-C55CF22B1E23}" type="presParOf" srcId="{B057702A-0CBB-4C50-ACC4-7C2E848623E7}" destId="{FF98E716-3DA5-4B4A-B765-410C97872A7F}" srcOrd="1" destOrd="0" presId="urn:microsoft.com/office/officeart/2005/8/layout/process1"/>
    <dgm:cxn modelId="{7B10BA93-05A6-4551-9847-7EC08F2D2F9D}" type="presParOf" srcId="{FF98E716-3DA5-4B4A-B765-410C97872A7F}" destId="{22058855-13C9-4F9E-99CA-BF1D24F161FF}" srcOrd="0" destOrd="0" presId="urn:microsoft.com/office/officeart/2005/8/layout/process1"/>
    <dgm:cxn modelId="{F32AF1B4-39CE-4CE6-9142-04D669C4642B}" type="presParOf" srcId="{B057702A-0CBB-4C50-ACC4-7C2E848623E7}" destId="{53D723DB-08EA-4C67-A083-1E84675A5EC9}" srcOrd="2" destOrd="0" presId="urn:microsoft.com/office/officeart/2005/8/layout/process1"/>
    <dgm:cxn modelId="{32C8F324-F47D-4D1B-B810-562526D8FDBE}" type="presParOf" srcId="{B057702A-0CBB-4C50-ACC4-7C2E848623E7}" destId="{4F8282E8-73A7-4E44-B934-4359F7D10754}" srcOrd="3" destOrd="0" presId="urn:microsoft.com/office/officeart/2005/8/layout/process1"/>
    <dgm:cxn modelId="{54C3A050-85A4-46ED-A923-B01B41CB7C6A}" type="presParOf" srcId="{4F8282E8-73A7-4E44-B934-4359F7D10754}" destId="{465292F9-674A-4E2D-9BEE-9970FE2B31E5}" srcOrd="0" destOrd="0" presId="urn:microsoft.com/office/officeart/2005/8/layout/process1"/>
    <dgm:cxn modelId="{AE9F2C26-F35D-4A40-A180-A5F96E063384}" type="presParOf" srcId="{B057702A-0CBB-4C50-ACC4-7C2E848623E7}" destId="{4BACDF9A-8DCC-45C0-976F-1A8C11DB23B7}" srcOrd="4" destOrd="0" presId="urn:microsoft.com/office/officeart/2005/8/layout/process1"/>
    <dgm:cxn modelId="{58B03EAF-3FA8-47CB-B71C-CC2C9444C349}" type="presParOf" srcId="{B057702A-0CBB-4C50-ACC4-7C2E848623E7}" destId="{37D8FB20-EAFA-47CA-A169-B9766F3E1E36}" srcOrd="5" destOrd="0" presId="urn:microsoft.com/office/officeart/2005/8/layout/process1"/>
    <dgm:cxn modelId="{6FCE3F2A-F7FE-4652-AD11-03758B1EE0CB}" type="presParOf" srcId="{37D8FB20-EAFA-47CA-A169-B9766F3E1E36}" destId="{2509FA75-0014-4BF4-98C1-5D1DB43FCDC2}" srcOrd="0" destOrd="0" presId="urn:microsoft.com/office/officeart/2005/8/layout/process1"/>
    <dgm:cxn modelId="{4DDCA3D0-4395-48B6-8FF2-144349C44A87}" type="presParOf" srcId="{B057702A-0CBB-4C50-ACC4-7C2E848623E7}" destId="{EEE0AE1E-1F08-42AE-8717-E5F14D0FFFB3}" srcOrd="6" destOrd="0" presId="urn:microsoft.com/office/officeart/2005/8/layout/process1"/>
    <dgm:cxn modelId="{65441081-B812-4DA2-9980-97D5B872503F}" type="presParOf" srcId="{B057702A-0CBB-4C50-ACC4-7C2E848623E7}" destId="{36A5C852-F2C4-47BE-BE6D-30CC5E030890}" srcOrd="7" destOrd="0" presId="urn:microsoft.com/office/officeart/2005/8/layout/process1"/>
    <dgm:cxn modelId="{42339921-E101-4ACC-8A91-9F2EEE699B37}" type="presParOf" srcId="{36A5C852-F2C4-47BE-BE6D-30CC5E030890}" destId="{9912015A-2667-46BC-BF84-E489CCE25C15}" srcOrd="0" destOrd="0" presId="urn:microsoft.com/office/officeart/2005/8/layout/process1"/>
    <dgm:cxn modelId="{7A03E19B-045A-4D8E-A101-412A237EC2D1}" type="presParOf" srcId="{B057702A-0CBB-4C50-ACC4-7C2E848623E7}" destId="{1BFE718F-5ADE-442D-8A46-1E676CBE4448}" srcOrd="8" destOrd="0" presId="urn:microsoft.com/office/officeart/2005/8/layout/process1"/>
    <dgm:cxn modelId="{51AFB010-2F7D-4BF4-B6EB-C0D34A408684}" type="presParOf" srcId="{B057702A-0CBB-4C50-ACC4-7C2E848623E7}" destId="{A3621419-B9AD-42F5-89B3-19BB305FDD86}" srcOrd="9" destOrd="0" presId="urn:microsoft.com/office/officeart/2005/8/layout/process1"/>
    <dgm:cxn modelId="{445B7397-32A0-487A-B021-155E3F557E24}" type="presParOf" srcId="{A3621419-B9AD-42F5-89B3-19BB305FDD86}" destId="{D386EBBC-E189-45DD-B745-BF7194FED0C9}" srcOrd="0" destOrd="0" presId="urn:microsoft.com/office/officeart/2005/8/layout/process1"/>
    <dgm:cxn modelId="{09058C76-6F01-4BFE-B431-5116C982F2AF}" type="presParOf" srcId="{B057702A-0CBB-4C50-ACC4-7C2E848623E7}" destId="{1EAFD04D-F7C1-4C66-9C11-8C0C037F3ED0}" srcOrd="10" destOrd="0" presId="urn:microsoft.com/office/officeart/2005/8/layout/process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FF1D812A-46AC-4DAD-9D1D-5E7F7CF594A2}" type="doc">
      <dgm:prSet loTypeId="urn:microsoft.com/office/officeart/2005/8/layout/process1" loCatId="process" qsTypeId="urn:microsoft.com/office/officeart/2005/8/quickstyle/simple1" qsCatId="simple" csTypeId="urn:microsoft.com/office/officeart/2005/8/colors/accent1_2" csCatId="accent1" phldr="1"/>
      <dgm:spPr/>
    </dgm:pt>
    <dgm:pt modelId="{C2A03412-7A86-46AA-8DFB-C2E3240B296F}">
      <dgm:prSet phldrT="[Text]"/>
      <dgm:spPr>
        <a:noFill/>
        <a:ln>
          <a:noFill/>
        </a:ln>
      </dgm:spPr>
      <dgm:t>
        <a:bodyPr/>
        <a:lstStyle/>
        <a:p>
          <a:r>
            <a:rPr lang="cs-CZ" dirty="0" smtClean="0">
              <a:solidFill>
                <a:srgbClr val="C00000"/>
              </a:solidFill>
              <a:effectLst>
                <a:outerShdw blurRad="38100" dist="38100" dir="2700000" algn="tl">
                  <a:srgbClr val="C0C0C0"/>
                </a:outerShdw>
              </a:effectLst>
            </a:rPr>
            <a:t>Úvod – studium předmětu kartografie</a:t>
          </a:r>
          <a:endParaRPr lang="cs-CZ" dirty="0">
            <a:solidFill>
              <a:srgbClr val="C00000"/>
            </a:solidFill>
          </a:endParaRPr>
        </a:p>
      </dgm:t>
    </dgm:pt>
    <dgm:pt modelId="{9D8DCA65-C15D-422D-8C01-FFF73B8BE76C}" type="parTrans" cxnId="{5CAAD1C3-EAE7-42D6-BF4D-DD00E7CC4165}">
      <dgm:prSet/>
      <dgm:spPr/>
      <dgm:t>
        <a:bodyPr/>
        <a:lstStyle/>
        <a:p>
          <a:endParaRPr lang="cs-CZ"/>
        </a:p>
      </dgm:t>
    </dgm:pt>
    <dgm:pt modelId="{06178BE7-8D27-41F5-A65A-4D98E9DB63FD}" type="sibTrans" cxnId="{5CAAD1C3-EAE7-42D6-BF4D-DD00E7CC4165}">
      <dgm:prSet/>
      <dgm:spPr>
        <a:solidFill>
          <a:srgbClr val="9E0000"/>
        </a:solidFill>
      </dgm:spPr>
      <dgm:t>
        <a:bodyPr/>
        <a:lstStyle/>
        <a:p>
          <a:endParaRPr lang="cs-CZ"/>
        </a:p>
      </dgm:t>
    </dgm:pt>
    <dgm:pt modelId="{EB6FC82E-1B19-488C-A632-D75954DA5089}">
      <dgm:prSet phldrT="[Text]"/>
      <dgm:spPr>
        <a:noFill/>
        <a:ln>
          <a:noFill/>
        </a:ln>
      </dgm:spPr>
      <dgm:t>
        <a:bodyPr/>
        <a:lstStyle/>
        <a:p>
          <a:r>
            <a:rPr lang="cs-CZ" dirty="0" smtClean="0">
              <a:solidFill>
                <a:srgbClr val="C00000"/>
              </a:solidFill>
              <a:effectLst>
                <a:outerShdw blurRad="38100" dist="38100" dir="2700000" algn="tl">
                  <a:srgbClr val="C0C0C0"/>
                </a:outerShdw>
              </a:effectLst>
            </a:rPr>
            <a:t>Postavení kartografie v systému věd</a:t>
          </a:r>
          <a:endParaRPr lang="cs-CZ" dirty="0">
            <a:solidFill>
              <a:srgbClr val="C00000"/>
            </a:solidFill>
          </a:endParaRPr>
        </a:p>
      </dgm:t>
    </dgm:pt>
    <dgm:pt modelId="{D85E963B-4BC2-493C-8BFE-F917084BBA13}" type="parTrans" cxnId="{82E50FB5-3609-413E-BB5B-FE522600D778}">
      <dgm:prSet/>
      <dgm:spPr/>
      <dgm:t>
        <a:bodyPr/>
        <a:lstStyle/>
        <a:p>
          <a:endParaRPr lang="cs-CZ"/>
        </a:p>
      </dgm:t>
    </dgm:pt>
    <dgm:pt modelId="{92D52AC9-EA34-475B-8E11-D7558B66CAFC}" type="sibTrans" cxnId="{82E50FB5-3609-413E-BB5B-FE522600D778}">
      <dgm:prSet/>
      <dgm:spPr>
        <a:solidFill>
          <a:srgbClr val="9E0000"/>
        </a:solidFill>
        <a:ln>
          <a:solidFill>
            <a:srgbClr val="9E0000"/>
          </a:solidFill>
        </a:ln>
      </dgm:spPr>
      <dgm:t>
        <a:bodyPr/>
        <a:lstStyle/>
        <a:p>
          <a:endParaRPr lang="cs-CZ" dirty="0"/>
        </a:p>
      </dgm:t>
    </dgm:pt>
    <dgm:pt modelId="{7F63495B-E1DD-4AD2-94A2-E86E532CFC36}">
      <dgm:prSet phldrT="[Text]"/>
      <dgm:spPr>
        <a:noFill/>
        <a:ln>
          <a:noFill/>
        </a:ln>
      </dgm:spPr>
      <dgm:t>
        <a:bodyPr/>
        <a:lstStyle/>
        <a:p>
          <a:r>
            <a:rPr lang="cs-CZ" dirty="0" smtClean="0">
              <a:solidFill>
                <a:srgbClr val="C00000"/>
              </a:solidFill>
              <a:effectLst>
                <a:outerShdw blurRad="38100" dist="38100" dir="2700000" algn="tl">
                  <a:srgbClr val="C0C0C0"/>
                </a:outerShdw>
              </a:effectLst>
            </a:rPr>
            <a:t>Kartografie jako samostatný vědní obor a její definice</a:t>
          </a:r>
          <a:endParaRPr lang="cs-CZ" dirty="0">
            <a:solidFill>
              <a:srgbClr val="C00000"/>
            </a:solidFill>
          </a:endParaRPr>
        </a:p>
      </dgm:t>
    </dgm:pt>
    <dgm:pt modelId="{00297646-0EF1-491E-8151-A0251977CFFA}" type="parTrans" cxnId="{E1CF5A8D-0997-4EF4-ACC4-57964B17A23E}">
      <dgm:prSet/>
      <dgm:spPr/>
      <dgm:t>
        <a:bodyPr/>
        <a:lstStyle/>
        <a:p>
          <a:endParaRPr lang="cs-CZ"/>
        </a:p>
      </dgm:t>
    </dgm:pt>
    <dgm:pt modelId="{20646FCE-705B-44A0-BB1A-2EC7AA2A4E2E}" type="sibTrans" cxnId="{E1CF5A8D-0997-4EF4-ACC4-57964B17A23E}">
      <dgm:prSet/>
      <dgm:spPr>
        <a:solidFill>
          <a:srgbClr val="9E0000"/>
        </a:solidFill>
      </dgm:spPr>
      <dgm:t>
        <a:bodyPr/>
        <a:lstStyle/>
        <a:p>
          <a:endParaRPr lang="cs-CZ"/>
        </a:p>
      </dgm:t>
    </dgm:pt>
    <dgm:pt modelId="{90EB916C-B489-422B-94D2-5B5CD0BA0924}">
      <dgm:prSet phldrT="[Text]"/>
      <dgm:spPr>
        <a:noFill/>
        <a:ln>
          <a:noFill/>
        </a:ln>
      </dgm:spPr>
      <dgm:t>
        <a:bodyPr/>
        <a:lstStyle/>
        <a:p>
          <a:r>
            <a:rPr lang="cs-CZ" dirty="0" smtClean="0">
              <a:solidFill>
                <a:srgbClr val="C00000"/>
              </a:solidFill>
              <a:effectLst>
                <a:outerShdw blurRad="38100" dist="38100" dir="2700000" algn="tl">
                  <a:srgbClr val="C0C0C0"/>
                </a:outerShdw>
              </a:effectLst>
            </a:rPr>
            <a:t>Definice mapy, atlasu, glóbu a produktů digitální kartografie</a:t>
          </a:r>
          <a:endParaRPr lang="cs-CZ" dirty="0">
            <a:solidFill>
              <a:srgbClr val="C00000"/>
            </a:solidFill>
          </a:endParaRPr>
        </a:p>
      </dgm:t>
    </dgm:pt>
    <dgm:pt modelId="{795CB2DA-0D89-412A-8746-0A55F814F439}" type="parTrans" cxnId="{A1DB6E46-39B1-4B62-9DFA-D74573351459}">
      <dgm:prSet/>
      <dgm:spPr/>
      <dgm:t>
        <a:bodyPr/>
        <a:lstStyle/>
        <a:p>
          <a:endParaRPr lang="cs-CZ"/>
        </a:p>
      </dgm:t>
    </dgm:pt>
    <dgm:pt modelId="{81E37371-C328-40FD-B9AD-FA75F4663C9B}" type="sibTrans" cxnId="{A1DB6E46-39B1-4B62-9DFA-D74573351459}">
      <dgm:prSet/>
      <dgm:spPr>
        <a:solidFill>
          <a:srgbClr val="9E0000"/>
        </a:solidFill>
      </dgm:spPr>
      <dgm:t>
        <a:bodyPr/>
        <a:lstStyle/>
        <a:p>
          <a:endParaRPr lang="cs-CZ"/>
        </a:p>
      </dgm:t>
    </dgm:pt>
    <dgm:pt modelId="{7479B931-5197-489F-B820-1260B7851AF6}">
      <dgm:prSet phldrT="[Text]"/>
      <dgm:spPr>
        <a:solidFill>
          <a:srgbClr val="8E0000"/>
        </a:solidFill>
      </dgm:spPr>
      <dgm:t>
        <a:bodyPr/>
        <a:lstStyle/>
        <a:p>
          <a:r>
            <a:rPr lang="cs-CZ" dirty="0" smtClean="0">
              <a:effectLst>
                <a:outerShdw blurRad="38100" dist="38100" dir="2700000" algn="tl">
                  <a:srgbClr val="C0C0C0"/>
                </a:outerShdw>
              </a:effectLst>
            </a:rPr>
            <a:t>Struktura a členění kartografie,</a:t>
          </a:r>
          <a:endParaRPr lang="cs-CZ" dirty="0"/>
        </a:p>
      </dgm:t>
    </dgm:pt>
    <dgm:pt modelId="{7B8B7371-EE95-4821-952A-DA348401A1EE}" type="parTrans" cxnId="{C63C4F92-EBE0-4638-AB1A-C888B8DDA6B9}">
      <dgm:prSet/>
      <dgm:spPr/>
      <dgm:t>
        <a:bodyPr/>
        <a:lstStyle/>
        <a:p>
          <a:endParaRPr lang="cs-CZ"/>
        </a:p>
      </dgm:t>
    </dgm:pt>
    <dgm:pt modelId="{EBDAE86E-3CEA-46E1-AF4F-EF0AC5801943}" type="sibTrans" cxnId="{C63C4F92-EBE0-4638-AB1A-C888B8DDA6B9}">
      <dgm:prSet/>
      <dgm:spPr>
        <a:solidFill>
          <a:srgbClr val="9E0000"/>
        </a:solidFill>
      </dgm:spPr>
      <dgm:t>
        <a:bodyPr/>
        <a:lstStyle/>
        <a:p>
          <a:endParaRPr lang="cs-CZ"/>
        </a:p>
      </dgm:t>
    </dgm:pt>
    <dgm:pt modelId="{4C1DEBAA-0F32-44E4-B462-2BE97B11C370}">
      <dgm:prSet phldrT="[Text]"/>
      <dgm:spPr>
        <a:noFill/>
        <a:ln>
          <a:noFill/>
        </a:ln>
      </dgm:spPr>
      <dgm:t>
        <a:bodyPr/>
        <a:lstStyle/>
        <a:p>
          <a:r>
            <a:rPr lang="cs-CZ" dirty="0" smtClean="0">
              <a:solidFill>
                <a:srgbClr val="C00000"/>
              </a:solidFill>
              <a:effectLst>
                <a:outerShdw blurRad="38100" dist="38100" dir="2700000" algn="tl">
                  <a:srgbClr val="C0C0C0"/>
                </a:outerShdw>
              </a:effectLst>
            </a:rPr>
            <a:t>Dějiny kartografie</a:t>
          </a:r>
          <a:endParaRPr lang="cs-CZ" dirty="0">
            <a:solidFill>
              <a:srgbClr val="C00000"/>
            </a:solidFill>
          </a:endParaRPr>
        </a:p>
      </dgm:t>
    </dgm:pt>
    <dgm:pt modelId="{C849807A-C483-4CA7-99A7-4D5DF6B147BB}" type="parTrans" cxnId="{69B190B8-3117-45E0-A097-600594B20AAB}">
      <dgm:prSet/>
      <dgm:spPr/>
      <dgm:t>
        <a:bodyPr/>
        <a:lstStyle/>
        <a:p>
          <a:endParaRPr lang="cs-CZ"/>
        </a:p>
      </dgm:t>
    </dgm:pt>
    <dgm:pt modelId="{E94B1057-1EF8-4C77-A54A-C4A8A9042316}" type="sibTrans" cxnId="{69B190B8-3117-45E0-A097-600594B20AAB}">
      <dgm:prSet/>
      <dgm:spPr>
        <a:solidFill>
          <a:srgbClr val="9E0000"/>
        </a:solidFill>
      </dgm:spPr>
      <dgm:t>
        <a:bodyPr/>
        <a:lstStyle/>
        <a:p>
          <a:endParaRPr lang="cs-CZ"/>
        </a:p>
      </dgm:t>
    </dgm:pt>
    <dgm:pt modelId="{B057702A-0CBB-4C50-ACC4-7C2E848623E7}" type="pres">
      <dgm:prSet presAssocID="{FF1D812A-46AC-4DAD-9D1D-5E7F7CF594A2}" presName="Name0" presStyleCnt="0">
        <dgm:presLayoutVars>
          <dgm:dir/>
          <dgm:resizeHandles val="exact"/>
        </dgm:presLayoutVars>
      </dgm:prSet>
      <dgm:spPr/>
    </dgm:pt>
    <dgm:pt modelId="{21B9CB86-07E8-4748-B26B-05CC586D5445}" type="pres">
      <dgm:prSet presAssocID="{C2A03412-7A86-46AA-8DFB-C2E3240B296F}" presName="node" presStyleLbl="node1" presStyleIdx="0" presStyleCnt="6" custScaleX="98785" custScaleY="97992" custLinFactNeighborX="-830" custLinFactNeighborY="-3812">
        <dgm:presLayoutVars>
          <dgm:bulletEnabled val="1"/>
        </dgm:presLayoutVars>
      </dgm:prSet>
      <dgm:spPr/>
      <dgm:t>
        <a:bodyPr/>
        <a:lstStyle/>
        <a:p>
          <a:endParaRPr lang="cs-CZ"/>
        </a:p>
      </dgm:t>
    </dgm:pt>
    <dgm:pt modelId="{FF98E716-3DA5-4B4A-B765-410C97872A7F}" type="pres">
      <dgm:prSet presAssocID="{06178BE7-8D27-41F5-A65A-4D98E9DB63FD}" presName="sibTrans" presStyleLbl="sibTrans2D1" presStyleIdx="0" presStyleCnt="5"/>
      <dgm:spPr/>
      <dgm:t>
        <a:bodyPr/>
        <a:lstStyle/>
        <a:p>
          <a:endParaRPr lang="cs-CZ"/>
        </a:p>
      </dgm:t>
    </dgm:pt>
    <dgm:pt modelId="{22058855-13C9-4F9E-99CA-BF1D24F161FF}" type="pres">
      <dgm:prSet presAssocID="{06178BE7-8D27-41F5-A65A-4D98E9DB63FD}" presName="connectorText" presStyleLbl="sibTrans2D1" presStyleIdx="0" presStyleCnt="5"/>
      <dgm:spPr/>
      <dgm:t>
        <a:bodyPr/>
        <a:lstStyle/>
        <a:p>
          <a:endParaRPr lang="cs-CZ"/>
        </a:p>
      </dgm:t>
    </dgm:pt>
    <dgm:pt modelId="{53D723DB-08EA-4C67-A083-1E84675A5EC9}" type="pres">
      <dgm:prSet presAssocID="{EB6FC82E-1B19-488C-A632-D75954DA5089}" presName="node" presStyleLbl="node1" presStyleIdx="1" presStyleCnt="6">
        <dgm:presLayoutVars>
          <dgm:bulletEnabled val="1"/>
        </dgm:presLayoutVars>
      </dgm:prSet>
      <dgm:spPr/>
      <dgm:t>
        <a:bodyPr/>
        <a:lstStyle/>
        <a:p>
          <a:endParaRPr lang="cs-CZ"/>
        </a:p>
      </dgm:t>
    </dgm:pt>
    <dgm:pt modelId="{4F8282E8-73A7-4E44-B934-4359F7D10754}" type="pres">
      <dgm:prSet presAssocID="{92D52AC9-EA34-475B-8E11-D7558B66CAFC}" presName="sibTrans" presStyleLbl="sibTrans2D1" presStyleIdx="1" presStyleCnt="5"/>
      <dgm:spPr/>
      <dgm:t>
        <a:bodyPr/>
        <a:lstStyle/>
        <a:p>
          <a:endParaRPr lang="cs-CZ"/>
        </a:p>
      </dgm:t>
    </dgm:pt>
    <dgm:pt modelId="{465292F9-674A-4E2D-9BEE-9970FE2B31E5}" type="pres">
      <dgm:prSet presAssocID="{92D52AC9-EA34-475B-8E11-D7558B66CAFC}" presName="connectorText" presStyleLbl="sibTrans2D1" presStyleIdx="1" presStyleCnt="5"/>
      <dgm:spPr/>
      <dgm:t>
        <a:bodyPr/>
        <a:lstStyle/>
        <a:p>
          <a:endParaRPr lang="cs-CZ"/>
        </a:p>
      </dgm:t>
    </dgm:pt>
    <dgm:pt modelId="{4BACDF9A-8DCC-45C0-976F-1A8C11DB23B7}" type="pres">
      <dgm:prSet presAssocID="{7F63495B-E1DD-4AD2-94A2-E86E532CFC36}" presName="node" presStyleLbl="node1" presStyleIdx="2" presStyleCnt="6">
        <dgm:presLayoutVars>
          <dgm:bulletEnabled val="1"/>
        </dgm:presLayoutVars>
      </dgm:prSet>
      <dgm:spPr/>
      <dgm:t>
        <a:bodyPr/>
        <a:lstStyle/>
        <a:p>
          <a:endParaRPr lang="cs-CZ"/>
        </a:p>
      </dgm:t>
    </dgm:pt>
    <dgm:pt modelId="{37D8FB20-EAFA-47CA-A169-B9766F3E1E36}" type="pres">
      <dgm:prSet presAssocID="{20646FCE-705B-44A0-BB1A-2EC7AA2A4E2E}" presName="sibTrans" presStyleLbl="sibTrans2D1" presStyleIdx="2" presStyleCnt="5"/>
      <dgm:spPr/>
      <dgm:t>
        <a:bodyPr/>
        <a:lstStyle/>
        <a:p>
          <a:endParaRPr lang="cs-CZ"/>
        </a:p>
      </dgm:t>
    </dgm:pt>
    <dgm:pt modelId="{2509FA75-0014-4BF4-98C1-5D1DB43FCDC2}" type="pres">
      <dgm:prSet presAssocID="{20646FCE-705B-44A0-BB1A-2EC7AA2A4E2E}" presName="connectorText" presStyleLbl="sibTrans2D1" presStyleIdx="2" presStyleCnt="5"/>
      <dgm:spPr/>
      <dgm:t>
        <a:bodyPr/>
        <a:lstStyle/>
        <a:p>
          <a:endParaRPr lang="cs-CZ"/>
        </a:p>
      </dgm:t>
    </dgm:pt>
    <dgm:pt modelId="{EEE0AE1E-1F08-42AE-8717-E5F14D0FFFB3}" type="pres">
      <dgm:prSet presAssocID="{90EB916C-B489-422B-94D2-5B5CD0BA0924}" presName="node" presStyleLbl="node1" presStyleIdx="3" presStyleCnt="6">
        <dgm:presLayoutVars>
          <dgm:bulletEnabled val="1"/>
        </dgm:presLayoutVars>
      </dgm:prSet>
      <dgm:spPr/>
      <dgm:t>
        <a:bodyPr/>
        <a:lstStyle/>
        <a:p>
          <a:endParaRPr lang="cs-CZ"/>
        </a:p>
      </dgm:t>
    </dgm:pt>
    <dgm:pt modelId="{36A5C852-F2C4-47BE-BE6D-30CC5E030890}" type="pres">
      <dgm:prSet presAssocID="{81E37371-C328-40FD-B9AD-FA75F4663C9B}" presName="sibTrans" presStyleLbl="sibTrans2D1" presStyleIdx="3" presStyleCnt="5"/>
      <dgm:spPr/>
      <dgm:t>
        <a:bodyPr/>
        <a:lstStyle/>
        <a:p>
          <a:endParaRPr lang="cs-CZ"/>
        </a:p>
      </dgm:t>
    </dgm:pt>
    <dgm:pt modelId="{9912015A-2667-46BC-BF84-E489CCE25C15}" type="pres">
      <dgm:prSet presAssocID="{81E37371-C328-40FD-B9AD-FA75F4663C9B}" presName="connectorText" presStyleLbl="sibTrans2D1" presStyleIdx="3" presStyleCnt="5"/>
      <dgm:spPr/>
      <dgm:t>
        <a:bodyPr/>
        <a:lstStyle/>
        <a:p>
          <a:endParaRPr lang="cs-CZ"/>
        </a:p>
      </dgm:t>
    </dgm:pt>
    <dgm:pt modelId="{1BFE718F-5ADE-442D-8A46-1E676CBE4448}" type="pres">
      <dgm:prSet presAssocID="{7479B931-5197-489F-B820-1260B7851AF6}" presName="node" presStyleLbl="node1" presStyleIdx="4" presStyleCnt="6">
        <dgm:presLayoutVars>
          <dgm:bulletEnabled val="1"/>
        </dgm:presLayoutVars>
      </dgm:prSet>
      <dgm:spPr/>
      <dgm:t>
        <a:bodyPr/>
        <a:lstStyle/>
        <a:p>
          <a:endParaRPr lang="cs-CZ"/>
        </a:p>
      </dgm:t>
    </dgm:pt>
    <dgm:pt modelId="{A3621419-B9AD-42F5-89B3-19BB305FDD86}" type="pres">
      <dgm:prSet presAssocID="{EBDAE86E-3CEA-46E1-AF4F-EF0AC5801943}" presName="sibTrans" presStyleLbl="sibTrans2D1" presStyleIdx="4" presStyleCnt="5"/>
      <dgm:spPr/>
      <dgm:t>
        <a:bodyPr/>
        <a:lstStyle/>
        <a:p>
          <a:endParaRPr lang="cs-CZ"/>
        </a:p>
      </dgm:t>
    </dgm:pt>
    <dgm:pt modelId="{D386EBBC-E189-45DD-B745-BF7194FED0C9}" type="pres">
      <dgm:prSet presAssocID="{EBDAE86E-3CEA-46E1-AF4F-EF0AC5801943}" presName="connectorText" presStyleLbl="sibTrans2D1" presStyleIdx="4" presStyleCnt="5"/>
      <dgm:spPr/>
      <dgm:t>
        <a:bodyPr/>
        <a:lstStyle/>
        <a:p>
          <a:endParaRPr lang="cs-CZ"/>
        </a:p>
      </dgm:t>
    </dgm:pt>
    <dgm:pt modelId="{1EAFD04D-F7C1-4C66-9C11-8C0C037F3ED0}" type="pres">
      <dgm:prSet presAssocID="{4C1DEBAA-0F32-44E4-B462-2BE97B11C370}" presName="node" presStyleLbl="node1" presStyleIdx="5" presStyleCnt="6">
        <dgm:presLayoutVars>
          <dgm:bulletEnabled val="1"/>
        </dgm:presLayoutVars>
      </dgm:prSet>
      <dgm:spPr/>
      <dgm:t>
        <a:bodyPr/>
        <a:lstStyle/>
        <a:p>
          <a:endParaRPr lang="cs-CZ"/>
        </a:p>
      </dgm:t>
    </dgm:pt>
  </dgm:ptLst>
  <dgm:cxnLst>
    <dgm:cxn modelId="{4967B909-B049-4EFB-A955-67BE7E5D6414}" type="presOf" srcId="{FF1D812A-46AC-4DAD-9D1D-5E7F7CF594A2}" destId="{B057702A-0CBB-4C50-ACC4-7C2E848623E7}" srcOrd="0" destOrd="0" presId="urn:microsoft.com/office/officeart/2005/8/layout/process1"/>
    <dgm:cxn modelId="{70C05D62-DB6F-45F1-9F9F-0E3BC2F24328}" type="presOf" srcId="{20646FCE-705B-44A0-BB1A-2EC7AA2A4E2E}" destId="{2509FA75-0014-4BF4-98C1-5D1DB43FCDC2}" srcOrd="1" destOrd="0" presId="urn:microsoft.com/office/officeart/2005/8/layout/process1"/>
    <dgm:cxn modelId="{519E06BE-87D2-4340-A4AE-4CAF372444EB}" type="presOf" srcId="{92D52AC9-EA34-475B-8E11-D7558B66CAFC}" destId="{4F8282E8-73A7-4E44-B934-4359F7D10754}" srcOrd="0" destOrd="0" presId="urn:microsoft.com/office/officeart/2005/8/layout/process1"/>
    <dgm:cxn modelId="{00BCC729-C053-4BB3-837A-BE08EEDA0AC3}" type="presOf" srcId="{20646FCE-705B-44A0-BB1A-2EC7AA2A4E2E}" destId="{37D8FB20-EAFA-47CA-A169-B9766F3E1E36}" srcOrd="0" destOrd="0" presId="urn:microsoft.com/office/officeart/2005/8/layout/process1"/>
    <dgm:cxn modelId="{E1CF5A8D-0997-4EF4-ACC4-57964B17A23E}" srcId="{FF1D812A-46AC-4DAD-9D1D-5E7F7CF594A2}" destId="{7F63495B-E1DD-4AD2-94A2-E86E532CFC36}" srcOrd="2" destOrd="0" parTransId="{00297646-0EF1-491E-8151-A0251977CFFA}" sibTransId="{20646FCE-705B-44A0-BB1A-2EC7AA2A4E2E}"/>
    <dgm:cxn modelId="{A9A79A0C-FA22-42BF-8356-79813C517050}" type="presOf" srcId="{EB6FC82E-1B19-488C-A632-D75954DA5089}" destId="{53D723DB-08EA-4C67-A083-1E84675A5EC9}" srcOrd="0" destOrd="0" presId="urn:microsoft.com/office/officeart/2005/8/layout/process1"/>
    <dgm:cxn modelId="{F39BE6D7-73F3-43B3-A5F2-AA87EA520C74}" type="presOf" srcId="{90EB916C-B489-422B-94D2-5B5CD0BA0924}" destId="{EEE0AE1E-1F08-42AE-8717-E5F14D0FFFB3}" srcOrd="0" destOrd="0" presId="urn:microsoft.com/office/officeart/2005/8/layout/process1"/>
    <dgm:cxn modelId="{35884F94-623A-4CFF-A3AC-BC276F371204}" type="presOf" srcId="{4C1DEBAA-0F32-44E4-B462-2BE97B11C370}" destId="{1EAFD04D-F7C1-4C66-9C11-8C0C037F3ED0}" srcOrd="0" destOrd="0" presId="urn:microsoft.com/office/officeart/2005/8/layout/process1"/>
    <dgm:cxn modelId="{5CAAD1C3-EAE7-42D6-BF4D-DD00E7CC4165}" srcId="{FF1D812A-46AC-4DAD-9D1D-5E7F7CF594A2}" destId="{C2A03412-7A86-46AA-8DFB-C2E3240B296F}" srcOrd="0" destOrd="0" parTransId="{9D8DCA65-C15D-422D-8C01-FFF73B8BE76C}" sibTransId="{06178BE7-8D27-41F5-A65A-4D98E9DB63FD}"/>
    <dgm:cxn modelId="{69B190B8-3117-45E0-A097-600594B20AAB}" srcId="{FF1D812A-46AC-4DAD-9D1D-5E7F7CF594A2}" destId="{4C1DEBAA-0F32-44E4-B462-2BE97B11C370}" srcOrd="5" destOrd="0" parTransId="{C849807A-C483-4CA7-99A7-4D5DF6B147BB}" sibTransId="{E94B1057-1EF8-4C77-A54A-C4A8A9042316}"/>
    <dgm:cxn modelId="{82E50FB5-3609-413E-BB5B-FE522600D778}" srcId="{FF1D812A-46AC-4DAD-9D1D-5E7F7CF594A2}" destId="{EB6FC82E-1B19-488C-A632-D75954DA5089}" srcOrd="1" destOrd="0" parTransId="{D85E963B-4BC2-493C-8BFE-F917084BBA13}" sibTransId="{92D52AC9-EA34-475B-8E11-D7558B66CAFC}"/>
    <dgm:cxn modelId="{C63C4F92-EBE0-4638-AB1A-C888B8DDA6B9}" srcId="{FF1D812A-46AC-4DAD-9D1D-5E7F7CF594A2}" destId="{7479B931-5197-489F-B820-1260B7851AF6}" srcOrd="4" destOrd="0" parTransId="{7B8B7371-EE95-4821-952A-DA348401A1EE}" sibTransId="{EBDAE86E-3CEA-46E1-AF4F-EF0AC5801943}"/>
    <dgm:cxn modelId="{8ED73309-80EC-46B8-9CB8-B7CC3722B27D}" type="presOf" srcId="{EBDAE86E-3CEA-46E1-AF4F-EF0AC5801943}" destId="{D386EBBC-E189-45DD-B745-BF7194FED0C9}" srcOrd="1" destOrd="0" presId="urn:microsoft.com/office/officeart/2005/8/layout/process1"/>
    <dgm:cxn modelId="{A1DB6E46-39B1-4B62-9DFA-D74573351459}" srcId="{FF1D812A-46AC-4DAD-9D1D-5E7F7CF594A2}" destId="{90EB916C-B489-422B-94D2-5B5CD0BA0924}" srcOrd="3" destOrd="0" parTransId="{795CB2DA-0D89-412A-8746-0A55F814F439}" sibTransId="{81E37371-C328-40FD-B9AD-FA75F4663C9B}"/>
    <dgm:cxn modelId="{8CC4FB6D-DD5E-475E-A472-AF0CC518AFBE}" type="presOf" srcId="{92D52AC9-EA34-475B-8E11-D7558B66CAFC}" destId="{465292F9-674A-4E2D-9BEE-9970FE2B31E5}" srcOrd="1" destOrd="0" presId="urn:microsoft.com/office/officeart/2005/8/layout/process1"/>
    <dgm:cxn modelId="{45F0B650-104A-473F-B007-C171268895B6}" type="presOf" srcId="{81E37371-C328-40FD-B9AD-FA75F4663C9B}" destId="{9912015A-2667-46BC-BF84-E489CCE25C15}" srcOrd="1" destOrd="0" presId="urn:microsoft.com/office/officeart/2005/8/layout/process1"/>
    <dgm:cxn modelId="{E94BA49D-2097-4705-8CDD-F8691344886A}" type="presOf" srcId="{EBDAE86E-3CEA-46E1-AF4F-EF0AC5801943}" destId="{A3621419-B9AD-42F5-89B3-19BB305FDD86}" srcOrd="0" destOrd="0" presId="urn:microsoft.com/office/officeart/2005/8/layout/process1"/>
    <dgm:cxn modelId="{ECD408BB-8A5C-4BE0-A39E-C5D3414F36F9}" type="presOf" srcId="{06178BE7-8D27-41F5-A65A-4D98E9DB63FD}" destId="{FF98E716-3DA5-4B4A-B765-410C97872A7F}" srcOrd="0" destOrd="0" presId="urn:microsoft.com/office/officeart/2005/8/layout/process1"/>
    <dgm:cxn modelId="{9CE1DFC0-69AB-4DF7-95B4-1083AD3BC479}" type="presOf" srcId="{7F63495B-E1DD-4AD2-94A2-E86E532CFC36}" destId="{4BACDF9A-8DCC-45C0-976F-1A8C11DB23B7}" srcOrd="0" destOrd="0" presId="urn:microsoft.com/office/officeart/2005/8/layout/process1"/>
    <dgm:cxn modelId="{610D2DFE-1BE2-4CA6-97FF-7C4B948E770A}" type="presOf" srcId="{06178BE7-8D27-41F5-A65A-4D98E9DB63FD}" destId="{22058855-13C9-4F9E-99CA-BF1D24F161FF}" srcOrd="1" destOrd="0" presId="urn:microsoft.com/office/officeart/2005/8/layout/process1"/>
    <dgm:cxn modelId="{65594D8E-61CB-4D5C-8FA6-B3DCC138178D}" type="presOf" srcId="{C2A03412-7A86-46AA-8DFB-C2E3240B296F}" destId="{21B9CB86-07E8-4748-B26B-05CC586D5445}" srcOrd="0" destOrd="0" presId="urn:microsoft.com/office/officeart/2005/8/layout/process1"/>
    <dgm:cxn modelId="{E2F4BFCC-2CF1-43F9-AD8C-DE21438C655B}" type="presOf" srcId="{81E37371-C328-40FD-B9AD-FA75F4663C9B}" destId="{36A5C852-F2C4-47BE-BE6D-30CC5E030890}" srcOrd="0" destOrd="0" presId="urn:microsoft.com/office/officeart/2005/8/layout/process1"/>
    <dgm:cxn modelId="{91EEA594-48AB-4CDA-853C-6988DB82C856}" type="presOf" srcId="{7479B931-5197-489F-B820-1260B7851AF6}" destId="{1BFE718F-5ADE-442D-8A46-1E676CBE4448}" srcOrd="0" destOrd="0" presId="urn:microsoft.com/office/officeart/2005/8/layout/process1"/>
    <dgm:cxn modelId="{7D5F80A0-5BDB-4331-B85C-CD8884B37BEF}" type="presParOf" srcId="{B057702A-0CBB-4C50-ACC4-7C2E848623E7}" destId="{21B9CB86-07E8-4748-B26B-05CC586D5445}" srcOrd="0" destOrd="0" presId="urn:microsoft.com/office/officeart/2005/8/layout/process1"/>
    <dgm:cxn modelId="{74CCDD46-8968-4365-AC39-389BE42B8E52}" type="presParOf" srcId="{B057702A-0CBB-4C50-ACC4-7C2E848623E7}" destId="{FF98E716-3DA5-4B4A-B765-410C97872A7F}" srcOrd="1" destOrd="0" presId="urn:microsoft.com/office/officeart/2005/8/layout/process1"/>
    <dgm:cxn modelId="{9488C13A-E2E1-4F95-B546-1C84FF6104F6}" type="presParOf" srcId="{FF98E716-3DA5-4B4A-B765-410C97872A7F}" destId="{22058855-13C9-4F9E-99CA-BF1D24F161FF}" srcOrd="0" destOrd="0" presId="urn:microsoft.com/office/officeart/2005/8/layout/process1"/>
    <dgm:cxn modelId="{8BDCB44B-D294-4D4E-A619-0C611CF03E86}" type="presParOf" srcId="{B057702A-0CBB-4C50-ACC4-7C2E848623E7}" destId="{53D723DB-08EA-4C67-A083-1E84675A5EC9}" srcOrd="2" destOrd="0" presId="urn:microsoft.com/office/officeart/2005/8/layout/process1"/>
    <dgm:cxn modelId="{AC0EE5FF-BF04-4814-BF92-D31E10C63B1D}" type="presParOf" srcId="{B057702A-0CBB-4C50-ACC4-7C2E848623E7}" destId="{4F8282E8-73A7-4E44-B934-4359F7D10754}" srcOrd="3" destOrd="0" presId="urn:microsoft.com/office/officeart/2005/8/layout/process1"/>
    <dgm:cxn modelId="{FE940C04-C941-4D9C-8159-E552476B323A}" type="presParOf" srcId="{4F8282E8-73A7-4E44-B934-4359F7D10754}" destId="{465292F9-674A-4E2D-9BEE-9970FE2B31E5}" srcOrd="0" destOrd="0" presId="urn:microsoft.com/office/officeart/2005/8/layout/process1"/>
    <dgm:cxn modelId="{392E3FC0-87B4-4EDF-A9B4-A1BADEE75B76}" type="presParOf" srcId="{B057702A-0CBB-4C50-ACC4-7C2E848623E7}" destId="{4BACDF9A-8DCC-45C0-976F-1A8C11DB23B7}" srcOrd="4" destOrd="0" presId="urn:microsoft.com/office/officeart/2005/8/layout/process1"/>
    <dgm:cxn modelId="{0CBF0510-70DB-43DE-9DA1-DE56428666C0}" type="presParOf" srcId="{B057702A-0CBB-4C50-ACC4-7C2E848623E7}" destId="{37D8FB20-EAFA-47CA-A169-B9766F3E1E36}" srcOrd="5" destOrd="0" presId="urn:microsoft.com/office/officeart/2005/8/layout/process1"/>
    <dgm:cxn modelId="{9CB80251-B231-42DC-ACEB-5E079E236D2A}" type="presParOf" srcId="{37D8FB20-EAFA-47CA-A169-B9766F3E1E36}" destId="{2509FA75-0014-4BF4-98C1-5D1DB43FCDC2}" srcOrd="0" destOrd="0" presId="urn:microsoft.com/office/officeart/2005/8/layout/process1"/>
    <dgm:cxn modelId="{0AC62611-A508-4D30-A204-0DAF1D021B7B}" type="presParOf" srcId="{B057702A-0CBB-4C50-ACC4-7C2E848623E7}" destId="{EEE0AE1E-1F08-42AE-8717-E5F14D0FFFB3}" srcOrd="6" destOrd="0" presId="urn:microsoft.com/office/officeart/2005/8/layout/process1"/>
    <dgm:cxn modelId="{252DD382-5D99-44AF-9B89-F3D18D2E38FC}" type="presParOf" srcId="{B057702A-0CBB-4C50-ACC4-7C2E848623E7}" destId="{36A5C852-F2C4-47BE-BE6D-30CC5E030890}" srcOrd="7" destOrd="0" presId="urn:microsoft.com/office/officeart/2005/8/layout/process1"/>
    <dgm:cxn modelId="{9885722B-BE21-4C12-9611-2E2AE85AA90E}" type="presParOf" srcId="{36A5C852-F2C4-47BE-BE6D-30CC5E030890}" destId="{9912015A-2667-46BC-BF84-E489CCE25C15}" srcOrd="0" destOrd="0" presId="urn:microsoft.com/office/officeart/2005/8/layout/process1"/>
    <dgm:cxn modelId="{2EA9FEEB-C662-41A1-AE01-7AE10CEA52FF}" type="presParOf" srcId="{B057702A-0CBB-4C50-ACC4-7C2E848623E7}" destId="{1BFE718F-5ADE-442D-8A46-1E676CBE4448}" srcOrd="8" destOrd="0" presId="urn:microsoft.com/office/officeart/2005/8/layout/process1"/>
    <dgm:cxn modelId="{FE3EE27B-7C21-4B13-BC79-274BA3ED5D0B}" type="presParOf" srcId="{B057702A-0CBB-4C50-ACC4-7C2E848623E7}" destId="{A3621419-B9AD-42F5-89B3-19BB305FDD86}" srcOrd="9" destOrd="0" presId="urn:microsoft.com/office/officeart/2005/8/layout/process1"/>
    <dgm:cxn modelId="{EB911E56-35E2-4FD6-87AC-75E76D6DA6DA}" type="presParOf" srcId="{A3621419-B9AD-42F5-89B3-19BB305FDD86}" destId="{D386EBBC-E189-45DD-B745-BF7194FED0C9}" srcOrd="0" destOrd="0" presId="urn:microsoft.com/office/officeart/2005/8/layout/process1"/>
    <dgm:cxn modelId="{F497A7CC-5AB9-4D0C-8B1E-A1B7435CEB3D}" type="presParOf" srcId="{B057702A-0CBB-4C50-ACC4-7C2E848623E7}" destId="{1EAFD04D-F7C1-4C66-9C11-8C0C037F3ED0}" srcOrd="10" destOrd="0" presId="urn:microsoft.com/office/officeart/2005/8/layout/process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E0038C10-F14B-4354-B822-E55DB0B1F4A0}" type="doc">
      <dgm:prSet loTypeId="urn:microsoft.com/office/officeart/2005/8/layout/radial4" loCatId="relationship" qsTypeId="urn:microsoft.com/office/officeart/2005/8/quickstyle/3d6" qsCatId="3D" csTypeId="urn:microsoft.com/office/officeart/2005/8/colors/colorful5" csCatId="colorful" phldr="1"/>
      <dgm:spPr>
        <a:scene3d>
          <a:camera prst="perspectiveRelaxedModerately" zoom="92000">
            <a:rot lat="19799983" lon="0" rev="21599986"/>
          </a:camera>
          <a:lightRig rig="balanced" dir="t">
            <a:rot lat="0" lon="0" rev="12700000"/>
          </a:lightRig>
        </a:scene3d>
      </dgm:spPr>
      <dgm:t>
        <a:bodyPr/>
        <a:lstStyle/>
        <a:p>
          <a:endParaRPr lang="cs-CZ"/>
        </a:p>
      </dgm:t>
    </dgm:pt>
    <dgm:pt modelId="{AA80AAD8-FC3B-42ED-8F20-5DD2622F1F75}">
      <dgm:prSet phldrT="[Text]"/>
      <dgm:spPr>
        <a:solidFill>
          <a:srgbClr val="8C7B70">
            <a:hueOff val="0"/>
            <a:satOff val="0"/>
            <a:lumOff val="0"/>
            <a:alphaOff val="0"/>
          </a:srgbClr>
        </a:solidFill>
        <a:ln>
          <a:noFill/>
        </a:ln>
        <a:effectLst>
          <a:outerShdw blurRad="63500" dist="25400" dir="5400000" rotWithShape="0">
            <a:srgbClr val="000000">
              <a:alpha val="43137"/>
            </a:srgbClr>
          </a:outerShdw>
        </a:effectLst>
        <a:sp3d prstMaterial="plastic">
          <a:bevelT w="50800" h="50800"/>
          <a:bevelB w="50800" h="50800"/>
        </a:sp3d>
      </dgm:spPr>
      <dgm:t>
        <a:bodyPr/>
        <a:lstStyle/>
        <a:p>
          <a:r>
            <a:rPr lang="cs-CZ" b="1" dirty="0" err="1" smtClean="0">
              <a:solidFill>
                <a:sysClr val="windowText" lastClr="000000"/>
              </a:solidFill>
              <a:latin typeface="Candara" pitchFamily="34" charset="0"/>
              <a:ea typeface="+mn-ea"/>
              <a:cs typeface="+mn-cs"/>
            </a:rPr>
            <a:t>Geoinformační</a:t>
          </a:r>
          <a:endParaRPr lang="cs-CZ" b="1" dirty="0" smtClean="0">
            <a:solidFill>
              <a:sysClr val="windowText" lastClr="000000"/>
            </a:solidFill>
            <a:latin typeface="Candara" pitchFamily="34" charset="0"/>
            <a:ea typeface="+mn-ea"/>
            <a:cs typeface="+mn-cs"/>
          </a:endParaRPr>
        </a:p>
        <a:p>
          <a:r>
            <a:rPr lang="cs-CZ" b="1" dirty="0" smtClean="0">
              <a:solidFill>
                <a:sysClr val="windowText" lastClr="000000"/>
              </a:solidFill>
              <a:latin typeface="Candara" pitchFamily="34" charset="0"/>
              <a:ea typeface="+mn-ea"/>
              <a:cs typeface="+mn-cs"/>
            </a:rPr>
            <a:t>technologie</a:t>
          </a:r>
          <a:endParaRPr lang="cs-CZ" b="1" dirty="0">
            <a:solidFill>
              <a:sysClr val="windowText" lastClr="000000"/>
            </a:solidFill>
            <a:latin typeface="Candara" pitchFamily="34" charset="0"/>
            <a:ea typeface="+mn-ea"/>
            <a:cs typeface="+mn-cs"/>
          </a:endParaRPr>
        </a:p>
      </dgm:t>
    </dgm:pt>
    <dgm:pt modelId="{4FB2D1CC-A1C4-4A27-8CB0-13736AF27646}" type="parTrans" cxnId="{4DD63901-016B-4460-9F03-DD647813C08A}">
      <dgm:prSet/>
      <dgm:spPr/>
      <dgm:t>
        <a:bodyPr/>
        <a:lstStyle/>
        <a:p>
          <a:endParaRPr lang="cs-CZ"/>
        </a:p>
      </dgm:t>
    </dgm:pt>
    <dgm:pt modelId="{532124A1-B6EA-4998-9842-34A50F0E2C93}" type="sibTrans" cxnId="{4DD63901-016B-4460-9F03-DD647813C08A}">
      <dgm:prSet/>
      <dgm:spPr/>
      <dgm:t>
        <a:bodyPr/>
        <a:lstStyle/>
        <a:p>
          <a:endParaRPr lang="cs-CZ"/>
        </a:p>
      </dgm:t>
    </dgm:pt>
    <dgm:pt modelId="{F2247431-9444-47C0-B50D-B5483177A2D1}">
      <dgm:prSet phldrT="[Text]" custT="1"/>
      <dgm:spPr>
        <a:solidFill>
          <a:srgbClr val="8FB08C">
            <a:hueOff val="0"/>
            <a:satOff val="0"/>
            <a:lumOff val="0"/>
            <a:alphaOff val="0"/>
          </a:srgbClr>
        </a:solidFill>
        <a:ln>
          <a:noFill/>
        </a:ln>
        <a:effectLst>
          <a:outerShdw blurRad="63500" dist="25400" dir="5400000" rotWithShape="0">
            <a:srgbClr val="000000">
              <a:alpha val="43137"/>
            </a:srgbClr>
          </a:outerShdw>
        </a:effectLst>
        <a:sp3d prstMaterial="plastic">
          <a:bevelT w="50800" h="50800"/>
          <a:bevelB w="50800" h="50800"/>
        </a:sp3d>
      </dgm:spPr>
      <dgm:t>
        <a:bodyPr/>
        <a:lstStyle/>
        <a:p>
          <a:r>
            <a:rPr lang="cs-CZ" sz="2000" dirty="0" smtClean="0">
              <a:solidFill>
                <a:sysClr val="windowText" lastClr="000000"/>
              </a:solidFill>
              <a:latin typeface="Candara" pitchFamily="34" charset="0"/>
              <a:ea typeface="+mn-ea"/>
              <a:cs typeface="+mn-cs"/>
            </a:rPr>
            <a:t>Geografické informační systémy</a:t>
          </a:r>
          <a:endParaRPr lang="cs-CZ" sz="2000" dirty="0">
            <a:solidFill>
              <a:sysClr val="windowText" lastClr="000000"/>
            </a:solidFill>
            <a:latin typeface="Candara" pitchFamily="34" charset="0"/>
            <a:ea typeface="+mn-ea"/>
            <a:cs typeface="+mn-cs"/>
          </a:endParaRPr>
        </a:p>
      </dgm:t>
    </dgm:pt>
    <dgm:pt modelId="{071420FC-7B50-4644-82FC-735850794F5D}" type="parTrans" cxnId="{5C013A81-6446-48A6-94BE-B8F47E14283A}">
      <dgm:prSet/>
      <dgm:spPr>
        <a:solidFill>
          <a:srgbClr val="8FB08C">
            <a:hueOff val="0"/>
            <a:satOff val="0"/>
            <a:lumOff val="0"/>
            <a:alphaOff val="0"/>
          </a:srgbClr>
        </a:solidFill>
        <a:ln w="9525" cap="flat" cmpd="sng" algn="ctr">
          <a:solidFill>
            <a:sysClr val="window" lastClr="FFFFFF">
              <a:hueOff val="0"/>
              <a:satOff val="0"/>
              <a:lumOff val="0"/>
              <a:alphaOff val="0"/>
            </a:sysClr>
          </a:solidFill>
          <a:prstDash val="solid"/>
        </a:ln>
        <a:effectLst>
          <a:outerShdw blurRad="63500" dist="25400" dir="5400000" rotWithShape="0">
            <a:srgbClr val="000000">
              <a:alpha val="43137"/>
            </a:srgbClr>
          </a:outerShdw>
        </a:effectLst>
        <a:sp3d z="-54080" prstMaterial="plastic">
          <a:bevelT w="25400" h="25400"/>
          <a:bevelB w="25400" h="25400"/>
        </a:sp3d>
      </dgm:spPr>
      <dgm:t>
        <a:bodyPr/>
        <a:lstStyle/>
        <a:p>
          <a:endParaRPr lang="cs-CZ"/>
        </a:p>
      </dgm:t>
    </dgm:pt>
    <dgm:pt modelId="{402E9914-AF38-452A-ACA3-B3529272C9E7}" type="sibTrans" cxnId="{5C013A81-6446-48A6-94BE-B8F47E14283A}">
      <dgm:prSet/>
      <dgm:spPr/>
      <dgm:t>
        <a:bodyPr/>
        <a:lstStyle/>
        <a:p>
          <a:endParaRPr lang="cs-CZ"/>
        </a:p>
      </dgm:t>
    </dgm:pt>
    <dgm:pt modelId="{2F05EED5-8786-4DFF-A053-B32B21223F66}">
      <dgm:prSet phldrT="[Text]" custT="1"/>
      <dgm:spPr>
        <a:solidFill>
          <a:srgbClr val="8FB08C">
            <a:hueOff val="-1673522"/>
            <a:satOff val="13698"/>
            <a:lumOff val="-2222"/>
            <a:alphaOff val="0"/>
          </a:srgbClr>
        </a:solidFill>
        <a:ln>
          <a:noFill/>
        </a:ln>
        <a:effectLst>
          <a:outerShdw blurRad="63500" dist="25400" dir="5400000" rotWithShape="0">
            <a:srgbClr val="000000">
              <a:alpha val="43137"/>
            </a:srgbClr>
          </a:outerShdw>
        </a:effectLst>
        <a:sp3d prstMaterial="plastic">
          <a:bevelT w="50800" h="50800"/>
          <a:bevelB w="50800" h="50800"/>
        </a:sp3d>
      </dgm:spPr>
      <dgm:t>
        <a:bodyPr/>
        <a:lstStyle/>
        <a:p>
          <a:r>
            <a:rPr lang="cs-CZ" sz="2000" dirty="0" smtClean="0">
              <a:solidFill>
                <a:sysClr val="windowText" lastClr="000000"/>
              </a:solidFill>
              <a:latin typeface="Candara" pitchFamily="34" charset="0"/>
              <a:ea typeface="+mn-ea"/>
              <a:cs typeface="+mn-cs"/>
            </a:rPr>
            <a:t>Dálkový průzkum Země</a:t>
          </a:r>
          <a:endParaRPr lang="cs-CZ" sz="2000" dirty="0">
            <a:solidFill>
              <a:sysClr val="windowText" lastClr="000000"/>
            </a:solidFill>
            <a:latin typeface="Candara" pitchFamily="34" charset="0"/>
            <a:ea typeface="+mn-ea"/>
            <a:cs typeface="+mn-cs"/>
          </a:endParaRPr>
        </a:p>
      </dgm:t>
    </dgm:pt>
    <dgm:pt modelId="{D8B22E68-B76A-4719-AEFD-4AD618E2489D}" type="parTrans" cxnId="{07846E91-3D00-4BAE-9EBA-2957829677E6}">
      <dgm:prSet/>
      <dgm:spPr>
        <a:solidFill>
          <a:srgbClr val="8FB08C">
            <a:hueOff val="-1673522"/>
            <a:satOff val="13698"/>
            <a:lumOff val="-2222"/>
            <a:alphaOff val="0"/>
          </a:srgbClr>
        </a:solidFill>
        <a:ln w="9525" cap="flat" cmpd="sng" algn="ctr">
          <a:solidFill>
            <a:sysClr val="window" lastClr="FFFFFF">
              <a:hueOff val="0"/>
              <a:satOff val="0"/>
              <a:lumOff val="0"/>
              <a:alphaOff val="0"/>
            </a:sysClr>
          </a:solidFill>
          <a:prstDash val="solid"/>
        </a:ln>
        <a:effectLst>
          <a:outerShdw blurRad="63500" dist="25400" dir="5400000" rotWithShape="0">
            <a:srgbClr val="000000">
              <a:alpha val="43137"/>
            </a:srgbClr>
          </a:outerShdw>
        </a:effectLst>
        <a:sp3d z="-54080" prstMaterial="plastic">
          <a:bevelT w="25400" h="25400"/>
          <a:bevelB w="25400" h="25400"/>
        </a:sp3d>
      </dgm:spPr>
      <dgm:t>
        <a:bodyPr/>
        <a:lstStyle/>
        <a:p>
          <a:endParaRPr lang="cs-CZ"/>
        </a:p>
      </dgm:t>
    </dgm:pt>
    <dgm:pt modelId="{162DB3E2-F306-46F6-9242-905E1864E09A}" type="sibTrans" cxnId="{07846E91-3D00-4BAE-9EBA-2957829677E6}">
      <dgm:prSet/>
      <dgm:spPr/>
      <dgm:t>
        <a:bodyPr/>
        <a:lstStyle/>
        <a:p>
          <a:endParaRPr lang="cs-CZ"/>
        </a:p>
      </dgm:t>
    </dgm:pt>
    <dgm:pt modelId="{9768388A-5CDA-4DE6-9841-ACDA9EC50FBC}">
      <dgm:prSet phldrT="[Text]" custT="1"/>
      <dgm:spPr>
        <a:solidFill>
          <a:srgbClr val="8FB08C">
            <a:hueOff val="-3347044"/>
            <a:satOff val="27395"/>
            <a:lumOff val="-4444"/>
            <a:alphaOff val="0"/>
          </a:srgbClr>
        </a:solidFill>
        <a:ln>
          <a:noFill/>
        </a:ln>
        <a:effectLst>
          <a:outerShdw blurRad="63500" dist="25400" dir="5400000" rotWithShape="0">
            <a:srgbClr val="000000">
              <a:alpha val="43137"/>
            </a:srgbClr>
          </a:outerShdw>
        </a:effectLst>
        <a:sp3d prstMaterial="plastic">
          <a:bevelT w="50800" h="50800"/>
          <a:bevelB w="50800" h="50800"/>
        </a:sp3d>
      </dgm:spPr>
      <dgm:t>
        <a:bodyPr/>
        <a:lstStyle/>
        <a:p>
          <a:r>
            <a:rPr lang="cs-CZ" sz="2000" dirty="0" smtClean="0">
              <a:solidFill>
                <a:sysClr val="windowText" lastClr="000000"/>
              </a:solidFill>
              <a:latin typeface="Gill Sans MT"/>
              <a:ea typeface="+mn-ea"/>
              <a:cs typeface="+mn-cs"/>
            </a:rPr>
            <a:t>Foto-</a:t>
          </a:r>
          <a:r>
            <a:rPr lang="cs-CZ" sz="2000" dirty="0" err="1" smtClean="0">
              <a:solidFill>
                <a:sysClr val="windowText" lastClr="000000"/>
              </a:solidFill>
              <a:latin typeface="Gill Sans MT"/>
              <a:ea typeface="+mn-ea"/>
              <a:cs typeface="+mn-cs"/>
            </a:rPr>
            <a:t>grammetrie</a:t>
          </a:r>
          <a:endParaRPr lang="cs-CZ" sz="2000" dirty="0">
            <a:solidFill>
              <a:sysClr val="windowText" lastClr="000000"/>
            </a:solidFill>
            <a:latin typeface="Gill Sans MT"/>
            <a:ea typeface="+mn-ea"/>
            <a:cs typeface="+mn-cs"/>
          </a:endParaRPr>
        </a:p>
      </dgm:t>
    </dgm:pt>
    <dgm:pt modelId="{40978BAB-A09D-49D7-90C6-4228BA1CF7D1}" type="parTrans" cxnId="{6B835CA0-17DD-489C-9FDC-7195F5E4820A}">
      <dgm:prSet/>
      <dgm:spPr>
        <a:solidFill>
          <a:srgbClr val="8FB08C">
            <a:hueOff val="-3347044"/>
            <a:satOff val="27395"/>
            <a:lumOff val="-4444"/>
            <a:alphaOff val="0"/>
          </a:srgbClr>
        </a:solidFill>
        <a:ln w="9525" cap="flat" cmpd="sng" algn="ctr">
          <a:solidFill>
            <a:sysClr val="window" lastClr="FFFFFF">
              <a:hueOff val="0"/>
              <a:satOff val="0"/>
              <a:lumOff val="0"/>
              <a:alphaOff val="0"/>
            </a:sysClr>
          </a:solidFill>
          <a:prstDash val="solid"/>
        </a:ln>
        <a:effectLst>
          <a:outerShdw blurRad="63500" dist="25400" dir="5400000" rotWithShape="0">
            <a:srgbClr val="000000">
              <a:alpha val="43137"/>
            </a:srgbClr>
          </a:outerShdw>
        </a:effectLst>
        <a:sp3d z="-54080" prstMaterial="plastic">
          <a:bevelT w="25400" h="25400"/>
          <a:bevelB w="25400" h="25400"/>
        </a:sp3d>
      </dgm:spPr>
      <dgm:t>
        <a:bodyPr/>
        <a:lstStyle/>
        <a:p>
          <a:endParaRPr lang="cs-CZ"/>
        </a:p>
      </dgm:t>
    </dgm:pt>
    <dgm:pt modelId="{9FADE798-738C-4384-9995-6D91EF19AE98}" type="sibTrans" cxnId="{6B835CA0-17DD-489C-9FDC-7195F5E4820A}">
      <dgm:prSet/>
      <dgm:spPr/>
      <dgm:t>
        <a:bodyPr/>
        <a:lstStyle/>
        <a:p>
          <a:endParaRPr lang="cs-CZ"/>
        </a:p>
      </dgm:t>
    </dgm:pt>
    <dgm:pt modelId="{1DF459B9-EB42-4547-A2C0-64B456E81AF0}">
      <dgm:prSet custT="1"/>
      <dgm:spPr>
        <a:solidFill>
          <a:srgbClr val="8FB08C">
            <a:hueOff val="-5020566"/>
            <a:satOff val="41093"/>
            <a:lumOff val="-6666"/>
            <a:alphaOff val="0"/>
          </a:srgbClr>
        </a:solidFill>
        <a:ln>
          <a:noFill/>
        </a:ln>
        <a:effectLst>
          <a:outerShdw blurRad="63500" dist="25400" dir="5400000" rotWithShape="0">
            <a:srgbClr val="000000">
              <a:alpha val="43137"/>
            </a:srgbClr>
          </a:outerShdw>
        </a:effectLst>
        <a:sp3d prstMaterial="plastic">
          <a:bevelT w="50800" h="50800"/>
          <a:bevelB w="50800" h="50800"/>
        </a:sp3d>
      </dgm:spPr>
      <dgm:t>
        <a:bodyPr/>
        <a:lstStyle/>
        <a:p>
          <a:r>
            <a:rPr lang="cs-CZ" sz="2000" dirty="0" smtClean="0">
              <a:solidFill>
                <a:sysClr val="windowText" lastClr="000000"/>
              </a:solidFill>
              <a:latin typeface="Candara" pitchFamily="34" charset="0"/>
              <a:ea typeface="+mn-ea"/>
              <a:cs typeface="+mn-cs"/>
            </a:rPr>
            <a:t>Polohové a navigační systémy</a:t>
          </a:r>
        </a:p>
      </dgm:t>
    </dgm:pt>
    <dgm:pt modelId="{85C148A0-EFEB-4084-A4B5-483CDD19DC4A}" type="parTrans" cxnId="{CD604829-26A2-4F23-BD85-C236B3D3454B}">
      <dgm:prSet/>
      <dgm:spPr>
        <a:solidFill>
          <a:srgbClr val="8FB08C">
            <a:hueOff val="-5020566"/>
            <a:satOff val="41093"/>
            <a:lumOff val="-6666"/>
            <a:alphaOff val="0"/>
          </a:srgbClr>
        </a:solidFill>
        <a:ln w="9525" cap="flat" cmpd="sng" algn="ctr">
          <a:solidFill>
            <a:sysClr val="window" lastClr="FFFFFF">
              <a:hueOff val="0"/>
              <a:satOff val="0"/>
              <a:lumOff val="0"/>
              <a:alphaOff val="0"/>
            </a:sysClr>
          </a:solidFill>
          <a:prstDash val="solid"/>
        </a:ln>
        <a:effectLst>
          <a:outerShdw blurRad="63500" dist="25400" dir="5400000" rotWithShape="0">
            <a:srgbClr val="000000">
              <a:alpha val="43137"/>
            </a:srgbClr>
          </a:outerShdw>
        </a:effectLst>
        <a:sp3d z="-54080" prstMaterial="plastic">
          <a:bevelT w="25400" h="25400"/>
          <a:bevelB w="25400" h="25400"/>
        </a:sp3d>
      </dgm:spPr>
      <dgm:t>
        <a:bodyPr/>
        <a:lstStyle/>
        <a:p>
          <a:endParaRPr lang="cs-CZ"/>
        </a:p>
      </dgm:t>
    </dgm:pt>
    <dgm:pt modelId="{013D46F1-7A57-4AAD-B85B-5A6029274061}" type="sibTrans" cxnId="{CD604829-26A2-4F23-BD85-C236B3D3454B}">
      <dgm:prSet/>
      <dgm:spPr/>
      <dgm:t>
        <a:bodyPr/>
        <a:lstStyle/>
        <a:p>
          <a:endParaRPr lang="cs-CZ"/>
        </a:p>
      </dgm:t>
    </dgm:pt>
    <dgm:pt modelId="{917367C8-D305-42D4-8F46-F627A0A9399D}">
      <dgm:prSet custT="1"/>
      <dgm:spPr>
        <a:solidFill>
          <a:schemeClr val="accent1"/>
        </a:solidFill>
      </dgm:spPr>
      <dgm:t>
        <a:bodyPr/>
        <a:lstStyle/>
        <a:p>
          <a:r>
            <a:rPr lang="cs-CZ" sz="2000" dirty="0" err="1" smtClean="0">
              <a:solidFill>
                <a:schemeClr val="tx1"/>
              </a:solidFill>
            </a:rPr>
            <a:t>Geostatistika</a:t>
          </a:r>
          <a:endParaRPr lang="cs-CZ" sz="2000" dirty="0">
            <a:solidFill>
              <a:schemeClr val="tx1"/>
            </a:solidFill>
          </a:endParaRPr>
        </a:p>
      </dgm:t>
    </dgm:pt>
    <dgm:pt modelId="{CD9B86D3-A0B2-4758-A438-FB7C58B32B71}" type="parTrans" cxnId="{AA4655B5-99D3-4C08-85F8-31790219DC73}">
      <dgm:prSet/>
      <dgm:spPr>
        <a:solidFill>
          <a:schemeClr val="accent1"/>
        </a:solidFill>
      </dgm:spPr>
      <dgm:t>
        <a:bodyPr/>
        <a:lstStyle/>
        <a:p>
          <a:endParaRPr lang="cs-CZ"/>
        </a:p>
      </dgm:t>
    </dgm:pt>
    <dgm:pt modelId="{9C09F1D1-9235-448A-A2F4-2502938C5752}" type="sibTrans" cxnId="{AA4655B5-99D3-4C08-85F8-31790219DC73}">
      <dgm:prSet/>
      <dgm:spPr/>
      <dgm:t>
        <a:bodyPr/>
        <a:lstStyle/>
        <a:p>
          <a:endParaRPr lang="cs-CZ"/>
        </a:p>
      </dgm:t>
    </dgm:pt>
    <dgm:pt modelId="{7F7B7E57-9BC6-4D14-AD20-D144D15D858B}">
      <dgm:prSet custT="1"/>
      <dgm:spPr>
        <a:solidFill>
          <a:srgbClr val="FFCC99"/>
        </a:solidFill>
      </dgm:spPr>
      <dgm:t>
        <a:bodyPr/>
        <a:lstStyle/>
        <a:p>
          <a:r>
            <a:rPr lang="cs-CZ" sz="2000" dirty="0" smtClean="0">
              <a:solidFill>
                <a:schemeClr val="tx1"/>
              </a:solidFill>
            </a:rPr>
            <a:t>Počítačová kartografie</a:t>
          </a:r>
          <a:endParaRPr lang="cs-CZ" sz="2000" dirty="0">
            <a:solidFill>
              <a:schemeClr val="tx1"/>
            </a:solidFill>
          </a:endParaRPr>
        </a:p>
      </dgm:t>
    </dgm:pt>
    <dgm:pt modelId="{33A85229-F7B5-40B9-8A62-04579FF221D6}" type="parTrans" cxnId="{9AF0E5CA-0231-497C-805B-A5F4BC5F770F}">
      <dgm:prSet/>
      <dgm:spPr>
        <a:solidFill>
          <a:srgbClr val="FFCC99"/>
        </a:solidFill>
      </dgm:spPr>
      <dgm:t>
        <a:bodyPr/>
        <a:lstStyle/>
        <a:p>
          <a:endParaRPr lang="cs-CZ"/>
        </a:p>
      </dgm:t>
    </dgm:pt>
    <dgm:pt modelId="{9ADCB9FB-D7C2-4923-8547-6A5EDA27ACEE}" type="sibTrans" cxnId="{9AF0E5CA-0231-497C-805B-A5F4BC5F770F}">
      <dgm:prSet/>
      <dgm:spPr/>
      <dgm:t>
        <a:bodyPr/>
        <a:lstStyle/>
        <a:p>
          <a:endParaRPr lang="cs-CZ"/>
        </a:p>
      </dgm:t>
    </dgm:pt>
    <dgm:pt modelId="{12F7D8EC-4E38-49A7-AE99-89F3D699FAD6}" type="pres">
      <dgm:prSet presAssocID="{E0038C10-F14B-4354-B822-E55DB0B1F4A0}" presName="cycle" presStyleCnt="0">
        <dgm:presLayoutVars>
          <dgm:chMax val="1"/>
          <dgm:dir/>
          <dgm:animLvl val="ctr"/>
          <dgm:resizeHandles val="exact"/>
        </dgm:presLayoutVars>
      </dgm:prSet>
      <dgm:spPr/>
      <dgm:t>
        <a:bodyPr/>
        <a:lstStyle/>
        <a:p>
          <a:endParaRPr lang="cs-CZ"/>
        </a:p>
      </dgm:t>
    </dgm:pt>
    <dgm:pt modelId="{3512DE0B-0BE0-4DD1-A442-DE8CB53AEF06}" type="pres">
      <dgm:prSet presAssocID="{AA80AAD8-FC3B-42ED-8F20-5DD2622F1F75}" presName="centerShape" presStyleLbl="node0" presStyleIdx="0" presStyleCnt="1"/>
      <dgm:spPr>
        <a:xfrm>
          <a:off x="2598787" y="2502243"/>
          <a:ext cx="1922390" cy="1922390"/>
        </a:xfrm>
        <a:prstGeom prst="ellipse">
          <a:avLst/>
        </a:prstGeom>
      </dgm:spPr>
      <dgm:t>
        <a:bodyPr/>
        <a:lstStyle/>
        <a:p>
          <a:endParaRPr lang="cs-CZ"/>
        </a:p>
      </dgm:t>
    </dgm:pt>
    <dgm:pt modelId="{55975E72-CF89-49AE-904E-3592C623CD41}" type="pres">
      <dgm:prSet presAssocID="{071420FC-7B50-4644-82FC-735850794F5D}" presName="parTrans" presStyleLbl="bgSibTrans2D1" presStyleIdx="0" presStyleCnt="6"/>
      <dgm:spPr>
        <a:xfrm rot="11700000">
          <a:off x="885709" y="2698006"/>
          <a:ext cx="1680006" cy="547881"/>
        </a:xfrm>
        <a:prstGeom prst="leftArrow">
          <a:avLst>
            <a:gd name="adj1" fmla="val 60000"/>
            <a:gd name="adj2" fmla="val 50000"/>
          </a:avLst>
        </a:prstGeom>
      </dgm:spPr>
      <dgm:t>
        <a:bodyPr/>
        <a:lstStyle/>
        <a:p>
          <a:endParaRPr lang="cs-CZ"/>
        </a:p>
      </dgm:t>
    </dgm:pt>
    <dgm:pt modelId="{1072232C-51A1-4F03-9575-73B01ADB98A4}" type="pres">
      <dgm:prSet presAssocID="{F2247431-9444-47C0-B50D-B5483177A2D1}" presName="node" presStyleLbl="node1" presStyleIdx="0" presStyleCnt="6">
        <dgm:presLayoutVars>
          <dgm:bulletEnabled val="1"/>
        </dgm:presLayoutVars>
      </dgm:prSet>
      <dgm:spPr>
        <a:xfrm>
          <a:off x="1195" y="2024030"/>
          <a:ext cx="1826271" cy="1461017"/>
        </a:xfrm>
        <a:prstGeom prst="roundRect">
          <a:avLst>
            <a:gd name="adj" fmla="val 10000"/>
          </a:avLst>
        </a:prstGeom>
      </dgm:spPr>
      <dgm:t>
        <a:bodyPr/>
        <a:lstStyle/>
        <a:p>
          <a:endParaRPr lang="cs-CZ"/>
        </a:p>
      </dgm:t>
    </dgm:pt>
    <dgm:pt modelId="{793D0D58-60A3-4649-AE58-D73A0E378536}" type="pres">
      <dgm:prSet presAssocID="{D8B22E68-B76A-4719-AEFD-4AD618E2489D}" presName="parTrans" presStyleLbl="bgSibTrans2D1" presStyleIdx="1" presStyleCnt="6"/>
      <dgm:spPr>
        <a:xfrm rot="14700000">
          <a:off x="1917437" y="1468440"/>
          <a:ext cx="1680006" cy="547881"/>
        </a:xfrm>
        <a:prstGeom prst="leftArrow">
          <a:avLst>
            <a:gd name="adj1" fmla="val 60000"/>
            <a:gd name="adj2" fmla="val 50000"/>
          </a:avLst>
        </a:prstGeom>
      </dgm:spPr>
      <dgm:t>
        <a:bodyPr/>
        <a:lstStyle/>
        <a:p>
          <a:endParaRPr lang="cs-CZ"/>
        </a:p>
      </dgm:t>
    </dgm:pt>
    <dgm:pt modelId="{E9D219BE-A0DC-4DF8-B29C-326BD76FC18E}" type="pres">
      <dgm:prSet presAssocID="{2F05EED5-8786-4DFF-A053-B32B21223F66}" presName="node" presStyleLbl="node1" presStyleIdx="1" presStyleCnt="6">
        <dgm:presLayoutVars>
          <dgm:bulletEnabled val="1"/>
        </dgm:presLayoutVars>
      </dgm:prSet>
      <dgm:spPr>
        <a:xfrm>
          <a:off x="1489304" y="250571"/>
          <a:ext cx="1826271" cy="1461017"/>
        </a:xfrm>
        <a:prstGeom prst="roundRect">
          <a:avLst>
            <a:gd name="adj" fmla="val 10000"/>
          </a:avLst>
        </a:prstGeom>
      </dgm:spPr>
      <dgm:t>
        <a:bodyPr/>
        <a:lstStyle/>
        <a:p>
          <a:endParaRPr lang="cs-CZ"/>
        </a:p>
      </dgm:t>
    </dgm:pt>
    <dgm:pt modelId="{DD79FEF0-7F0D-433B-90BD-CDE19001A069}" type="pres">
      <dgm:prSet presAssocID="{40978BAB-A09D-49D7-90C6-4228BA1CF7D1}" presName="parTrans" presStyleLbl="bgSibTrans2D1" presStyleIdx="2" presStyleCnt="6"/>
      <dgm:spPr>
        <a:xfrm rot="17700000">
          <a:off x="3522522" y="1468440"/>
          <a:ext cx="1680006" cy="547881"/>
        </a:xfrm>
        <a:prstGeom prst="leftArrow">
          <a:avLst>
            <a:gd name="adj1" fmla="val 60000"/>
            <a:gd name="adj2" fmla="val 50000"/>
          </a:avLst>
        </a:prstGeom>
      </dgm:spPr>
      <dgm:t>
        <a:bodyPr/>
        <a:lstStyle/>
        <a:p>
          <a:endParaRPr lang="cs-CZ"/>
        </a:p>
      </dgm:t>
    </dgm:pt>
    <dgm:pt modelId="{B6EF7A33-4399-433A-AF61-EEAA0406DE69}" type="pres">
      <dgm:prSet presAssocID="{9768388A-5CDA-4DE6-9841-ACDA9EC50FBC}" presName="node" presStyleLbl="node1" presStyleIdx="2" presStyleCnt="6">
        <dgm:presLayoutVars>
          <dgm:bulletEnabled val="1"/>
        </dgm:presLayoutVars>
      </dgm:prSet>
      <dgm:spPr>
        <a:xfrm>
          <a:off x="3804390" y="250571"/>
          <a:ext cx="1826271" cy="1461017"/>
        </a:xfrm>
        <a:prstGeom prst="roundRect">
          <a:avLst>
            <a:gd name="adj" fmla="val 10000"/>
          </a:avLst>
        </a:prstGeom>
      </dgm:spPr>
      <dgm:t>
        <a:bodyPr/>
        <a:lstStyle/>
        <a:p>
          <a:endParaRPr lang="cs-CZ"/>
        </a:p>
      </dgm:t>
    </dgm:pt>
    <dgm:pt modelId="{B2306842-B4FB-4D32-A7EB-8DE88CBC2C94}" type="pres">
      <dgm:prSet presAssocID="{85C148A0-EFEB-4084-A4B5-483CDD19DC4A}" presName="parTrans" presStyleLbl="bgSibTrans2D1" presStyleIdx="3" presStyleCnt="6"/>
      <dgm:spPr>
        <a:xfrm rot="20700000">
          <a:off x="4554250" y="2698006"/>
          <a:ext cx="1680006" cy="547881"/>
        </a:xfrm>
        <a:prstGeom prst="leftArrow">
          <a:avLst>
            <a:gd name="adj1" fmla="val 60000"/>
            <a:gd name="adj2" fmla="val 50000"/>
          </a:avLst>
        </a:prstGeom>
      </dgm:spPr>
      <dgm:t>
        <a:bodyPr/>
        <a:lstStyle/>
        <a:p>
          <a:endParaRPr lang="cs-CZ"/>
        </a:p>
      </dgm:t>
    </dgm:pt>
    <dgm:pt modelId="{9E54810C-BD1C-4FFD-9AEB-3D986F20F295}" type="pres">
      <dgm:prSet presAssocID="{1DF459B9-EB42-4547-A2C0-64B456E81AF0}" presName="node" presStyleLbl="node1" presStyleIdx="3" presStyleCnt="6">
        <dgm:presLayoutVars>
          <dgm:bulletEnabled val="1"/>
        </dgm:presLayoutVars>
      </dgm:prSet>
      <dgm:spPr>
        <a:xfrm>
          <a:off x="5292498" y="2024030"/>
          <a:ext cx="1826271" cy="1461017"/>
        </a:xfrm>
        <a:prstGeom prst="roundRect">
          <a:avLst>
            <a:gd name="adj" fmla="val 10000"/>
          </a:avLst>
        </a:prstGeom>
      </dgm:spPr>
      <dgm:t>
        <a:bodyPr/>
        <a:lstStyle/>
        <a:p>
          <a:endParaRPr lang="cs-CZ"/>
        </a:p>
      </dgm:t>
    </dgm:pt>
    <dgm:pt modelId="{91BD067A-ECFA-49B9-A988-E42461D3838F}" type="pres">
      <dgm:prSet presAssocID="{CD9B86D3-A0B2-4758-A438-FB7C58B32B71}" presName="parTrans" presStyleLbl="bgSibTrans2D1" presStyleIdx="4" presStyleCnt="6"/>
      <dgm:spPr/>
      <dgm:t>
        <a:bodyPr/>
        <a:lstStyle/>
        <a:p>
          <a:endParaRPr lang="cs-CZ"/>
        </a:p>
      </dgm:t>
    </dgm:pt>
    <dgm:pt modelId="{74FE80AD-2D9E-4FE9-BA26-807155EEC250}" type="pres">
      <dgm:prSet presAssocID="{917367C8-D305-42D4-8F46-F627A0A9399D}" presName="node" presStyleLbl="node1" presStyleIdx="4" presStyleCnt="6">
        <dgm:presLayoutVars>
          <dgm:bulletEnabled val="1"/>
        </dgm:presLayoutVars>
      </dgm:prSet>
      <dgm:spPr/>
      <dgm:t>
        <a:bodyPr/>
        <a:lstStyle/>
        <a:p>
          <a:endParaRPr lang="cs-CZ"/>
        </a:p>
      </dgm:t>
    </dgm:pt>
    <dgm:pt modelId="{C6B4DF0D-50BB-4DB5-84D5-0650DE4DD4E2}" type="pres">
      <dgm:prSet presAssocID="{33A85229-F7B5-40B9-8A62-04579FF221D6}" presName="parTrans" presStyleLbl="bgSibTrans2D1" presStyleIdx="5" presStyleCnt="6"/>
      <dgm:spPr/>
      <dgm:t>
        <a:bodyPr/>
        <a:lstStyle/>
        <a:p>
          <a:endParaRPr lang="cs-CZ"/>
        </a:p>
      </dgm:t>
    </dgm:pt>
    <dgm:pt modelId="{CDB72520-AC49-4F77-AE1C-6663E0A5760F}" type="pres">
      <dgm:prSet presAssocID="{7F7B7E57-9BC6-4D14-AD20-D144D15D858B}" presName="node" presStyleLbl="node1" presStyleIdx="5" presStyleCnt="6">
        <dgm:presLayoutVars>
          <dgm:bulletEnabled val="1"/>
        </dgm:presLayoutVars>
      </dgm:prSet>
      <dgm:spPr/>
      <dgm:t>
        <a:bodyPr/>
        <a:lstStyle/>
        <a:p>
          <a:endParaRPr lang="cs-CZ"/>
        </a:p>
      </dgm:t>
    </dgm:pt>
  </dgm:ptLst>
  <dgm:cxnLst>
    <dgm:cxn modelId="{07846E91-3D00-4BAE-9EBA-2957829677E6}" srcId="{AA80AAD8-FC3B-42ED-8F20-5DD2622F1F75}" destId="{2F05EED5-8786-4DFF-A053-B32B21223F66}" srcOrd="1" destOrd="0" parTransId="{D8B22E68-B76A-4719-AEFD-4AD618E2489D}" sibTransId="{162DB3E2-F306-46F6-9242-905E1864E09A}"/>
    <dgm:cxn modelId="{F2DB6528-7A74-46FD-8DFE-E448402A205C}" type="presOf" srcId="{917367C8-D305-42D4-8F46-F627A0A9399D}" destId="{74FE80AD-2D9E-4FE9-BA26-807155EEC250}" srcOrd="0" destOrd="0" presId="urn:microsoft.com/office/officeart/2005/8/layout/radial4"/>
    <dgm:cxn modelId="{AA4655B5-99D3-4C08-85F8-31790219DC73}" srcId="{AA80AAD8-FC3B-42ED-8F20-5DD2622F1F75}" destId="{917367C8-D305-42D4-8F46-F627A0A9399D}" srcOrd="4" destOrd="0" parTransId="{CD9B86D3-A0B2-4758-A438-FB7C58B32B71}" sibTransId="{9C09F1D1-9235-448A-A2F4-2502938C5752}"/>
    <dgm:cxn modelId="{9AF0E5CA-0231-497C-805B-A5F4BC5F770F}" srcId="{AA80AAD8-FC3B-42ED-8F20-5DD2622F1F75}" destId="{7F7B7E57-9BC6-4D14-AD20-D144D15D858B}" srcOrd="5" destOrd="0" parTransId="{33A85229-F7B5-40B9-8A62-04579FF221D6}" sibTransId="{9ADCB9FB-D7C2-4923-8547-6A5EDA27ACEE}"/>
    <dgm:cxn modelId="{2A8FB127-2E63-473A-AC70-FDC35593A3BC}" type="presOf" srcId="{1DF459B9-EB42-4547-A2C0-64B456E81AF0}" destId="{9E54810C-BD1C-4FFD-9AEB-3D986F20F295}" srcOrd="0" destOrd="0" presId="urn:microsoft.com/office/officeart/2005/8/layout/radial4"/>
    <dgm:cxn modelId="{9155B184-E2F8-4ADC-8C77-921105A61BE6}" type="presOf" srcId="{40978BAB-A09D-49D7-90C6-4228BA1CF7D1}" destId="{DD79FEF0-7F0D-433B-90BD-CDE19001A069}" srcOrd="0" destOrd="0" presId="urn:microsoft.com/office/officeart/2005/8/layout/radial4"/>
    <dgm:cxn modelId="{491EA13E-FA7B-47BF-BF87-EB6A4718926C}" type="presOf" srcId="{85C148A0-EFEB-4084-A4B5-483CDD19DC4A}" destId="{B2306842-B4FB-4D32-A7EB-8DE88CBC2C94}" srcOrd="0" destOrd="0" presId="urn:microsoft.com/office/officeart/2005/8/layout/radial4"/>
    <dgm:cxn modelId="{8130D29E-B589-42F7-88D8-80FF9EE4B56E}" type="presOf" srcId="{33A85229-F7B5-40B9-8A62-04579FF221D6}" destId="{C6B4DF0D-50BB-4DB5-84D5-0650DE4DD4E2}" srcOrd="0" destOrd="0" presId="urn:microsoft.com/office/officeart/2005/8/layout/radial4"/>
    <dgm:cxn modelId="{6B835CA0-17DD-489C-9FDC-7195F5E4820A}" srcId="{AA80AAD8-FC3B-42ED-8F20-5DD2622F1F75}" destId="{9768388A-5CDA-4DE6-9841-ACDA9EC50FBC}" srcOrd="2" destOrd="0" parTransId="{40978BAB-A09D-49D7-90C6-4228BA1CF7D1}" sibTransId="{9FADE798-738C-4384-9995-6D91EF19AE98}"/>
    <dgm:cxn modelId="{5C013A81-6446-48A6-94BE-B8F47E14283A}" srcId="{AA80AAD8-FC3B-42ED-8F20-5DD2622F1F75}" destId="{F2247431-9444-47C0-B50D-B5483177A2D1}" srcOrd="0" destOrd="0" parTransId="{071420FC-7B50-4644-82FC-735850794F5D}" sibTransId="{402E9914-AF38-452A-ACA3-B3529272C9E7}"/>
    <dgm:cxn modelId="{C5AEE9E5-5444-459E-9807-00DE8922C947}" type="presOf" srcId="{071420FC-7B50-4644-82FC-735850794F5D}" destId="{55975E72-CF89-49AE-904E-3592C623CD41}" srcOrd="0" destOrd="0" presId="urn:microsoft.com/office/officeart/2005/8/layout/radial4"/>
    <dgm:cxn modelId="{CD604829-26A2-4F23-BD85-C236B3D3454B}" srcId="{AA80AAD8-FC3B-42ED-8F20-5DD2622F1F75}" destId="{1DF459B9-EB42-4547-A2C0-64B456E81AF0}" srcOrd="3" destOrd="0" parTransId="{85C148A0-EFEB-4084-A4B5-483CDD19DC4A}" sibTransId="{013D46F1-7A57-4AAD-B85B-5A6029274061}"/>
    <dgm:cxn modelId="{F4273C21-C292-40A3-A65F-1F0B1A28CB84}" type="presOf" srcId="{9768388A-5CDA-4DE6-9841-ACDA9EC50FBC}" destId="{B6EF7A33-4399-433A-AF61-EEAA0406DE69}" srcOrd="0" destOrd="0" presId="urn:microsoft.com/office/officeart/2005/8/layout/radial4"/>
    <dgm:cxn modelId="{5AC08150-B589-4001-AD5E-1FC9AE6528BE}" type="presOf" srcId="{2F05EED5-8786-4DFF-A053-B32B21223F66}" destId="{E9D219BE-A0DC-4DF8-B29C-326BD76FC18E}" srcOrd="0" destOrd="0" presId="urn:microsoft.com/office/officeart/2005/8/layout/radial4"/>
    <dgm:cxn modelId="{2E5E106F-A3E8-485F-A355-7E8EB0E16D27}" type="presOf" srcId="{F2247431-9444-47C0-B50D-B5483177A2D1}" destId="{1072232C-51A1-4F03-9575-73B01ADB98A4}" srcOrd="0" destOrd="0" presId="urn:microsoft.com/office/officeart/2005/8/layout/radial4"/>
    <dgm:cxn modelId="{F049EEF9-0459-4279-AECA-46D9A344E301}" type="presOf" srcId="{D8B22E68-B76A-4719-AEFD-4AD618E2489D}" destId="{793D0D58-60A3-4649-AE58-D73A0E378536}" srcOrd="0" destOrd="0" presId="urn:microsoft.com/office/officeart/2005/8/layout/radial4"/>
    <dgm:cxn modelId="{1F858430-95D9-400B-901E-72B13A2BF974}" type="presOf" srcId="{CD9B86D3-A0B2-4758-A438-FB7C58B32B71}" destId="{91BD067A-ECFA-49B9-A988-E42461D3838F}" srcOrd="0" destOrd="0" presId="urn:microsoft.com/office/officeart/2005/8/layout/radial4"/>
    <dgm:cxn modelId="{E869418B-911C-4463-B6C1-55080F19AA6A}" type="presOf" srcId="{AA80AAD8-FC3B-42ED-8F20-5DD2622F1F75}" destId="{3512DE0B-0BE0-4DD1-A442-DE8CB53AEF06}" srcOrd="0" destOrd="0" presId="urn:microsoft.com/office/officeart/2005/8/layout/radial4"/>
    <dgm:cxn modelId="{4DD63901-016B-4460-9F03-DD647813C08A}" srcId="{E0038C10-F14B-4354-B822-E55DB0B1F4A0}" destId="{AA80AAD8-FC3B-42ED-8F20-5DD2622F1F75}" srcOrd="0" destOrd="0" parTransId="{4FB2D1CC-A1C4-4A27-8CB0-13736AF27646}" sibTransId="{532124A1-B6EA-4998-9842-34A50F0E2C93}"/>
    <dgm:cxn modelId="{BF86EF5D-34F1-413A-BD75-EA94A7BB556D}" type="presOf" srcId="{7F7B7E57-9BC6-4D14-AD20-D144D15D858B}" destId="{CDB72520-AC49-4F77-AE1C-6663E0A5760F}" srcOrd="0" destOrd="0" presId="urn:microsoft.com/office/officeart/2005/8/layout/radial4"/>
    <dgm:cxn modelId="{0EE2F329-D9D5-4EF0-9A05-96F78CB4AB91}" type="presOf" srcId="{E0038C10-F14B-4354-B822-E55DB0B1F4A0}" destId="{12F7D8EC-4E38-49A7-AE99-89F3D699FAD6}" srcOrd="0" destOrd="0" presId="urn:microsoft.com/office/officeart/2005/8/layout/radial4"/>
    <dgm:cxn modelId="{EE350B87-48D1-4EF8-8FEC-69724A5778AD}" type="presParOf" srcId="{12F7D8EC-4E38-49A7-AE99-89F3D699FAD6}" destId="{3512DE0B-0BE0-4DD1-A442-DE8CB53AEF06}" srcOrd="0" destOrd="0" presId="urn:microsoft.com/office/officeart/2005/8/layout/radial4"/>
    <dgm:cxn modelId="{44D6DAE5-3DE3-4DB6-98B1-0824195C45D0}" type="presParOf" srcId="{12F7D8EC-4E38-49A7-AE99-89F3D699FAD6}" destId="{55975E72-CF89-49AE-904E-3592C623CD41}" srcOrd="1" destOrd="0" presId="urn:microsoft.com/office/officeart/2005/8/layout/radial4"/>
    <dgm:cxn modelId="{DF5B354F-38F3-458E-A5D2-06E4161EC150}" type="presParOf" srcId="{12F7D8EC-4E38-49A7-AE99-89F3D699FAD6}" destId="{1072232C-51A1-4F03-9575-73B01ADB98A4}" srcOrd="2" destOrd="0" presId="urn:microsoft.com/office/officeart/2005/8/layout/radial4"/>
    <dgm:cxn modelId="{69CEC82C-33E4-4766-A6D6-011E14F91F43}" type="presParOf" srcId="{12F7D8EC-4E38-49A7-AE99-89F3D699FAD6}" destId="{793D0D58-60A3-4649-AE58-D73A0E378536}" srcOrd="3" destOrd="0" presId="urn:microsoft.com/office/officeart/2005/8/layout/radial4"/>
    <dgm:cxn modelId="{DFDD0067-B1B7-4BD7-9795-CA86028DAAFB}" type="presParOf" srcId="{12F7D8EC-4E38-49A7-AE99-89F3D699FAD6}" destId="{E9D219BE-A0DC-4DF8-B29C-326BD76FC18E}" srcOrd="4" destOrd="0" presId="urn:microsoft.com/office/officeart/2005/8/layout/radial4"/>
    <dgm:cxn modelId="{48B9E861-45E7-492D-B03A-15B30385E4DF}" type="presParOf" srcId="{12F7D8EC-4E38-49A7-AE99-89F3D699FAD6}" destId="{DD79FEF0-7F0D-433B-90BD-CDE19001A069}" srcOrd="5" destOrd="0" presId="urn:microsoft.com/office/officeart/2005/8/layout/radial4"/>
    <dgm:cxn modelId="{BC99ACF0-3A56-4845-95BF-8DB0CE67F7B0}" type="presParOf" srcId="{12F7D8EC-4E38-49A7-AE99-89F3D699FAD6}" destId="{B6EF7A33-4399-433A-AF61-EEAA0406DE69}" srcOrd="6" destOrd="0" presId="urn:microsoft.com/office/officeart/2005/8/layout/radial4"/>
    <dgm:cxn modelId="{3137AADD-FEEB-4C56-9D0F-88B9C82B4308}" type="presParOf" srcId="{12F7D8EC-4E38-49A7-AE99-89F3D699FAD6}" destId="{B2306842-B4FB-4D32-A7EB-8DE88CBC2C94}" srcOrd="7" destOrd="0" presId="urn:microsoft.com/office/officeart/2005/8/layout/radial4"/>
    <dgm:cxn modelId="{28FDD9EF-F70A-4C1F-86CC-52DAD2C0F6FA}" type="presParOf" srcId="{12F7D8EC-4E38-49A7-AE99-89F3D699FAD6}" destId="{9E54810C-BD1C-4FFD-9AEB-3D986F20F295}" srcOrd="8" destOrd="0" presId="urn:microsoft.com/office/officeart/2005/8/layout/radial4"/>
    <dgm:cxn modelId="{D5411172-B603-400F-BC10-E66ABD3694B2}" type="presParOf" srcId="{12F7D8EC-4E38-49A7-AE99-89F3D699FAD6}" destId="{91BD067A-ECFA-49B9-A988-E42461D3838F}" srcOrd="9" destOrd="0" presId="urn:microsoft.com/office/officeart/2005/8/layout/radial4"/>
    <dgm:cxn modelId="{5743D540-A452-4518-9976-D5154BBA334D}" type="presParOf" srcId="{12F7D8EC-4E38-49A7-AE99-89F3D699FAD6}" destId="{74FE80AD-2D9E-4FE9-BA26-807155EEC250}" srcOrd="10" destOrd="0" presId="urn:microsoft.com/office/officeart/2005/8/layout/radial4"/>
    <dgm:cxn modelId="{2E452185-70C6-4075-BC86-62304C254F30}" type="presParOf" srcId="{12F7D8EC-4E38-49A7-AE99-89F3D699FAD6}" destId="{C6B4DF0D-50BB-4DB5-84D5-0650DE4DD4E2}" srcOrd="11" destOrd="0" presId="urn:microsoft.com/office/officeart/2005/8/layout/radial4"/>
    <dgm:cxn modelId="{1864679D-837A-4052-8174-182A55EC6CBF}" type="presParOf" srcId="{12F7D8EC-4E38-49A7-AE99-89F3D699FAD6}" destId="{CDB72520-AC49-4F77-AE1C-6663E0A5760F}" srcOrd="12" destOrd="0" presId="urn:microsoft.com/office/officeart/2005/8/layout/radial4"/>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FF1D812A-46AC-4DAD-9D1D-5E7F7CF594A2}" type="doc">
      <dgm:prSet loTypeId="urn:microsoft.com/office/officeart/2005/8/layout/process1" loCatId="process" qsTypeId="urn:microsoft.com/office/officeart/2005/8/quickstyle/simple1" qsCatId="simple" csTypeId="urn:microsoft.com/office/officeart/2005/8/colors/accent1_2" csCatId="accent1" phldr="1"/>
      <dgm:spPr/>
    </dgm:pt>
    <dgm:pt modelId="{C2A03412-7A86-46AA-8DFB-C2E3240B296F}">
      <dgm:prSet phldrT="[Text]"/>
      <dgm:spPr>
        <a:noFill/>
        <a:ln>
          <a:noFill/>
        </a:ln>
      </dgm:spPr>
      <dgm:t>
        <a:bodyPr/>
        <a:lstStyle/>
        <a:p>
          <a:r>
            <a:rPr lang="cs-CZ" dirty="0" smtClean="0">
              <a:solidFill>
                <a:srgbClr val="C00000"/>
              </a:solidFill>
              <a:effectLst>
                <a:outerShdw blurRad="38100" dist="38100" dir="2700000" algn="tl">
                  <a:srgbClr val="C0C0C0"/>
                </a:outerShdw>
              </a:effectLst>
            </a:rPr>
            <a:t>Úvod – studium předmětu kartografie</a:t>
          </a:r>
          <a:endParaRPr lang="cs-CZ" dirty="0">
            <a:solidFill>
              <a:srgbClr val="C00000"/>
            </a:solidFill>
          </a:endParaRPr>
        </a:p>
      </dgm:t>
    </dgm:pt>
    <dgm:pt modelId="{9D8DCA65-C15D-422D-8C01-FFF73B8BE76C}" type="parTrans" cxnId="{5CAAD1C3-EAE7-42D6-BF4D-DD00E7CC4165}">
      <dgm:prSet/>
      <dgm:spPr/>
      <dgm:t>
        <a:bodyPr/>
        <a:lstStyle/>
        <a:p>
          <a:endParaRPr lang="cs-CZ"/>
        </a:p>
      </dgm:t>
    </dgm:pt>
    <dgm:pt modelId="{06178BE7-8D27-41F5-A65A-4D98E9DB63FD}" type="sibTrans" cxnId="{5CAAD1C3-EAE7-42D6-BF4D-DD00E7CC4165}">
      <dgm:prSet/>
      <dgm:spPr>
        <a:solidFill>
          <a:srgbClr val="9E0000"/>
        </a:solidFill>
      </dgm:spPr>
      <dgm:t>
        <a:bodyPr/>
        <a:lstStyle/>
        <a:p>
          <a:endParaRPr lang="cs-CZ"/>
        </a:p>
      </dgm:t>
    </dgm:pt>
    <dgm:pt modelId="{EB6FC82E-1B19-488C-A632-D75954DA5089}">
      <dgm:prSet phldrT="[Text]"/>
      <dgm:spPr>
        <a:noFill/>
        <a:ln>
          <a:noFill/>
        </a:ln>
      </dgm:spPr>
      <dgm:t>
        <a:bodyPr/>
        <a:lstStyle/>
        <a:p>
          <a:r>
            <a:rPr lang="cs-CZ" dirty="0" smtClean="0">
              <a:solidFill>
                <a:srgbClr val="C00000"/>
              </a:solidFill>
              <a:effectLst>
                <a:outerShdw blurRad="38100" dist="38100" dir="2700000" algn="tl">
                  <a:srgbClr val="C0C0C0"/>
                </a:outerShdw>
              </a:effectLst>
            </a:rPr>
            <a:t>Postavení kartografie v systému věd</a:t>
          </a:r>
          <a:endParaRPr lang="cs-CZ" dirty="0">
            <a:solidFill>
              <a:srgbClr val="C00000"/>
            </a:solidFill>
          </a:endParaRPr>
        </a:p>
      </dgm:t>
    </dgm:pt>
    <dgm:pt modelId="{D85E963B-4BC2-493C-8BFE-F917084BBA13}" type="parTrans" cxnId="{82E50FB5-3609-413E-BB5B-FE522600D778}">
      <dgm:prSet/>
      <dgm:spPr/>
      <dgm:t>
        <a:bodyPr/>
        <a:lstStyle/>
        <a:p>
          <a:endParaRPr lang="cs-CZ"/>
        </a:p>
      </dgm:t>
    </dgm:pt>
    <dgm:pt modelId="{92D52AC9-EA34-475B-8E11-D7558B66CAFC}" type="sibTrans" cxnId="{82E50FB5-3609-413E-BB5B-FE522600D778}">
      <dgm:prSet/>
      <dgm:spPr>
        <a:solidFill>
          <a:srgbClr val="9E0000"/>
        </a:solidFill>
        <a:ln>
          <a:solidFill>
            <a:srgbClr val="9E0000"/>
          </a:solidFill>
        </a:ln>
      </dgm:spPr>
      <dgm:t>
        <a:bodyPr/>
        <a:lstStyle/>
        <a:p>
          <a:endParaRPr lang="cs-CZ" dirty="0"/>
        </a:p>
      </dgm:t>
    </dgm:pt>
    <dgm:pt modelId="{7F63495B-E1DD-4AD2-94A2-E86E532CFC36}">
      <dgm:prSet phldrT="[Text]"/>
      <dgm:spPr>
        <a:noFill/>
        <a:ln>
          <a:noFill/>
        </a:ln>
      </dgm:spPr>
      <dgm:t>
        <a:bodyPr/>
        <a:lstStyle/>
        <a:p>
          <a:r>
            <a:rPr lang="cs-CZ" dirty="0" smtClean="0">
              <a:solidFill>
                <a:srgbClr val="C00000"/>
              </a:solidFill>
              <a:effectLst>
                <a:outerShdw blurRad="38100" dist="38100" dir="2700000" algn="tl">
                  <a:srgbClr val="C0C0C0"/>
                </a:outerShdw>
              </a:effectLst>
            </a:rPr>
            <a:t>Kartografie jako samostatný vědní obor a její definice</a:t>
          </a:r>
          <a:endParaRPr lang="cs-CZ" dirty="0">
            <a:solidFill>
              <a:srgbClr val="C00000"/>
            </a:solidFill>
          </a:endParaRPr>
        </a:p>
      </dgm:t>
    </dgm:pt>
    <dgm:pt modelId="{00297646-0EF1-491E-8151-A0251977CFFA}" type="parTrans" cxnId="{E1CF5A8D-0997-4EF4-ACC4-57964B17A23E}">
      <dgm:prSet/>
      <dgm:spPr/>
      <dgm:t>
        <a:bodyPr/>
        <a:lstStyle/>
        <a:p>
          <a:endParaRPr lang="cs-CZ"/>
        </a:p>
      </dgm:t>
    </dgm:pt>
    <dgm:pt modelId="{20646FCE-705B-44A0-BB1A-2EC7AA2A4E2E}" type="sibTrans" cxnId="{E1CF5A8D-0997-4EF4-ACC4-57964B17A23E}">
      <dgm:prSet/>
      <dgm:spPr>
        <a:solidFill>
          <a:srgbClr val="9E0000"/>
        </a:solidFill>
      </dgm:spPr>
      <dgm:t>
        <a:bodyPr/>
        <a:lstStyle/>
        <a:p>
          <a:endParaRPr lang="cs-CZ"/>
        </a:p>
      </dgm:t>
    </dgm:pt>
    <dgm:pt modelId="{90EB916C-B489-422B-94D2-5B5CD0BA0924}">
      <dgm:prSet phldrT="[Text]"/>
      <dgm:spPr>
        <a:noFill/>
        <a:ln>
          <a:noFill/>
        </a:ln>
      </dgm:spPr>
      <dgm:t>
        <a:bodyPr/>
        <a:lstStyle/>
        <a:p>
          <a:r>
            <a:rPr lang="cs-CZ" dirty="0" smtClean="0">
              <a:solidFill>
                <a:srgbClr val="C00000"/>
              </a:solidFill>
              <a:effectLst>
                <a:outerShdw blurRad="38100" dist="38100" dir="2700000" algn="tl">
                  <a:srgbClr val="C0C0C0"/>
                </a:outerShdw>
              </a:effectLst>
            </a:rPr>
            <a:t>Definice mapy, atlasu, glóbu a produktů digitální kartografie</a:t>
          </a:r>
          <a:endParaRPr lang="cs-CZ" dirty="0">
            <a:solidFill>
              <a:srgbClr val="C00000"/>
            </a:solidFill>
          </a:endParaRPr>
        </a:p>
      </dgm:t>
    </dgm:pt>
    <dgm:pt modelId="{795CB2DA-0D89-412A-8746-0A55F814F439}" type="parTrans" cxnId="{A1DB6E46-39B1-4B62-9DFA-D74573351459}">
      <dgm:prSet/>
      <dgm:spPr/>
      <dgm:t>
        <a:bodyPr/>
        <a:lstStyle/>
        <a:p>
          <a:endParaRPr lang="cs-CZ"/>
        </a:p>
      </dgm:t>
    </dgm:pt>
    <dgm:pt modelId="{81E37371-C328-40FD-B9AD-FA75F4663C9B}" type="sibTrans" cxnId="{A1DB6E46-39B1-4B62-9DFA-D74573351459}">
      <dgm:prSet/>
      <dgm:spPr>
        <a:solidFill>
          <a:srgbClr val="9E0000"/>
        </a:solidFill>
      </dgm:spPr>
      <dgm:t>
        <a:bodyPr/>
        <a:lstStyle/>
        <a:p>
          <a:endParaRPr lang="cs-CZ"/>
        </a:p>
      </dgm:t>
    </dgm:pt>
    <dgm:pt modelId="{7479B931-5197-489F-B820-1260B7851AF6}">
      <dgm:prSet phldrT="[Text]"/>
      <dgm:spPr>
        <a:solidFill>
          <a:srgbClr val="8E0000"/>
        </a:solidFill>
      </dgm:spPr>
      <dgm:t>
        <a:bodyPr/>
        <a:lstStyle/>
        <a:p>
          <a:r>
            <a:rPr lang="cs-CZ" dirty="0" smtClean="0">
              <a:effectLst>
                <a:outerShdw blurRad="38100" dist="38100" dir="2700000" algn="tl">
                  <a:srgbClr val="C0C0C0"/>
                </a:outerShdw>
              </a:effectLst>
            </a:rPr>
            <a:t>Struktura a členění kartografie,</a:t>
          </a:r>
          <a:endParaRPr lang="cs-CZ" dirty="0"/>
        </a:p>
      </dgm:t>
    </dgm:pt>
    <dgm:pt modelId="{7B8B7371-EE95-4821-952A-DA348401A1EE}" type="parTrans" cxnId="{C63C4F92-EBE0-4638-AB1A-C888B8DDA6B9}">
      <dgm:prSet/>
      <dgm:spPr/>
      <dgm:t>
        <a:bodyPr/>
        <a:lstStyle/>
        <a:p>
          <a:endParaRPr lang="cs-CZ"/>
        </a:p>
      </dgm:t>
    </dgm:pt>
    <dgm:pt modelId="{EBDAE86E-3CEA-46E1-AF4F-EF0AC5801943}" type="sibTrans" cxnId="{C63C4F92-EBE0-4638-AB1A-C888B8DDA6B9}">
      <dgm:prSet/>
      <dgm:spPr>
        <a:solidFill>
          <a:srgbClr val="9E0000"/>
        </a:solidFill>
      </dgm:spPr>
      <dgm:t>
        <a:bodyPr/>
        <a:lstStyle/>
        <a:p>
          <a:endParaRPr lang="cs-CZ"/>
        </a:p>
      </dgm:t>
    </dgm:pt>
    <dgm:pt modelId="{4C1DEBAA-0F32-44E4-B462-2BE97B11C370}">
      <dgm:prSet phldrT="[Text]"/>
      <dgm:spPr>
        <a:noFill/>
        <a:ln>
          <a:noFill/>
        </a:ln>
      </dgm:spPr>
      <dgm:t>
        <a:bodyPr/>
        <a:lstStyle/>
        <a:p>
          <a:r>
            <a:rPr lang="cs-CZ" dirty="0" smtClean="0">
              <a:solidFill>
                <a:srgbClr val="C00000"/>
              </a:solidFill>
              <a:effectLst>
                <a:outerShdw blurRad="38100" dist="38100" dir="2700000" algn="tl">
                  <a:srgbClr val="C0C0C0"/>
                </a:outerShdw>
              </a:effectLst>
            </a:rPr>
            <a:t>Dějiny kartografie</a:t>
          </a:r>
          <a:endParaRPr lang="cs-CZ" dirty="0">
            <a:solidFill>
              <a:srgbClr val="C00000"/>
            </a:solidFill>
          </a:endParaRPr>
        </a:p>
      </dgm:t>
    </dgm:pt>
    <dgm:pt modelId="{C849807A-C483-4CA7-99A7-4D5DF6B147BB}" type="parTrans" cxnId="{69B190B8-3117-45E0-A097-600594B20AAB}">
      <dgm:prSet/>
      <dgm:spPr/>
      <dgm:t>
        <a:bodyPr/>
        <a:lstStyle/>
        <a:p>
          <a:endParaRPr lang="cs-CZ"/>
        </a:p>
      </dgm:t>
    </dgm:pt>
    <dgm:pt modelId="{E94B1057-1EF8-4C77-A54A-C4A8A9042316}" type="sibTrans" cxnId="{69B190B8-3117-45E0-A097-600594B20AAB}">
      <dgm:prSet/>
      <dgm:spPr>
        <a:solidFill>
          <a:srgbClr val="9E0000"/>
        </a:solidFill>
      </dgm:spPr>
      <dgm:t>
        <a:bodyPr/>
        <a:lstStyle/>
        <a:p>
          <a:endParaRPr lang="cs-CZ"/>
        </a:p>
      </dgm:t>
    </dgm:pt>
    <dgm:pt modelId="{B057702A-0CBB-4C50-ACC4-7C2E848623E7}" type="pres">
      <dgm:prSet presAssocID="{FF1D812A-46AC-4DAD-9D1D-5E7F7CF594A2}" presName="Name0" presStyleCnt="0">
        <dgm:presLayoutVars>
          <dgm:dir/>
          <dgm:resizeHandles val="exact"/>
        </dgm:presLayoutVars>
      </dgm:prSet>
      <dgm:spPr/>
    </dgm:pt>
    <dgm:pt modelId="{21B9CB86-07E8-4748-B26B-05CC586D5445}" type="pres">
      <dgm:prSet presAssocID="{C2A03412-7A86-46AA-8DFB-C2E3240B296F}" presName="node" presStyleLbl="node1" presStyleIdx="0" presStyleCnt="6" custScaleX="98785" custScaleY="97992" custLinFactNeighborX="-830" custLinFactNeighborY="-3812">
        <dgm:presLayoutVars>
          <dgm:bulletEnabled val="1"/>
        </dgm:presLayoutVars>
      </dgm:prSet>
      <dgm:spPr/>
      <dgm:t>
        <a:bodyPr/>
        <a:lstStyle/>
        <a:p>
          <a:endParaRPr lang="cs-CZ"/>
        </a:p>
      </dgm:t>
    </dgm:pt>
    <dgm:pt modelId="{FF98E716-3DA5-4B4A-B765-410C97872A7F}" type="pres">
      <dgm:prSet presAssocID="{06178BE7-8D27-41F5-A65A-4D98E9DB63FD}" presName="sibTrans" presStyleLbl="sibTrans2D1" presStyleIdx="0" presStyleCnt="5"/>
      <dgm:spPr/>
      <dgm:t>
        <a:bodyPr/>
        <a:lstStyle/>
        <a:p>
          <a:endParaRPr lang="cs-CZ"/>
        </a:p>
      </dgm:t>
    </dgm:pt>
    <dgm:pt modelId="{22058855-13C9-4F9E-99CA-BF1D24F161FF}" type="pres">
      <dgm:prSet presAssocID="{06178BE7-8D27-41F5-A65A-4D98E9DB63FD}" presName="connectorText" presStyleLbl="sibTrans2D1" presStyleIdx="0" presStyleCnt="5"/>
      <dgm:spPr/>
      <dgm:t>
        <a:bodyPr/>
        <a:lstStyle/>
        <a:p>
          <a:endParaRPr lang="cs-CZ"/>
        </a:p>
      </dgm:t>
    </dgm:pt>
    <dgm:pt modelId="{53D723DB-08EA-4C67-A083-1E84675A5EC9}" type="pres">
      <dgm:prSet presAssocID="{EB6FC82E-1B19-488C-A632-D75954DA5089}" presName="node" presStyleLbl="node1" presStyleIdx="1" presStyleCnt="6">
        <dgm:presLayoutVars>
          <dgm:bulletEnabled val="1"/>
        </dgm:presLayoutVars>
      </dgm:prSet>
      <dgm:spPr/>
      <dgm:t>
        <a:bodyPr/>
        <a:lstStyle/>
        <a:p>
          <a:endParaRPr lang="cs-CZ"/>
        </a:p>
      </dgm:t>
    </dgm:pt>
    <dgm:pt modelId="{4F8282E8-73A7-4E44-B934-4359F7D10754}" type="pres">
      <dgm:prSet presAssocID="{92D52AC9-EA34-475B-8E11-D7558B66CAFC}" presName="sibTrans" presStyleLbl="sibTrans2D1" presStyleIdx="1" presStyleCnt="5"/>
      <dgm:spPr/>
      <dgm:t>
        <a:bodyPr/>
        <a:lstStyle/>
        <a:p>
          <a:endParaRPr lang="cs-CZ"/>
        </a:p>
      </dgm:t>
    </dgm:pt>
    <dgm:pt modelId="{465292F9-674A-4E2D-9BEE-9970FE2B31E5}" type="pres">
      <dgm:prSet presAssocID="{92D52AC9-EA34-475B-8E11-D7558B66CAFC}" presName="connectorText" presStyleLbl="sibTrans2D1" presStyleIdx="1" presStyleCnt="5"/>
      <dgm:spPr/>
      <dgm:t>
        <a:bodyPr/>
        <a:lstStyle/>
        <a:p>
          <a:endParaRPr lang="cs-CZ"/>
        </a:p>
      </dgm:t>
    </dgm:pt>
    <dgm:pt modelId="{4BACDF9A-8DCC-45C0-976F-1A8C11DB23B7}" type="pres">
      <dgm:prSet presAssocID="{7F63495B-E1DD-4AD2-94A2-E86E532CFC36}" presName="node" presStyleLbl="node1" presStyleIdx="2" presStyleCnt="6">
        <dgm:presLayoutVars>
          <dgm:bulletEnabled val="1"/>
        </dgm:presLayoutVars>
      </dgm:prSet>
      <dgm:spPr/>
      <dgm:t>
        <a:bodyPr/>
        <a:lstStyle/>
        <a:p>
          <a:endParaRPr lang="cs-CZ"/>
        </a:p>
      </dgm:t>
    </dgm:pt>
    <dgm:pt modelId="{37D8FB20-EAFA-47CA-A169-B9766F3E1E36}" type="pres">
      <dgm:prSet presAssocID="{20646FCE-705B-44A0-BB1A-2EC7AA2A4E2E}" presName="sibTrans" presStyleLbl="sibTrans2D1" presStyleIdx="2" presStyleCnt="5"/>
      <dgm:spPr/>
      <dgm:t>
        <a:bodyPr/>
        <a:lstStyle/>
        <a:p>
          <a:endParaRPr lang="cs-CZ"/>
        </a:p>
      </dgm:t>
    </dgm:pt>
    <dgm:pt modelId="{2509FA75-0014-4BF4-98C1-5D1DB43FCDC2}" type="pres">
      <dgm:prSet presAssocID="{20646FCE-705B-44A0-BB1A-2EC7AA2A4E2E}" presName="connectorText" presStyleLbl="sibTrans2D1" presStyleIdx="2" presStyleCnt="5"/>
      <dgm:spPr/>
      <dgm:t>
        <a:bodyPr/>
        <a:lstStyle/>
        <a:p>
          <a:endParaRPr lang="cs-CZ"/>
        </a:p>
      </dgm:t>
    </dgm:pt>
    <dgm:pt modelId="{EEE0AE1E-1F08-42AE-8717-E5F14D0FFFB3}" type="pres">
      <dgm:prSet presAssocID="{90EB916C-B489-422B-94D2-5B5CD0BA0924}" presName="node" presStyleLbl="node1" presStyleIdx="3" presStyleCnt="6">
        <dgm:presLayoutVars>
          <dgm:bulletEnabled val="1"/>
        </dgm:presLayoutVars>
      </dgm:prSet>
      <dgm:spPr/>
      <dgm:t>
        <a:bodyPr/>
        <a:lstStyle/>
        <a:p>
          <a:endParaRPr lang="cs-CZ"/>
        </a:p>
      </dgm:t>
    </dgm:pt>
    <dgm:pt modelId="{36A5C852-F2C4-47BE-BE6D-30CC5E030890}" type="pres">
      <dgm:prSet presAssocID="{81E37371-C328-40FD-B9AD-FA75F4663C9B}" presName="sibTrans" presStyleLbl="sibTrans2D1" presStyleIdx="3" presStyleCnt="5"/>
      <dgm:spPr/>
      <dgm:t>
        <a:bodyPr/>
        <a:lstStyle/>
        <a:p>
          <a:endParaRPr lang="cs-CZ"/>
        </a:p>
      </dgm:t>
    </dgm:pt>
    <dgm:pt modelId="{9912015A-2667-46BC-BF84-E489CCE25C15}" type="pres">
      <dgm:prSet presAssocID="{81E37371-C328-40FD-B9AD-FA75F4663C9B}" presName="connectorText" presStyleLbl="sibTrans2D1" presStyleIdx="3" presStyleCnt="5"/>
      <dgm:spPr/>
      <dgm:t>
        <a:bodyPr/>
        <a:lstStyle/>
        <a:p>
          <a:endParaRPr lang="cs-CZ"/>
        </a:p>
      </dgm:t>
    </dgm:pt>
    <dgm:pt modelId="{1BFE718F-5ADE-442D-8A46-1E676CBE4448}" type="pres">
      <dgm:prSet presAssocID="{7479B931-5197-489F-B820-1260B7851AF6}" presName="node" presStyleLbl="node1" presStyleIdx="4" presStyleCnt="6">
        <dgm:presLayoutVars>
          <dgm:bulletEnabled val="1"/>
        </dgm:presLayoutVars>
      </dgm:prSet>
      <dgm:spPr/>
      <dgm:t>
        <a:bodyPr/>
        <a:lstStyle/>
        <a:p>
          <a:endParaRPr lang="cs-CZ"/>
        </a:p>
      </dgm:t>
    </dgm:pt>
    <dgm:pt modelId="{A3621419-B9AD-42F5-89B3-19BB305FDD86}" type="pres">
      <dgm:prSet presAssocID="{EBDAE86E-3CEA-46E1-AF4F-EF0AC5801943}" presName="sibTrans" presStyleLbl="sibTrans2D1" presStyleIdx="4" presStyleCnt="5"/>
      <dgm:spPr/>
      <dgm:t>
        <a:bodyPr/>
        <a:lstStyle/>
        <a:p>
          <a:endParaRPr lang="cs-CZ"/>
        </a:p>
      </dgm:t>
    </dgm:pt>
    <dgm:pt modelId="{D386EBBC-E189-45DD-B745-BF7194FED0C9}" type="pres">
      <dgm:prSet presAssocID="{EBDAE86E-3CEA-46E1-AF4F-EF0AC5801943}" presName="connectorText" presStyleLbl="sibTrans2D1" presStyleIdx="4" presStyleCnt="5"/>
      <dgm:spPr/>
      <dgm:t>
        <a:bodyPr/>
        <a:lstStyle/>
        <a:p>
          <a:endParaRPr lang="cs-CZ"/>
        </a:p>
      </dgm:t>
    </dgm:pt>
    <dgm:pt modelId="{1EAFD04D-F7C1-4C66-9C11-8C0C037F3ED0}" type="pres">
      <dgm:prSet presAssocID="{4C1DEBAA-0F32-44E4-B462-2BE97B11C370}" presName="node" presStyleLbl="node1" presStyleIdx="5" presStyleCnt="6">
        <dgm:presLayoutVars>
          <dgm:bulletEnabled val="1"/>
        </dgm:presLayoutVars>
      </dgm:prSet>
      <dgm:spPr/>
      <dgm:t>
        <a:bodyPr/>
        <a:lstStyle/>
        <a:p>
          <a:endParaRPr lang="cs-CZ"/>
        </a:p>
      </dgm:t>
    </dgm:pt>
  </dgm:ptLst>
  <dgm:cxnLst>
    <dgm:cxn modelId="{07A6C8BE-6AEF-4BC6-9E59-703CD793B897}" type="presOf" srcId="{81E37371-C328-40FD-B9AD-FA75F4663C9B}" destId="{9912015A-2667-46BC-BF84-E489CCE25C15}" srcOrd="1" destOrd="0" presId="urn:microsoft.com/office/officeart/2005/8/layout/process1"/>
    <dgm:cxn modelId="{5C48F0A3-0DB7-4F5C-B159-89976A54F11C}" type="presOf" srcId="{C2A03412-7A86-46AA-8DFB-C2E3240B296F}" destId="{21B9CB86-07E8-4748-B26B-05CC586D5445}" srcOrd="0" destOrd="0" presId="urn:microsoft.com/office/officeart/2005/8/layout/process1"/>
    <dgm:cxn modelId="{E1CF5A8D-0997-4EF4-ACC4-57964B17A23E}" srcId="{FF1D812A-46AC-4DAD-9D1D-5E7F7CF594A2}" destId="{7F63495B-E1DD-4AD2-94A2-E86E532CFC36}" srcOrd="2" destOrd="0" parTransId="{00297646-0EF1-491E-8151-A0251977CFFA}" sibTransId="{20646FCE-705B-44A0-BB1A-2EC7AA2A4E2E}"/>
    <dgm:cxn modelId="{963A14D5-AF11-4828-84E4-0C954C4EC173}" type="presOf" srcId="{20646FCE-705B-44A0-BB1A-2EC7AA2A4E2E}" destId="{2509FA75-0014-4BF4-98C1-5D1DB43FCDC2}" srcOrd="1" destOrd="0" presId="urn:microsoft.com/office/officeart/2005/8/layout/process1"/>
    <dgm:cxn modelId="{718AEA66-F270-4EEB-8ACA-25675AEA7A08}" type="presOf" srcId="{7F63495B-E1DD-4AD2-94A2-E86E532CFC36}" destId="{4BACDF9A-8DCC-45C0-976F-1A8C11DB23B7}" srcOrd="0" destOrd="0" presId="urn:microsoft.com/office/officeart/2005/8/layout/process1"/>
    <dgm:cxn modelId="{5CAAD1C3-EAE7-42D6-BF4D-DD00E7CC4165}" srcId="{FF1D812A-46AC-4DAD-9D1D-5E7F7CF594A2}" destId="{C2A03412-7A86-46AA-8DFB-C2E3240B296F}" srcOrd="0" destOrd="0" parTransId="{9D8DCA65-C15D-422D-8C01-FFF73B8BE76C}" sibTransId="{06178BE7-8D27-41F5-A65A-4D98E9DB63FD}"/>
    <dgm:cxn modelId="{69B190B8-3117-45E0-A097-600594B20AAB}" srcId="{FF1D812A-46AC-4DAD-9D1D-5E7F7CF594A2}" destId="{4C1DEBAA-0F32-44E4-B462-2BE97B11C370}" srcOrd="5" destOrd="0" parTransId="{C849807A-C483-4CA7-99A7-4D5DF6B147BB}" sibTransId="{E94B1057-1EF8-4C77-A54A-C4A8A9042316}"/>
    <dgm:cxn modelId="{82E50FB5-3609-413E-BB5B-FE522600D778}" srcId="{FF1D812A-46AC-4DAD-9D1D-5E7F7CF594A2}" destId="{EB6FC82E-1B19-488C-A632-D75954DA5089}" srcOrd="1" destOrd="0" parTransId="{D85E963B-4BC2-493C-8BFE-F917084BBA13}" sibTransId="{92D52AC9-EA34-475B-8E11-D7558B66CAFC}"/>
    <dgm:cxn modelId="{73C1E246-0C77-4686-98D8-71307BC7E0CB}" type="presOf" srcId="{92D52AC9-EA34-475B-8E11-D7558B66CAFC}" destId="{4F8282E8-73A7-4E44-B934-4359F7D10754}" srcOrd="0" destOrd="0" presId="urn:microsoft.com/office/officeart/2005/8/layout/process1"/>
    <dgm:cxn modelId="{537F32A8-2E32-47CB-A58F-182DC70ACCE3}" type="presOf" srcId="{EBDAE86E-3CEA-46E1-AF4F-EF0AC5801943}" destId="{D386EBBC-E189-45DD-B745-BF7194FED0C9}" srcOrd="1" destOrd="0" presId="urn:microsoft.com/office/officeart/2005/8/layout/process1"/>
    <dgm:cxn modelId="{C63C4F92-EBE0-4638-AB1A-C888B8DDA6B9}" srcId="{FF1D812A-46AC-4DAD-9D1D-5E7F7CF594A2}" destId="{7479B931-5197-489F-B820-1260B7851AF6}" srcOrd="4" destOrd="0" parTransId="{7B8B7371-EE95-4821-952A-DA348401A1EE}" sibTransId="{EBDAE86E-3CEA-46E1-AF4F-EF0AC5801943}"/>
    <dgm:cxn modelId="{00D33DA1-BDD6-4221-A080-2E5146354406}" type="presOf" srcId="{81E37371-C328-40FD-B9AD-FA75F4663C9B}" destId="{36A5C852-F2C4-47BE-BE6D-30CC5E030890}" srcOrd="0" destOrd="0" presId="urn:microsoft.com/office/officeart/2005/8/layout/process1"/>
    <dgm:cxn modelId="{CB38C519-FC61-4DBB-B532-EF4398B5FCE1}" type="presOf" srcId="{90EB916C-B489-422B-94D2-5B5CD0BA0924}" destId="{EEE0AE1E-1F08-42AE-8717-E5F14D0FFFB3}" srcOrd="0" destOrd="0" presId="urn:microsoft.com/office/officeart/2005/8/layout/process1"/>
    <dgm:cxn modelId="{94D0432B-3FFC-43EE-84CA-C21DDE1E54C6}" type="presOf" srcId="{20646FCE-705B-44A0-BB1A-2EC7AA2A4E2E}" destId="{37D8FB20-EAFA-47CA-A169-B9766F3E1E36}" srcOrd="0" destOrd="0" presId="urn:microsoft.com/office/officeart/2005/8/layout/process1"/>
    <dgm:cxn modelId="{A1DB6E46-39B1-4B62-9DFA-D74573351459}" srcId="{FF1D812A-46AC-4DAD-9D1D-5E7F7CF594A2}" destId="{90EB916C-B489-422B-94D2-5B5CD0BA0924}" srcOrd="3" destOrd="0" parTransId="{795CB2DA-0D89-412A-8746-0A55F814F439}" sibTransId="{81E37371-C328-40FD-B9AD-FA75F4663C9B}"/>
    <dgm:cxn modelId="{EC3F72A2-4DBC-4B2D-B36F-2D1A6CAB314A}" type="presOf" srcId="{7479B931-5197-489F-B820-1260B7851AF6}" destId="{1BFE718F-5ADE-442D-8A46-1E676CBE4448}" srcOrd="0" destOrd="0" presId="urn:microsoft.com/office/officeart/2005/8/layout/process1"/>
    <dgm:cxn modelId="{84DE6B14-3400-4C88-8A90-35FB456B3604}" type="presOf" srcId="{EB6FC82E-1B19-488C-A632-D75954DA5089}" destId="{53D723DB-08EA-4C67-A083-1E84675A5EC9}" srcOrd="0" destOrd="0" presId="urn:microsoft.com/office/officeart/2005/8/layout/process1"/>
    <dgm:cxn modelId="{BEDC54E0-C828-4CA3-BC6C-F1E9754E3F41}" type="presOf" srcId="{FF1D812A-46AC-4DAD-9D1D-5E7F7CF594A2}" destId="{B057702A-0CBB-4C50-ACC4-7C2E848623E7}" srcOrd="0" destOrd="0" presId="urn:microsoft.com/office/officeart/2005/8/layout/process1"/>
    <dgm:cxn modelId="{76DD68B2-A361-40D5-964A-A666175BF8E5}" type="presOf" srcId="{4C1DEBAA-0F32-44E4-B462-2BE97B11C370}" destId="{1EAFD04D-F7C1-4C66-9C11-8C0C037F3ED0}" srcOrd="0" destOrd="0" presId="urn:microsoft.com/office/officeart/2005/8/layout/process1"/>
    <dgm:cxn modelId="{85ED8E0C-DFA2-4020-87BF-369DAE413696}" type="presOf" srcId="{92D52AC9-EA34-475B-8E11-D7558B66CAFC}" destId="{465292F9-674A-4E2D-9BEE-9970FE2B31E5}" srcOrd="1" destOrd="0" presId="urn:microsoft.com/office/officeart/2005/8/layout/process1"/>
    <dgm:cxn modelId="{7DD3B845-22B7-4B02-8265-8E21B8C3E19B}" type="presOf" srcId="{06178BE7-8D27-41F5-A65A-4D98E9DB63FD}" destId="{FF98E716-3DA5-4B4A-B765-410C97872A7F}" srcOrd="0" destOrd="0" presId="urn:microsoft.com/office/officeart/2005/8/layout/process1"/>
    <dgm:cxn modelId="{5FD9D7AC-98B3-4E3B-9966-8300D2498A0C}" type="presOf" srcId="{06178BE7-8D27-41F5-A65A-4D98E9DB63FD}" destId="{22058855-13C9-4F9E-99CA-BF1D24F161FF}" srcOrd="1" destOrd="0" presId="urn:microsoft.com/office/officeart/2005/8/layout/process1"/>
    <dgm:cxn modelId="{17D0D68F-08CF-40F2-A804-ECB8E81164CC}" type="presOf" srcId="{EBDAE86E-3CEA-46E1-AF4F-EF0AC5801943}" destId="{A3621419-B9AD-42F5-89B3-19BB305FDD86}" srcOrd="0" destOrd="0" presId="urn:microsoft.com/office/officeart/2005/8/layout/process1"/>
    <dgm:cxn modelId="{4AFFBB35-935A-4258-AE43-B91A97FE935D}" type="presParOf" srcId="{B057702A-0CBB-4C50-ACC4-7C2E848623E7}" destId="{21B9CB86-07E8-4748-B26B-05CC586D5445}" srcOrd="0" destOrd="0" presId="urn:microsoft.com/office/officeart/2005/8/layout/process1"/>
    <dgm:cxn modelId="{337C289D-3FB0-4A6A-A733-6A05483E6AB7}" type="presParOf" srcId="{B057702A-0CBB-4C50-ACC4-7C2E848623E7}" destId="{FF98E716-3DA5-4B4A-B765-410C97872A7F}" srcOrd="1" destOrd="0" presId="urn:microsoft.com/office/officeart/2005/8/layout/process1"/>
    <dgm:cxn modelId="{E50E14E8-B48E-4FE8-BCBE-D557BED899F0}" type="presParOf" srcId="{FF98E716-3DA5-4B4A-B765-410C97872A7F}" destId="{22058855-13C9-4F9E-99CA-BF1D24F161FF}" srcOrd="0" destOrd="0" presId="urn:microsoft.com/office/officeart/2005/8/layout/process1"/>
    <dgm:cxn modelId="{614E8AC0-CBE9-433D-8C41-D358B79A2E2F}" type="presParOf" srcId="{B057702A-0CBB-4C50-ACC4-7C2E848623E7}" destId="{53D723DB-08EA-4C67-A083-1E84675A5EC9}" srcOrd="2" destOrd="0" presId="urn:microsoft.com/office/officeart/2005/8/layout/process1"/>
    <dgm:cxn modelId="{948DE685-118F-4045-B7A7-765B7B1D8279}" type="presParOf" srcId="{B057702A-0CBB-4C50-ACC4-7C2E848623E7}" destId="{4F8282E8-73A7-4E44-B934-4359F7D10754}" srcOrd="3" destOrd="0" presId="urn:microsoft.com/office/officeart/2005/8/layout/process1"/>
    <dgm:cxn modelId="{C2351A2D-E808-4044-861A-F4E92F613B98}" type="presParOf" srcId="{4F8282E8-73A7-4E44-B934-4359F7D10754}" destId="{465292F9-674A-4E2D-9BEE-9970FE2B31E5}" srcOrd="0" destOrd="0" presId="urn:microsoft.com/office/officeart/2005/8/layout/process1"/>
    <dgm:cxn modelId="{5DE1349D-2D44-40F3-8B19-36BA32452ABB}" type="presParOf" srcId="{B057702A-0CBB-4C50-ACC4-7C2E848623E7}" destId="{4BACDF9A-8DCC-45C0-976F-1A8C11DB23B7}" srcOrd="4" destOrd="0" presId="urn:microsoft.com/office/officeart/2005/8/layout/process1"/>
    <dgm:cxn modelId="{3CAA0FEE-0CB3-4967-9C97-2954F0B4781A}" type="presParOf" srcId="{B057702A-0CBB-4C50-ACC4-7C2E848623E7}" destId="{37D8FB20-EAFA-47CA-A169-B9766F3E1E36}" srcOrd="5" destOrd="0" presId="urn:microsoft.com/office/officeart/2005/8/layout/process1"/>
    <dgm:cxn modelId="{FECDB28E-4B90-4F73-9D2D-5C8FD36646E6}" type="presParOf" srcId="{37D8FB20-EAFA-47CA-A169-B9766F3E1E36}" destId="{2509FA75-0014-4BF4-98C1-5D1DB43FCDC2}" srcOrd="0" destOrd="0" presId="urn:microsoft.com/office/officeart/2005/8/layout/process1"/>
    <dgm:cxn modelId="{6CD4DDDE-317E-4F0D-A626-67FF306D4263}" type="presParOf" srcId="{B057702A-0CBB-4C50-ACC4-7C2E848623E7}" destId="{EEE0AE1E-1F08-42AE-8717-E5F14D0FFFB3}" srcOrd="6" destOrd="0" presId="urn:microsoft.com/office/officeart/2005/8/layout/process1"/>
    <dgm:cxn modelId="{84B19FFA-D349-4C30-9837-085C47FFE6EA}" type="presParOf" srcId="{B057702A-0CBB-4C50-ACC4-7C2E848623E7}" destId="{36A5C852-F2C4-47BE-BE6D-30CC5E030890}" srcOrd="7" destOrd="0" presId="urn:microsoft.com/office/officeart/2005/8/layout/process1"/>
    <dgm:cxn modelId="{D9DD9C9C-6DDD-45A9-A052-ED82314C26E5}" type="presParOf" srcId="{36A5C852-F2C4-47BE-BE6D-30CC5E030890}" destId="{9912015A-2667-46BC-BF84-E489CCE25C15}" srcOrd="0" destOrd="0" presId="urn:microsoft.com/office/officeart/2005/8/layout/process1"/>
    <dgm:cxn modelId="{6C89CF5F-6705-4BC7-B5F1-5D74A76CCA0D}" type="presParOf" srcId="{B057702A-0CBB-4C50-ACC4-7C2E848623E7}" destId="{1BFE718F-5ADE-442D-8A46-1E676CBE4448}" srcOrd="8" destOrd="0" presId="urn:microsoft.com/office/officeart/2005/8/layout/process1"/>
    <dgm:cxn modelId="{8F5993EA-D353-40FA-82B7-4DBDA6B36AD9}" type="presParOf" srcId="{B057702A-0CBB-4C50-ACC4-7C2E848623E7}" destId="{A3621419-B9AD-42F5-89B3-19BB305FDD86}" srcOrd="9" destOrd="0" presId="urn:microsoft.com/office/officeart/2005/8/layout/process1"/>
    <dgm:cxn modelId="{32F5C4DE-F6F9-4ED9-944D-E1C3F82F4DBB}" type="presParOf" srcId="{A3621419-B9AD-42F5-89B3-19BB305FDD86}" destId="{D386EBBC-E189-45DD-B745-BF7194FED0C9}" srcOrd="0" destOrd="0" presId="urn:microsoft.com/office/officeart/2005/8/layout/process1"/>
    <dgm:cxn modelId="{F95B2181-5096-48FC-A528-20F13825D5FA}" type="presParOf" srcId="{B057702A-0CBB-4C50-ACC4-7C2E848623E7}" destId="{1EAFD04D-F7C1-4C66-9C11-8C0C037F3ED0}" srcOrd="10" destOrd="0" presId="urn:microsoft.com/office/officeart/2005/8/layout/process1"/>
  </dgm:cxnLst>
  <dgm:bg/>
  <dgm:whole/>
  <dgm:extLst>
    <a:ext uri="http://schemas.microsoft.com/office/drawing/2008/diagram">
      <dsp:dataModelExt xmlns:dsp="http://schemas.microsoft.com/office/drawing/2008/diagram" xmlns="" relId="rId11"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FF1D812A-46AC-4DAD-9D1D-5E7F7CF594A2}" type="doc">
      <dgm:prSet loTypeId="urn:microsoft.com/office/officeart/2005/8/layout/process1" loCatId="process" qsTypeId="urn:microsoft.com/office/officeart/2005/8/quickstyle/simple1" qsCatId="simple" csTypeId="urn:microsoft.com/office/officeart/2005/8/colors/accent1_2" csCatId="accent1" phldr="1"/>
      <dgm:spPr/>
    </dgm:pt>
    <dgm:pt modelId="{C2A03412-7A86-46AA-8DFB-C2E3240B296F}">
      <dgm:prSet phldrT="[Text]"/>
      <dgm:spPr>
        <a:noFill/>
        <a:ln>
          <a:noFill/>
        </a:ln>
      </dgm:spPr>
      <dgm:t>
        <a:bodyPr/>
        <a:lstStyle/>
        <a:p>
          <a:r>
            <a:rPr lang="cs-CZ" dirty="0" smtClean="0">
              <a:solidFill>
                <a:srgbClr val="C00000"/>
              </a:solidFill>
              <a:effectLst>
                <a:outerShdw blurRad="38100" dist="38100" dir="2700000" algn="tl">
                  <a:srgbClr val="C0C0C0"/>
                </a:outerShdw>
              </a:effectLst>
            </a:rPr>
            <a:t>Úvod – studium předmětu kartografie</a:t>
          </a:r>
          <a:endParaRPr lang="cs-CZ" dirty="0">
            <a:solidFill>
              <a:srgbClr val="C00000"/>
            </a:solidFill>
          </a:endParaRPr>
        </a:p>
      </dgm:t>
    </dgm:pt>
    <dgm:pt modelId="{9D8DCA65-C15D-422D-8C01-FFF73B8BE76C}" type="parTrans" cxnId="{5CAAD1C3-EAE7-42D6-BF4D-DD00E7CC4165}">
      <dgm:prSet/>
      <dgm:spPr/>
      <dgm:t>
        <a:bodyPr/>
        <a:lstStyle/>
        <a:p>
          <a:endParaRPr lang="cs-CZ"/>
        </a:p>
      </dgm:t>
    </dgm:pt>
    <dgm:pt modelId="{06178BE7-8D27-41F5-A65A-4D98E9DB63FD}" type="sibTrans" cxnId="{5CAAD1C3-EAE7-42D6-BF4D-DD00E7CC4165}">
      <dgm:prSet/>
      <dgm:spPr>
        <a:solidFill>
          <a:srgbClr val="9E0000"/>
        </a:solidFill>
      </dgm:spPr>
      <dgm:t>
        <a:bodyPr/>
        <a:lstStyle/>
        <a:p>
          <a:endParaRPr lang="cs-CZ"/>
        </a:p>
      </dgm:t>
    </dgm:pt>
    <dgm:pt modelId="{EB6FC82E-1B19-488C-A632-D75954DA5089}">
      <dgm:prSet phldrT="[Text]"/>
      <dgm:spPr>
        <a:noFill/>
        <a:ln>
          <a:noFill/>
        </a:ln>
      </dgm:spPr>
      <dgm:t>
        <a:bodyPr/>
        <a:lstStyle/>
        <a:p>
          <a:r>
            <a:rPr lang="cs-CZ" dirty="0" smtClean="0">
              <a:solidFill>
                <a:srgbClr val="C00000"/>
              </a:solidFill>
              <a:effectLst>
                <a:outerShdw blurRad="38100" dist="38100" dir="2700000" algn="tl">
                  <a:srgbClr val="C0C0C0"/>
                </a:outerShdw>
              </a:effectLst>
            </a:rPr>
            <a:t>Postavení kartografie v systému věd</a:t>
          </a:r>
          <a:endParaRPr lang="cs-CZ" dirty="0">
            <a:solidFill>
              <a:srgbClr val="C00000"/>
            </a:solidFill>
          </a:endParaRPr>
        </a:p>
      </dgm:t>
    </dgm:pt>
    <dgm:pt modelId="{D85E963B-4BC2-493C-8BFE-F917084BBA13}" type="parTrans" cxnId="{82E50FB5-3609-413E-BB5B-FE522600D778}">
      <dgm:prSet/>
      <dgm:spPr/>
      <dgm:t>
        <a:bodyPr/>
        <a:lstStyle/>
        <a:p>
          <a:endParaRPr lang="cs-CZ"/>
        </a:p>
      </dgm:t>
    </dgm:pt>
    <dgm:pt modelId="{92D52AC9-EA34-475B-8E11-D7558B66CAFC}" type="sibTrans" cxnId="{82E50FB5-3609-413E-BB5B-FE522600D778}">
      <dgm:prSet/>
      <dgm:spPr>
        <a:solidFill>
          <a:srgbClr val="9E0000"/>
        </a:solidFill>
        <a:ln>
          <a:solidFill>
            <a:srgbClr val="9E0000"/>
          </a:solidFill>
        </a:ln>
      </dgm:spPr>
      <dgm:t>
        <a:bodyPr/>
        <a:lstStyle/>
        <a:p>
          <a:endParaRPr lang="cs-CZ" dirty="0"/>
        </a:p>
      </dgm:t>
    </dgm:pt>
    <dgm:pt modelId="{7F63495B-E1DD-4AD2-94A2-E86E532CFC36}">
      <dgm:prSet phldrT="[Text]"/>
      <dgm:spPr>
        <a:noFill/>
        <a:ln>
          <a:noFill/>
        </a:ln>
      </dgm:spPr>
      <dgm:t>
        <a:bodyPr/>
        <a:lstStyle/>
        <a:p>
          <a:r>
            <a:rPr lang="cs-CZ" dirty="0" smtClean="0">
              <a:solidFill>
                <a:srgbClr val="C00000"/>
              </a:solidFill>
              <a:effectLst>
                <a:outerShdw blurRad="38100" dist="38100" dir="2700000" algn="tl">
                  <a:srgbClr val="C0C0C0"/>
                </a:outerShdw>
              </a:effectLst>
            </a:rPr>
            <a:t>Kartografie jako samostatný vědní obor a její definice</a:t>
          </a:r>
          <a:endParaRPr lang="cs-CZ" dirty="0">
            <a:solidFill>
              <a:srgbClr val="C00000"/>
            </a:solidFill>
          </a:endParaRPr>
        </a:p>
      </dgm:t>
    </dgm:pt>
    <dgm:pt modelId="{00297646-0EF1-491E-8151-A0251977CFFA}" type="parTrans" cxnId="{E1CF5A8D-0997-4EF4-ACC4-57964B17A23E}">
      <dgm:prSet/>
      <dgm:spPr/>
      <dgm:t>
        <a:bodyPr/>
        <a:lstStyle/>
        <a:p>
          <a:endParaRPr lang="cs-CZ"/>
        </a:p>
      </dgm:t>
    </dgm:pt>
    <dgm:pt modelId="{20646FCE-705B-44A0-BB1A-2EC7AA2A4E2E}" type="sibTrans" cxnId="{E1CF5A8D-0997-4EF4-ACC4-57964B17A23E}">
      <dgm:prSet/>
      <dgm:spPr>
        <a:solidFill>
          <a:srgbClr val="9E0000"/>
        </a:solidFill>
      </dgm:spPr>
      <dgm:t>
        <a:bodyPr/>
        <a:lstStyle/>
        <a:p>
          <a:endParaRPr lang="cs-CZ"/>
        </a:p>
      </dgm:t>
    </dgm:pt>
    <dgm:pt modelId="{90EB916C-B489-422B-94D2-5B5CD0BA0924}">
      <dgm:prSet phldrT="[Text]"/>
      <dgm:spPr>
        <a:noFill/>
        <a:ln>
          <a:noFill/>
        </a:ln>
      </dgm:spPr>
      <dgm:t>
        <a:bodyPr/>
        <a:lstStyle/>
        <a:p>
          <a:r>
            <a:rPr lang="cs-CZ" dirty="0" smtClean="0">
              <a:solidFill>
                <a:srgbClr val="C00000"/>
              </a:solidFill>
              <a:effectLst>
                <a:outerShdw blurRad="38100" dist="38100" dir="2700000" algn="tl">
                  <a:srgbClr val="C0C0C0"/>
                </a:outerShdw>
              </a:effectLst>
            </a:rPr>
            <a:t>Definice mapy, atlasu, glóbu a produktů digitální kartografie</a:t>
          </a:r>
          <a:endParaRPr lang="cs-CZ" dirty="0">
            <a:solidFill>
              <a:srgbClr val="C00000"/>
            </a:solidFill>
          </a:endParaRPr>
        </a:p>
      </dgm:t>
    </dgm:pt>
    <dgm:pt modelId="{795CB2DA-0D89-412A-8746-0A55F814F439}" type="parTrans" cxnId="{A1DB6E46-39B1-4B62-9DFA-D74573351459}">
      <dgm:prSet/>
      <dgm:spPr/>
      <dgm:t>
        <a:bodyPr/>
        <a:lstStyle/>
        <a:p>
          <a:endParaRPr lang="cs-CZ"/>
        </a:p>
      </dgm:t>
    </dgm:pt>
    <dgm:pt modelId="{81E37371-C328-40FD-B9AD-FA75F4663C9B}" type="sibTrans" cxnId="{A1DB6E46-39B1-4B62-9DFA-D74573351459}">
      <dgm:prSet/>
      <dgm:spPr>
        <a:solidFill>
          <a:srgbClr val="9E0000"/>
        </a:solidFill>
      </dgm:spPr>
      <dgm:t>
        <a:bodyPr/>
        <a:lstStyle/>
        <a:p>
          <a:endParaRPr lang="cs-CZ"/>
        </a:p>
      </dgm:t>
    </dgm:pt>
    <dgm:pt modelId="{7479B931-5197-489F-B820-1260B7851AF6}">
      <dgm:prSet phldrT="[Text]"/>
      <dgm:spPr>
        <a:noFill/>
        <a:ln>
          <a:noFill/>
        </a:ln>
      </dgm:spPr>
      <dgm:t>
        <a:bodyPr/>
        <a:lstStyle/>
        <a:p>
          <a:r>
            <a:rPr lang="cs-CZ" dirty="0" smtClean="0">
              <a:solidFill>
                <a:srgbClr val="C00000"/>
              </a:solidFill>
              <a:effectLst>
                <a:outerShdw blurRad="38100" dist="38100" dir="2700000" algn="tl">
                  <a:srgbClr val="C0C0C0"/>
                </a:outerShdw>
              </a:effectLst>
            </a:rPr>
            <a:t>Struktura a členění kartografie,</a:t>
          </a:r>
          <a:endParaRPr lang="cs-CZ" dirty="0">
            <a:solidFill>
              <a:srgbClr val="C00000"/>
            </a:solidFill>
          </a:endParaRPr>
        </a:p>
      </dgm:t>
    </dgm:pt>
    <dgm:pt modelId="{7B8B7371-EE95-4821-952A-DA348401A1EE}" type="parTrans" cxnId="{C63C4F92-EBE0-4638-AB1A-C888B8DDA6B9}">
      <dgm:prSet/>
      <dgm:spPr/>
      <dgm:t>
        <a:bodyPr/>
        <a:lstStyle/>
        <a:p>
          <a:endParaRPr lang="cs-CZ"/>
        </a:p>
      </dgm:t>
    </dgm:pt>
    <dgm:pt modelId="{EBDAE86E-3CEA-46E1-AF4F-EF0AC5801943}" type="sibTrans" cxnId="{C63C4F92-EBE0-4638-AB1A-C888B8DDA6B9}">
      <dgm:prSet/>
      <dgm:spPr>
        <a:solidFill>
          <a:srgbClr val="9E0000"/>
        </a:solidFill>
      </dgm:spPr>
      <dgm:t>
        <a:bodyPr/>
        <a:lstStyle/>
        <a:p>
          <a:endParaRPr lang="cs-CZ"/>
        </a:p>
      </dgm:t>
    </dgm:pt>
    <dgm:pt modelId="{4C1DEBAA-0F32-44E4-B462-2BE97B11C370}">
      <dgm:prSet phldrT="[Text]"/>
      <dgm:spPr>
        <a:solidFill>
          <a:srgbClr val="8E0000"/>
        </a:solidFill>
      </dgm:spPr>
      <dgm:t>
        <a:bodyPr/>
        <a:lstStyle/>
        <a:p>
          <a:r>
            <a:rPr lang="cs-CZ" dirty="0" smtClean="0">
              <a:effectLst>
                <a:outerShdw blurRad="38100" dist="38100" dir="2700000" algn="tl">
                  <a:srgbClr val="C0C0C0"/>
                </a:outerShdw>
              </a:effectLst>
            </a:rPr>
            <a:t>Dějiny kartografie</a:t>
          </a:r>
          <a:endParaRPr lang="cs-CZ" dirty="0"/>
        </a:p>
      </dgm:t>
    </dgm:pt>
    <dgm:pt modelId="{C849807A-C483-4CA7-99A7-4D5DF6B147BB}" type="parTrans" cxnId="{69B190B8-3117-45E0-A097-600594B20AAB}">
      <dgm:prSet/>
      <dgm:spPr/>
      <dgm:t>
        <a:bodyPr/>
        <a:lstStyle/>
        <a:p>
          <a:endParaRPr lang="cs-CZ"/>
        </a:p>
      </dgm:t>
    </dgm:pt>
    <dgm:pt modelId="{E94B1057-1EF8-4C77-A54A-C4A8A9042316}" type="sibTrans" cxnId="{69B190B8-3117-45E0-A097-600594B20AAB}">
      <dgm:prSet/>
      <dgm:spPr>
        <a:solidFill>
          <a:srgbClr val="9E0000"/>
        </a:solidFill>
      </dgm:spPr>
      <dgm:t>
        <a:bodyPr/>
        <a:lstStyle/>
        <a:p>
          <a:endParaRPr lang="cs-CZ"/>
        </a:p>
      </dgm:t>
    </dgm:pt>
    <dgm:pt modelId="{B057702A-0CBB-4C50-ACC4-7C2E848623E7}" type="pres">
      <dgm:prSet presAssocID="{FF1D812A-46AC-4DAD-9D1D-5E7F7CF594A2}" presName="Name0" presStyleCnt="0">
        <dgm:presLayoutVars>
          <dgm:dir/>
          <dgm:resizeHandles val="exact"/>
        </dgm:presLayoutVars>
      </dgm:prSet>
      <dgm:spPr/>
    </dgm:pt>
    <dgm:pt modelId="{21B9CB86-07E8-4748-B26B-05CC586D5445}" type="pres">
      <dgm:prSet presAssocID="{C2A03412-7A86-46AA-8DFB-C2E3240B296F}" presName="node" presStyleLbl="node1" presStyleIdx="0" presStyleCnt="6" custScaleX="98785" custScaleY="97992" custLinFactNeighborX="-830" custLinFactNeighborY="-3812">
        <dgm:presLayoutVars>
          <dgm:bulletEnabled val="1"/>
        </dgm:presLayoutVars>
      </dgm:prSet>
      <dgm:spPr/>
      <dgm:t>
        <a:bodyPr/>
        <a:lstStyle/>
        <a:p>
          <a:endParaRPr lang="cs-CZ"/>
        </a:p>
      </dgm:t>
    </dgm:pt>
    <dgm:pt modelId="{FF98E716-3DA5-4B4A-B765-410C97872A7F}" type="pres">
      <dgm:prSet presAssocID="{06178BE7-8D27-41F5-A65A-4D98E9DB63FD}" presName="sibTrans" presStyleLbl="sibTrans2D1" presStyleIdx="0" presStyleCnt="5"/>
      <dgm:spPr/>
      <dgm:t>
        <a:bodyPr/>
        <a:lstStyle/>
        <a:p>
          <a:endParaRPr lang="cs-CZ"/>
        </a:p>
      </dgm:t>
    </dgm:pt>
    <dgm:pt modelId="{22058855-13C9-4F9E-99CA-BF1D24F161FF}" type="pres">
      <dgm:prSet presAssocID="{06178BE7-8D27-41F5-A65A-4D98E9DB63FD}" presName="connectorText" presStyleLbl="sibTrans2D1" presStyleIdx="0" presStyleCnt="5"/>
      <dgm:spPr/>
      <dgm:t>
        <a:bodyPr/>
        <a:lstStyle/>
        <a:p>
          <a:endParaRPr lang="cs-CZ"/>
        </a:p>
      </dgm:t>
    </dgm:pt>
    <dgm:pt modelId="{53D723DB-08EA-4C67-A083-1E84675A5EC9}" type="pres">
      <dgm:prSet presAssocID="{EB6FC82E-1B19-488C-A632-D75954DA5089}" presName="node" presStyleLbl="node1" presStyleIdx="1" presStyleCnt="6">
        <dgm:presLayoutVars>
          <dgm:bulletEnabled val="1"/>
        </dgm:presLayoutVars>
      </dgm:prSet>
      <dgm:spPr/>
      <dgm:t>
        <a:bodyPr/>
        <a:lstStyle/>
        <a:p>
          <a:endParaRPr lang="cs-CZ"/>
        </a:p>
      </dgm:t>
    </dgm:pt>
    <dgm:pt modelId="{4F8282E8-73A7-4E44-B934-4359F7D10754}" type="pres">
      <dgm:prSet presAssocID="{92D52AC9-EA34-475B-8E11-D7558B66CAFC}" presName="sibTrans" presStyleLbl="sibTrans2D1" presStyleIdx="1" presStyleCnt="5"/>
      <dgm:spPr/>
      <dgm:t>
        <a:bodyPr/>
        <a:lstStyle/>
        <a:p>
          <a:endParaRPr lang="cs-CZ"/>
        </a:p>
      </dgm:t>
    </dgm:pt>
    <dgm:pt modelId="{465292F9-674A-4E2D-9BEE-9970FE2B31E5}" type="pres">
      <dgm:prSet presAssocID="{92D52AC9-EA34-475B-8E11-D7558B66CAFC}" presName="connectorText" presStyleLbl="sibTrans2D1" presStyleIdx="1" presStyleCnt="5"/>
      <dgm:spPr/>
      <dgm:t>
        <a:bodyPr/>
        <a:lstStyle/>
        <a:p>
          <a:endParaRPr lang="cs-CZ"/>
        </a:p>
      </dgm:t>
    </dgm:pt>
    <dgm:pt modelId="{4BACDF9A-8DCC-45C0-976F-1A8C11DB23B7}" type="pres">
      <dgm:prSet presAssocID="{7F63495B-E1DD-4AD2-94A2-E86E532CFC36}" presName="node" presStyleLbl="node1" presStyleIdx="2" presStyleCnt="6">
        <dgm:presLayoutVars>
          <dgm:bulletEnabled val="1"/>
        </dgm:presLayoutVars>
      </dgm:prSet>
      <dgm:spPr/>
      <dgm:t>
        <a:bodyPr/>
        <a:lstStyle/>
        <a:p>
          <a:endParaRPr lang="cs-CZ"/>
        </a:p>
      </dgm:t>
    </dgm:pt>
    <dgm:pt modelId="{37D8FB20-EAFA-47CA-A169-B9766F3E1E36}" type="pres">
      <dgm:prSet presAssocID="{20646FCE-705B-44A0-BB1A-2EC7AA2A4E2E}" presName="sibTrans" presStyleLbl="sibTrans2D1" presStyleIdx="2" presStyleCnt="5"/>
      <dgm:spPr/>
      <dgm:t>
        <a:bodyPr/>
        <a:lstStyle/>
        <a:p>
          <a:endParaRPr lang="cs-CZ"/>
        </a:p>
      </dgm:t>
    </dgm:pt>
    <dgm:pt modelId="{2509FA75-0014-4BF4-98C1-5D1DB43FCDC2}" type="pres">
      <dgm:prSet presAssocID="{20646FCE-705B-44A0-BB1A-2EC7AA2A4E2E}" presName="connectorText" presStyleLbl="sibTrans2D1" presStyleIdx="2" presStyleCnt="5"/>
      <dgm:spPr/>
      <dgm:t>
        <a:bodyPr/>
        <a:lstStyle/>
        <a:p>
          <a:endParaRPr lang="cs-CZ"/>
        </a:p>
      </dgm:t>
    </dgm:pt>
    <dgm:pt modelId="{EEE0AE1E-1F08-42AE-8717-E5F14D0FFFB3}" type="pres">
      <dgm:prSet presAssocID="{90EB916C-B489-422B-94D2-5B5CD0BA0924}" presName="node" presStyleLbl="node1" presStyleIdx="3" presStyleCnt="6">
        <dgm:presLayoutVars>
          <dgm:bulletEnabled val="1"/>
        </dgm:presLayoutVars>
      </dgm:prSet>
      <dgm:spPr/>
      <dgm:t>
        <a:bodyPr/>
        <a:lstStyle/>
        <a:p>
          <a:endParaRPr lang="cs-CZ"/>
        </a:p>
      </dgm:t>
    </dgm:pt>
    <dgm:pt modelId="{36A5C852-F2C4-47BE-BE6D-30CC5E030890}" type="pres">
      <dgm:prSet presAssocID="{81E37371-C328-40FD-B9AD-FA75F4663C9B}" presName="sibTrans" presStyleLbl="sibTrans2D1" presStyleIdx="3" presStyleCnt="5"/>
      <dgm:spPr/>
      <dgm:t>
        <a:bodyPr/>
        <a:lstStyle/>
        <a:p>
          <a:endParaRPr lang="cs-CZ"/>
        </a:p>
      </dgm:t>
    </dgm:pt>
    <dgm:pt modelId="{9912015A-2667-46BC-BF84-E489CCE25C15}" type="pres">
      <dgm:prSet presAssocID="{81E37371-C328-40FD-B9AD-FA75F4663C9B}" presName="connectorText" presStyleLbl="sibTrans2D1" presStyleIdx="3" presStyleCnt="5"/>
      <dgm:spPr/>
      <dgm:t>
        <a:bodyPr/>
        <a:lstStyle/>
        <a:p>
          <a:endParaRPr lang="cs-CZ"/>
        </a:p>
      </dgm:t>
    </dgm:pt>
    <dgm:pt modelId="{1BFE718F-5ADE-442D-8A46-1E676CBE4448}" type="pres">
      <dgm:prSet presAssocID="{7479B931-5197-489F-B820-1260B7851AF6}" presName="node" presStyleLbl="node1" presStyleIdx="4" presStyleCnt="6">
        <dgm:presLayoutVars>
          <dgm:bulletEnabled val="1"/>
        </dgm:presLayoutVars>
      </dgm:prSet>
      <dgm:spPr/>
      <dgm:t>
        <a:bodyPr/>
        <a:lstStyle/>
        <a:p>
          <a:endParaRPr lang="cs-CZ"/>
        </a:p>
      </dgm:t>
    </dgm:pt>
    <dgm:pt modelId="{A3621419-B9AD-42F5-89B3-19BB305FDD86}" type="pres">
      <dgm:prSet presAssocID="{EBDAE86E-3CEA-46E1-AF4F-EF0AC5801943}" presName="sibTrans" presStyleLbl="sibTrans2D1" presStyleIdx="4" presStyleCnt="5"/>
      <dgm:spPr/>
      <dgm:t>
        <a:bodyPr/>
        <a:lstStyle/>
        <a:p>
          <a:endParaRPr lang="cs-CZ"/>
        </a:p>
      </dgm:t>
    </dgm:pt>
    <dgm:pt modelId="{D386EBBC-E189-45DD-B745-BF7194FED0C9}" type="pres">
      <dgm:prSet presAssocID="{EBDAE86E-3CEA-46E1-AF4F-EF0AC5801943}" presName="connectorText" presStyleLbl="sibTrans2D1" presStyleIdx="4" presStyleCnt="5"/>
      <dgm:spPr/>
      <dgm:t>
        <a:bodyPr/>
        <a:lstStyle/>
        <a:p>
          <a:endParaRPr lang="cs-CZ"/>
        </a:p>
      </dgm:t>
    </dgm:pt>
    <dgm:pt modelId="{1EAFD04D-F7C1-4C66-9C11-8C0C037F3ED0}" type="pres">
      <dgm:prSet presAssocID="{4C1DEBAA-0F32-44E4-B462-2BE97B11C370}" presName="node" presStyleLbl="node1" presStyleIdx="5" presStyleCnt="6">
        <dgm:presLayoutVars>
          <dgm:bulletEnabled val="1"/>
        </dgm:presLayoutVars>
      </dgm:prSet>
      <dgm:spPr/>
      <dgm:t>
        <a:bodyPr/>
        <a:lstStyle/>
        <a:p>
          <a:endParaRPr lang="cs-CZ"/>
        </a:p>
      </dgm:t>
    </dgm:pt>
  </dgm:ptLst>
  <dgm:cxnLst>
    <dgm:cxn modelId="{4C7E72D8-4D2D-4730-90E7-029BBA8473A4}" type="presOf" srcId="{81E37371-C328-40FD-B9AD-FA75F4663C9B}" destId="{36A5C852-F2C4-47BE-BE6D-30CC5E030890}" srcOrd="0" destOrd="0" presId="urn:microsoft.com/office/officeart/2005/8/layout/process1"/>
    <dgm:cxn modelId="{E1CF5A8D-0997-4EF4-ACC4-57964B17A23E}" srcId="{FF1D812A-46AC-4DAD-9D1D-5E7F7CF594A2}" destId="{7F63495B-E1DD-4AD2-94A2-E86E532CFC36}" srcOrd="2" destOrd="0" parTransId="{00297646-0EF1-491E-8151-A0251977CFFA}" sibTransId="{20646FCE-705B-44A0-BB1A-2EC7AA2A4E2E}"/>
    <dgm:cxn modelId="{9D1D1DCF-81EF-44EF-8059-0C69B732D1EE}" type="presOf" srcId="{92D52AC9-EA34-475B-8E11-D7558B66CAFC}" destId="{465292F9-674A-4E2D-9BEE-9970FE2B31E5}" srcOrd="1" destOrd="0" presId="urn:microsoft.com/office/officeart/2005/8/layout/process1"/>
    <dgm:cxn modelId="{0B54CA71-E447-4C15-831E-6EC38EF03319}" type="presOf" srcId="{7479B931-5197-489F-B820-1260B7851AF6}" destId="{1BFE718F-5ADE-442D-8A46-1E676CBE4448}" srcOrd="0" destOrd="0" presId="urn:microsoft.com/office/officeart/2005/8/layout/process1"/>
    <dgm:cxn modelId="{5CAAD1C3-EAE7-42D6-BF4D-DD00E7CC4165}" srcId="{FF1D812A-46AC-4DAD-9D1D-5E7F7CF594A2}" destId="{C2A03412-7A86-46AA-8DFB-C2E3240B296F}" srcOrd="0" destOrd="0" parTransId="{9D8DCA65-C15D-422D-8C01-FFF73B8BE76C}" sibTransId="{06178BE7-8D27-41F5-A65A-4D98E9DB63FD}"/>
    <dgm:cxn modelId="{69B190B8-3117-45E0-A097-600594B20AAB}" srcId="{FF1D812A-46AC-4DAD-9D1D-5E7F7CF594A2}" destId="{4C1DEBAA-0F32-44E4-B462-2BE97B11C370}" srcOrd="5" destOrd="0" parTransId="{C849807A-C483-4CA7-99A7-4D5DF6B147BB}" sibTransId="{E94B1057-1EF8-4C77-A54A-C4A8A9042316}"/>
    <dgm:cxn modelId="{82E50FB5-3609-413E-BB5B-FE522600D778}" srcId="{FF1D812A-46AC-4DAD-9D1D-5E7F7CF594A2}" destId="{EB6FC82E-1B19-488C-A632-D75954DA5089}" srcOrd="1" destOrd="0" parTransId="{D85E963B-4BC2-493C-8BFE-F917084BBA13}" sibTransId="{92D52AC9-EA34-475B-8E11-D7558B66CAFC}"/>
    <dgm:cxn modelId="{EC9FCBA1-14FD-42B8-83A8-FAFA1225EF5A}" type="presOf" srcId="{FF1D812A-46AC-4DAD-9D1D-5E7F7CF594A2}" destId="{B057702A-0CBB-4C50-ACC4-7C2E848623E7}" srcOrd="0" destOrd="0" presId="urn:microsoft.com/office/officeart/2005/8/layout/process1"/>
    <dgm:cxn modelId="{C185E6BB-0F18-4397-AED4-B2A5F16542CA}" type="presOf" srcId="{EBDAE86E-3CEA-46E1-AF4F-EF0AC5801943}" destId="{A3621419-B9AD-42F5-89B3-19BB305FDD86}" srcOrd="0" destOrd="0" presId="urn:microsoft.com/office/officeart/2005/8/layout/process1"/>
    <dgm:cxn modelId="{5BA93D72-C23D-41E6-99F5-34310FFF0A25}" type="presOf" srcId="{92D52AC9-EA34-475B-8E11-D7558B66CAFC}" destId="{4F8282E8-73A7-4E44-B934-4359F7D10754}" srcOrd="0" destOrd="0" presId="urn:microsoft.com/office/officeart/2005/8/layout/process1"/>
    <dgm:cxn modelId="{941DBCD0-BC30-4032-8E96-160A1456BC7E}" type="presOf" srcId="{06178BE7-8D27-41F5-A65A-4D98E9DB63FD}" destId="{22058855-13C9-4F9E-99CA-BF1D24F161FF}" srcOrd="1" destOrd="0" presId="urn:microsoft.com/office/officeart/2005/8/layout/process1"/>
    <dgm:cxn modelId="{E5570EE0-748A-4C7E-AAED-C914560B6F5A}" type="presOf" srcId="{C2A03412-7A86-46AA-8DFB-C2E3240B296F}" destId="{21B9CB86-07E8-4748-B26B-05CC586D5445}" srcOrd="0" destOrd="0" presId="urn:microsoft.com/office/officeart/2005/8/layout/process1"/>
    <dgm:cxn modelId="{C63C4F92-EBE0-4638-AB1A-C888B8DDA6B9}" srcId="{FF1D812A-46AC-4DAD-9D1D-5E7F7CF594A2}" destId="{7479B931-5197-489F-B820-1260B7851AF6}" srcOrd="4" destOrd="0" parTransId="{7B8B7371-EE95-4821-952A-DA348401A1EE}" sibTransId="{EBDAE86E-3CEA-46E1-AF4F-EF0AC5801943}"/>
    <dgm:cxn modelId="{11F107B1-A8F0-4864-AE6D-5AD1FD187166}" type="presOf" srcId="{7F63495B-E1DD-4AD2-94A2-E86E532CFC36}" destId="{4BACDF9A-8DCC-45C0-976F-1A8C11DB23B7}" srcOrd="0" destOrd="0" presId="urn:microsoft.com/office/officeart/2005/8/layout/process1"/>
    <dgm:cxn modelId="{6993AF35-B535-4D93-AB81-6C3008C9B761}" type="presOf" srcId="{90EB916C-B489-422B-94D2-5B5CD0BA0924}" destId="{EEE0AE1E-1F08-42AE-8717-E5F14D0FFFB3}" srcOrd="0" destOrd="0" presId="urn:microsoft.com/office/officeart/2005/8/layout/process1"/>
    <dgm:cxn modelId="{A1DB6E46-39B1-4B62-9DFA-D74573351459}" srcId="{FF1D812A-46AC-4DAD-9D1D-5E7F7CF594A2}" destId="{90EB916C-B489-422B-94D2-5B5CD0BA0924}" srcOrd="3" destOrd="0" parTransId="{795CB2DA-0D89-412A-8746-0A55F814F439}" sibTransId="{81E37371-C328-40FD-B9AD-FA75F4663C9B}"/>
    <dgm:cxn modelId="{C1E56C60-996F-4384-968D-EA1C67FD3A9A}" type="presOf" srcId="{4C1DEBAA-0F32-44E4-B462-2BE97B11C370}" destId="{1EAFD04D-F7C1-4C66-9C11-8C0C037F3ED0}" srcOrd="0" destOrd="0" presId="urn:microsoft.com/office/officeart/2005/8/layout/process1"/>
    <dgm:cxn modelId="{6D2F2819-63C6-414B-832A-7D7D03707C76}" type="presOf" srcId="{EB6FC82E-1B19-488C-A632-D75954DA5089}" destId="{53D723DB-08EA-4C67-A083-1E84675A5EC9}" srcOrd="0" destOrd="0" presId="urn:microsoft.com/office/officeart/2005/8/layout/process1"/>
    <dgm:cxn modelId="{06B11E5A-CE45-4682-9C88-F70FC53D2938}" type="presOf" srcId="{EBDAE86E-3CEA-46E1-AF4F-EF0AC5801943}" destId="{D386EBBC-E189-45DD-B745-BF7194FED0C9}" srcOrd="1" destOrd="0" presId="urn:microsoft.com/office/officeart/2005/8/layout/process1"/>
    <dgm:cxn modelId="{395D64FD-996D-4493-9A07-BFAEFFD2EF42}" type="presOf" srcId="{81E37371-C328-40FD-B9AD-FA75F4663C9B}" destId="{9912015A-2667-46BC-BF84-E489CCE25C15}" srcOrd="1" destOrd="0" presId="urn:microsoft.com/office/officeart/2005/8/layout/process1"/>
    <dgm:cxn modelId="{637DD344-52D5-4EAD-ADDF-E896C907A526}" type="presOf" srcId="{20646FCE-705B-44A0-BB1A-2EC7AA2A4E2E}" destId="{2509FA75-0014-4BF4-98C1-5D1DB43FCDC2}" srcOrd="1" destOrd="0" presId="urn:microsoft.com/office/officeart/2005/8/layout/process1"/>
    <dgm:cxn modelId="{8686F222-23C9-43F6-BC9A-61DDB1B0A59F}" type="presOf" srcId="{20646FCE-705B-44A0-BB1A-2EC7AA2A4E2E}" destId="{37D8FB20-EAFA-47CA-A169-B9766F3E1E36}" srcOrd="0" destOrd="0" presId="urn:microsoft.com/office/officeart/2005/8/layout/process1"/>
    <dgm:cxn modelId="{B36C0232-8BC1-4ED5-B798-F6F431421FEC}" type="presOf" srcId="{06178BE7-8D27-41F5-A65A-4D98E9DB63FD}" destId="{FF98E716-3DA5-4B4A-B765-410C97872A7F}" srcOrd="0" destOrd="0" presId="urn:microsoft.com/office/officeart/2005/8/layout/process1"/>
    <dgm:cxn modelId="{753A13F2-6868-4C7F-88F7-EAB6F7644063}" type="presParOf" srcId="{B057702A-0CBB-4C50-ACC4-7C2E848623E7}" destId="{21B9CB86-07E8-4748-B26B-05CC586D5445}" srcOrd="0" destOrd="0" presId="urn:microsoft.com/office/officeart/2005/8/layout/process1"/>
    <dgm:cxn modelId="{29DC6081-28DE-4608-8038-A1683013728B}" type="presParOf" srcId="{B057702A-0CBB-4C50-ACC4-7C2E848623E7}" destId="{FF98E716-3DA5-4B4A-B765-410C97872A7F}" srcOrd="1" destOrd="0" presId="urn:microsoft.com/office/officeart/2005/8/layout/process1"/>
    <dgm:cxn modelId="{7452AA59-BD00-4618-9675-26AE3E0C8983}" type="presParOf" srcId="{FF98E716-3DA5-4B4A-B765-410C97872A7F}" destId="{22058855-13C9-4F9E-99CA-BF1D24F161FF}" srcOrd="0" destOrd="0" presId="urn:microsoft.com/office/officeart/2005/8/layout/process1"/>
    <dgm:cxn modelId="{7BB99610-0335-4487-90F7-CA4E3A8F7263}" type="presParOf" srcId="{B057702A-0CBB-4C50-ACC4-7C2E848623E7}" destId="{53D723DB-08EA-4C67-A083-1E84675A5EC9}" srcOrd="2" destOrd="0" presId="urn:microsoft.com/office/officeart/2005/8/layout/process1"/>
    <dgm:cxn modelId="{11FC7F3F-8D63-43F5-AB0A-5D30A152BF73}" type="presParOf" srcId="{B057702A-0CBB-4C50-ACC4-7C2E848623E7}" destId="{4F8282E8-73A7-4E44-B934-4359F7D10754}" srcOrd="3" destOrd="0" presId="urn:microsoft.com/office/officeart/2005/8/layout/process1"/>
    <dgm:cxn modelId="{0CB29330-D443-4FF9-BBE2-ADB3705CFA5F}" type="presParOf" srcId="{4F8282E8-73A7-4E44-B934-4359F7D10754}" destId="{465292F9-674A-4E2D-9BEE-9970FE2B31E5}" srcOrd="0" destOrd="0" presId="urn:microsoft.com/office/officeart/2005/8/layout/process1"/>
    <dgm:cxn modelId="{74AC55E8-F3BE-4E7D-A936-2F4F0EEE1BD5}" type="presParOf" srcId="{B057702A-0CBB-4C50-ACC4-7C2E848623E7}" destId="{4BACDF9A-8DCC-45C0-976F-1A8C11DB23B7}" srcOrd="4" destOrd="0" presId="urn:microsoft.com/office/officeart/2005/8/layout/process1"/>
    <dgm:cxn modelId="{4FE65EEA-96A6-4EF1-9F5B-47F054FB3604}" type="presParOf" srcId="{B057702A-0CBB-4C50-ACC4-7C2E848623E7}" destId="{37D8FB20-EAFA-47CA-A169-B9766F3E1E36}" srcOrd="5" destOrd="0" presId="urn:microsoft.com/office/officeart/2005/8/layout/process1"/>
    <dgm:cxn modelId="{2F9179B5-36A4-423F-A86E-7B854C4ECFF0}" type="presParOf" srcId="{37D8FB20-EAFA-47CA-A169-B9766F3E1E36}" destId="{2509FA75-0014-4BF4-98C1-5D1DB43FCDC2}" srcOrd="0" destOrd="0" presId="urn:microsoft.com/office/officeart/2005/8/layout/process1"/>
    <dgm:cxn modelId="{649EAAAF-5871-4398-9521-D3A3AD485F5D}" type="presParOf" srcId="{B057702A-0CBB-4C50-ACC4-7C2E848623E7}" destId="{EEE0AE1E-1F08-42AE-8717-E5F14D0FFFB3}" srcOrd="6" destOrd="0" presId="urn:microsoft.com/office/officeart/2005/8/layout/process1"/>
    <dgm:cxn modelId="{D58C40C2-21AF-4304-A43B-B2DF9F33B7C8}" type="presParOf" srcId="{B057702A-0CBB-4C50-ACC4-7C2E848623E7}" destId="{36A5C852-F2C4-47BE-BE6D-30CC5E030890}" srcOrd="7" destOrd="0" presId="urn:microsoft.com/office/officeart/2005/8/layout/process1"/>
    <dgm:cxn modelId="{58E159E3-F8CE-475D-94B3-6D3AC45CA3F3}" type="presParOf" srcId="{36A5C852-F2C4-47BE-BE6D-30CC5E030890}" destId="{9912015A-2667-46BC-BF84-E489CCE25C15}" srcOrd="0" destOrd="0" presId="urn:microsoft.com/office/officeart/2005/8/layout/process1"/>
    <dgm:cxn modelId="{A547D6F3-02BB-41B9-A78A-14FCCBAF1CA7}" type="presParOf" srcId="{B057702A-0CBB-4C50-ACC4-7C2E848623E7}" destId="{1BFE718F-5ADE-442D-8A46-1E676CBE4448}" srcOrd="8" destOrd="0" presId="urn:microsoft.com/office/officeart/2005/8/layout/process1"/>
    <dgm:cxn modelId="{AAB9DF3C-0A32-45C3-A446-75527850ACB5}" type="presParOf" srcId="{B057702A-0CBB-4C50-ACC4-7C2E848623E7}" destId="{A3621419-B9AD-42F5-89B3-19BB305FDD86}" srcOrd="9" destOrd="0" presId="urn:microsoft.com/office/officeart/2005/8/layout/process1"/>
    <dgm:cxn modelId="{CE1F1978-A1D2-4BE9-BA42-3ED491082DC4}" type="presParOf" srcId="{A3621419-B9AD-42F5-89B3-19BB305FDD86}" destId="{D386EBBC-E189-45DD-B745-BF7194FED0C9}" srcOrd="0" destOrd="0" presId="urn:microsoft.com/office/officeart/2005/8/layout/process1"/>
    <dgm:cxn modelId="{748AA9A4-21E9-40A7-B4DB-3F3C21BC0C4F}" type="presParOf" srcId="{B057702A-0CBB-4C50-ACC4-7C2E848623E7}" destId="{1EAFD04D-F7C1-4C66-9C11-8C0C037F3ED0}" srcOrd="10" destOrd="0" presId="urn:microsoft.com/office/officeart/2005/8/layout/process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FF1D812A-46AC-4DAD-9D1D-5E7F7CF594A2}" type="doc">
      <dgm:prSet loTypeId="urn:microsoft.com/office/officeart/2005/8/layout/process1" loCatId="process" qsTypeId="urn:microsoft.com/office/officeart/2005/8/quickstyle/simple1" qsCatId="simple" csTypeId="urn:microsoft.com/office/officeart/2005/8/colors/accent1_2" csCatId="accent1" phldr="1"/>
      <dgm:spPr/>
    </dgm:pt>
    <dgm:pt modelId="{C2A03412-7A86-46AA-8DFB-C2E3240B296F}">
      <dgm:prSet phldrT="[Text]"/>
      <dgm:spPr>
        <a:noFill/>
        <a:ln>
          <a:noFill/>
        </a:ln>
      </dgm:spPr>
      <dgm:t>
        <a:bodyPr/>
        <a:lstStyle/>
        <a:p>
          <a:r>
            <a:rPr lang="cs-CZ" dirty="0" smtClean="0">
              <a:solidFill>
                <a:srgbClr val="C00000"/>
              </a:solidFill>
              <a:effectLst>
                <a:outerShdw blurRad="38100" dist="38100" dir="2700000" algn="tl">
                  <a:srgbClr val="C0C0C0"/>
                </a:outerShdw>
              </a:effectLst>
            </a:rPr>
            <a:t>Úvod – studium předmětu kartografie</a:t>
          </a:r>
          <a:endParaRPr lang="cs-CZ" dirty="0">
            <a:solidFill>
              <a:srgbClr val="C00000"/>
            </a:solidFill>
          </a:endParaRPr>
        </a:p>
      </dgm:t>
    </dgm:pt>
    <dgm:pt modelId="{9D8DCA65-C15D-422D-8C01-FFF73B8BE76C}" type="parTrans" cxnId="{5CAAD1C3-EAE7-42D6-BF4D-DD00E7CC4165}">
      <dgm:prSet/>
      <dgm:spPr/>
      <dgm:t>
        <a:bodyPr/>
        <a:lstStyle/>
        <a:p>
          <a:endParaRPr lang="cs-CZ"/>
        </a:p>
      </dgm:t>
    </dgm:pt>
    <dgm:pt modelId="{06178BE7-8D27-41F5-A65A-4D98E9DB63FD}" type="sibTrans" cxnId="{5CAAD1C3-EAE7-42D6-BF4D-DD00E7CC4165}">
      <dgm:prSet/>
      <dgm:spPr>
        <a:solidFill>
          <a:srgbClr val="9E0000"/>
        </a:solidFill>
      </dgm:spPr>
      <dgm:t>
        <a:bodyPr/>
        <a:lstStyle/>
        <a:p>
          <a:endParaRPr lang="cs-CZ"/>
        </a:p>
      </dgm:t>
    </dgm:pt>
    <dgm:pt modelId="{EB6FC82E-1B19-488C-A632-D75954DA5089}">
      <dgm:prSet phldrT="[Text]"/>
      <dgm:spPr>
        <a:noFill/>
        <a:ln>
          <a:noFill/>
        </a:ln>
      </dgm:spPr>
      <dgm:t>
        <a:bodyPr/>
        <a:lstStyle/>
        <a:p>
          <a:r>
            <a:rPr lang="cs-CZ" dirty="0" smtClean="0">
              <a:solidFill>
                <a:srgbClr val="C00000"/>
              </a:solidFill>
              <a:effectLst>
                <a:outerShdw blurRad="38100" dist="38100" dir="2700000" algn="tl">
                  <a:srgbClr val="C0C0C0"/>
                </a:outerShdw>
              </a:effectLst>
            </a:rPr>
            <a:t>Postavení kartografie v systému věd</a:t>
          </a:r>
          <a:endParaRPr lang="cs-CZ" dirty="0">
            <a:solidFill>
              <a:srgbClr val="C00000"/>
            </a:solidFill>
          </a:endParaRPr>
        </a:p>
      </dgm:t>
    </dgm:pt>
    <dgm:pt modelId="{D85E963B-4BC2-493C-8BFE-F917084BBA13}" type="parTrans" cxnId="{82E50FB5-3609-413E-BB5B-FE522600D778}">
      <dgm:prSet/>
      <dgm:spPr/>
      <dgm:t>
        <a:bodyPr/>
        <a:lstStyle/>
        <a:p>
          <a:endParaRPr lang="cs-CZ"/>
        </a:p>
      </dgm:t>
    </dgm:pt>
    <dgm:pt modelId="{92D52AC9-EA34-475B-8E11-D7558B66CAFC}" type="sibTrans" cxnId="{82E50FB5-3609-413E-BB5B-FE522600D778}">
      <dgm:prSet/>
      <dgm:spPr>
        <a:solidFill>
          <a:srgbClr val="9E0000"/>
        </a:solidFill>
        <a:ln>
          <a:solidFill>
            <a:srgbClr val="9E0000"/>
          </a:solidFill>
        </a:ln>
      </dgm:spPr>
      <dgm:t>
        <a:bodyPr/>
        <a:lstStyle/>
        <a:p>
          <a:endParaRPr lang="cs-CZ" dirty="0"/>
        </a:p>
      </dgm:t>
    </dgm:pt>
    <dgm:pt modelId="{7F63495B-E1DD-4AD2-94A2-E86E532CFC36}">
      <dgm:prSet phldrT="[Text]"/>
      <dgm:spPr>
        <a:noFill/>
        <a:ln>
          <a:noFill/>
        </a:ln>
      </dgm:spPr>
      <dgm:t>
        <a:bodyPr/>
        <a:lstStyle/>
        <a:p>
          <a:r>
            <a:rPr lang="cs-CZ" dirty="0" smtClean="0">
              <a:solidFill>
                <a:srgbClr val="C00000"/>
              </a:solidFill>
              <a:effectLst>
                <a:outerShdw blurRad="38100" dist="38100" dir="2700000" algn="tl">
                  <a:srgbClr val="C0C0C0"/>
                </a:outerShdw>
              </a:effectLst>
            </a:rPr>
            <a:t>Kartografie jako samostatný vědní obor a její definice</a:t>
          </a:r>
          <a:endParaRPr lang="cs-CZ" dirty="0">
            <a:solidFill>
              <a:srgbClr val="C00000"/>
            </a:solidFill>
          </a:endParaRPr>
        </a:p>
      </dgm:t>
    </dgm:pt>
    <dgm:pt modelId="{00297646-0EF1-491E-8151-A0251977CFFA}" type="parTrans" cxnId="{E1CF5A8D-0997-4EF4-ACC4-57964B17A23E}">
      <dgm:prSet/>
      <dgm:spPr/>
      <dgm:t>
        <a:bodyPr/>
        <a:lstStyle/>
        <a:p>
          <a:endParaRPr lang="cs-CZ"/>
        </a:p>
      </dgm:t>
    </dgm:pt>
    <dgm:pt modelId="{20646FCE-705B-44A0-BB1A-2EC7AA2A4E2E}" type="sibTrans" cxnId="{E1CF5A8D-0997-4EF4-ACC4-57964B17A23E}">
      <dgm:prSet/>
      <dgm:spPr>
        <a:solidFill>
          <a:srgbClr val="9E0000"/>
        </a:solidFill>
      </dgm:spPr>
      <dgm:t>
        <a:bodyPr/>
        <a:lstStyle/>
        <a:p>
          <a:endParaRPr lang="cs-CZ"/>
        </a:p>
      </dgm:t>
    </dgm:pt>
    <dgm:pt modelId="{90EB916C-B489-422B-94D2-5B5CD0BA0924}">
      <dgm:prSet phldrT="[Text]"/>
      <dgm:spPr>
        <a:noFill/>
        <a:ln>
          <a:noFill/>
        </a:ln>
      </dgm:spPr>
      <dgm:t>
        <a:bodyPr/>
        <a:lstStyle/>
        <a:p>
          <a:r>
            <a:rPr lang="cs-CZ" dirty="0" smtClean="0">
              <a:solidFill>
                <a:srgbClr val="C00000"/>
              </a:solidFill>
              <a:effectLst>
                <a:outerShdw blurRad="38100" dist="38100" dir="2700000" algn="tl">
                  <a:srgbClr val="C0C0C0"/>
                </a:outerShdw>
              </a:effectLst>
            </a:rPr>
            <a:t>Definice mapy, atlasu, glóbu a produktů digitální kartografie</a:t>
          </a:r>
          <a:endParaRPr lang="cs-CZ" dirty="0">
            <a:solidFill>
              <a:srgbClr val="C00000"/>
            </a:solidFill>
          </a:endParaRPr>
        </a:p>
      </dgm:t>
    </dgm:pt>
    <dgm:pt modelId="{795CB2DA-0D89-412A-8746-0A55F814F439}" type="parTrans" cxnId="{A1DB6E46-39B1-4B62-9DFA-D74573351459}">
      <dgm:prSet/>
      <dgm:spPr/>
      <dgm:t>
        <a:bodyPr/>
        <a:lstStyle/>
        <a:p>
          <a:endParaRPr lang="cs-CZ"/>
        </a:p>
      </dgm:t>
    </dgm:pt>
    <dgm:pt modelId="{81E37371-C328-40FD-B9AD-FA75F4663C9B}" type="sibTrans" cxnId="{A1DB6E46-39B1-4B62-9DFA-D74573351459}">
      <dgm:prSet/>
      <dgm:spPr>
        <a:solidFill>
          <a:srgbClr val="9E0000"/>
        </a:solidFill>
      </dgm:spPr>
      <dgm:t>
        <a:bodyPr/>
        <a:lstStyle/>
        <a:p>
          <a:endParaRPr lang="cs-CZ"/>
        </a:p>
      </dgm:t>
    </dgm:pt>
    <dgm:pt modelId="{7479B931-5197-489F-B820-1260B7851AF6}">
      <dgm:prSet phldrT="[Text]"/>
      <dgm:spPr>
        <a:noFill/>
        <a:ln>
          <a:noFill/>
        </a:ln>
      </dgm:spPr>
      <dgm:t>
        <a:bodyPr/>
        <a:lstStyle/>
        <a:p>
          <a:r>
            <a:rPr lang="cs-CZ" dirty="0" smtClean="0">
              <a:solidFill>
                <a:srgbClr val="C00000"/>
              </a:solidFill>
              <a:effectLst>
                <a:outerShdw blurRad="38100" dist="38100" dir="2700000" algn="tl">
                  <a:srgbClr val="C0C0C0"/>
                </a:outerShdw>
              </a:effectLst>
            </a:rPr>
            <a:t>Struktura a členění kartografie,</a:t>
          </a:r>
          <a:endParaRPr lang="cs-CZ" dirty="0">
            <a:solidFill>
              <a:srgbClr val="C00000"/>
            </a:solidFill>
          </a:endParaRPr>
        </a:p>
      </dgm:t>
    </dgm:pt>
    <dgm:pt modelId="{7B8B7371-EE95-4821-952A-DA348401A1EE}" type="parTrans" cxnId="{C63C4F92-EBE0-4638-AB1A-C888B8DDA6B9}">
      <dgm:prSet/>
      <dgm:spPr/>
      <dgm:t>
        <a:bodyPr/>
        <a:lstStyle/>
        <a:p>
          <a:endParaRPr lang="cs-CZ"/>
        </a:p>
      </dgm:t>
    </dgm:pt>
    <dgm:pt modelId="{EBDAE86E-3CEA-46E1-AF4F-EF0AC5801943}" type="sibTrans" cxnId="{C63C4F92-EBE0-4638-AB1A-C888B8DDA6B9}">
      <dgm:prSet/>
      <dgm:spPr>
        <a:solidFill>
          <a:srgbClr val="9E0000"/>
        </a:solidFill>
      </dgm:spPr>
      <dgm:t>
        <a:bodyPr/>
        <a:lstStyle/>
        <a:p>
          <a:endParaRPr lang="cs-CZ"/>
        </a:p>
      </dgm:t>
    </dgm:pt>
    <dgm:pt modelId="{4C1DEBAA-0F32-44E4-B462-2BE97B11C370}">
      <dgm:prSet phldrT="[Text]"/>
      <dgm:spPr>
        <a:solidFill>
          <a:srgbClr val="8E0000"/>
        </a:solidFill>
      </dgm:spPr>
      <dgm:t>
        <a:bodyPr/>
        <a:lstStyle/>
        <a:p>
          <a:r>
            <a:rPr lang="cs-CZ" dirty="0" smtClean="0">
              <a:effectLst>
                <a:outerShdw blurRad="38100" dist="38100" dir="2700000" algn="tl">
                  <a:srgbClr val="C0C0C0"/>
                </a:outerShdw>
              </a:effectLst>
            </a:rPr>
            <a:t>Dějiny kartografie</a:t>
          </a:r>
          <a:endParaRPr lang="cs-CZ" dirty="0"/>
        </a:p>
      </dgm:t>
    </dgm:pt>
    <dgm:pt modelId="{C849807A-C483-4CA7-99A7-4D5DF6B147BB}" type="parTrans" cxnId="{69B190B8-3117-45E0-A097-600594B20AAB}">
      <dgm:prSet/>
      <dgm:spPr/>
      <dgm:t>
        <a:bodyPr/>
        <a:lstStyle/>
        <a:p>
          <a:endParaRPr lang="cs-CZ"/>
        </a:p>
      </dgm:t>
    </dgm:pt>
    <dgm:pt modelId="{E94B1057-1EF8-4C77-A54A-C4A8A9042316}" type="sibTrans" cxnId="{69B190B8-3117-45E0-A097-600594B20AAB}">
      <dgm:prSet/>
      <dgm:spPr>
        <a:solidFill>
          <a:srgbClr val="9E0000"/>
        </a:solidFill>
      </dgm:spPr>
      <dgm:t>
        <a:bodyPr/>
        <a:lstStyle/>
        <a:p>
          <a:endParaRPr lang="cs-CZ"/>
        </a:p>
      </dgm:t>
    </dgm:pt>
    <dgm:pt modelId="{B057702A-0CBB-4C50-ACC4-7C2E848623E7}" type="pres">
      <dgm:prSet presAssocID="{FF1D812A-46AC-4DAD-9D1D-5E7F7CF594A2}" presName="Name0" presStyleCnt="0">
        <dgm:presLayoutVars>
          <dgm:dir/>
          <dgm:resizeHandles val="exact"/>
        </dgm:presLayoutVars>
      </dgm:prSet>
      <dgm:spPr/>
    </dgm:pt>
    <dgm:pt modelId="{21B9CB86-07E8-4748-B26B-05CC586D5445}" type="pres">
      <dgm:prSet presAssocID="{C2A03412-7A86-46AA-8DFB-C2E3240B296F}" presName="node" presStyleLbl="node1" presStyleIdx="0" presStyleCnt="6" custScaleX="98785" custScaleY="97992" custLinFactNeighborX="-830" custLinFactNeighborY="-3812">
        <dgm:presLayoutVars>
          <dgm:bulletEnabled val="1"/>
        </dgm:presLayoutVars>
      </dgm:prSet>
      <dgm:spPr/>
      <dgm:t>
        <a:bodyPr/>
        <a:lstStyle/>
        <a:p>
          <a:endParaRPr lang="cs-CZ"/>
        </a:p>
      </dgm:t>
    </dgm:pt>
    <dgm:pt modelId="{FF98E716-3DA5-4B4A-B765-410C97872A7F}" type="pres">
      <dgm:prSet presAssocID="{06178BE7-8D27-41F5-A65A-4D98E9DB63FD}" presName="sibTrans" presStyleLbl="sibTrans2D1" presStyleIdx="0" presStyleCnt="5"/>
      <dgm:spPr/>
      <dgm:t>
        <a:bodyPr/>
        <a:lstStyle/>
        <a:p>
          <a:endParaRPr lang="cs-CZ"/>
        </a:p>
      </dgm:t>
    </dgm:pt>
    <dgm:pt modelId="{22058855-13C9-4F9E-99CA-BF1D24F161FF}" type="pres">
      <dgm:prSet presAssocID="{06178BE7-8D27-41F5-A65A-4D98E9DB63FD}" presName="connectorText" presStyleLbl="sibTrans2D1" presStyleIdx="0" presStyleCnt="5"/>
      <dgm:spPr/>
      <dgm:t>
        <a:bodyPr/>
        <a:lstStyle/>
        <a:p>
          <a:endParaRPr lang="cs-CZ"/>
        </a:p>
      </dgm:t>
    </dgm:pt>
    <dgm:pt modelId="{53D723DB-08EA-4C67-A083-1E84675A5EC9}" type="pres">
      <dgm:prSet presAssocID="{EB6FC82E-1B19-488C-A632-D75954DA5089}" presName="node" presStyleLbl="node1" presStyleIdx="1" presStyleCnt="6">
        <dgm:presLayoutVars>
          <dgm:bulletEnabled val="1"/>
        </dgm:presLayoutVars>
      </dgm:prSet>
      <dgm:spPr/>
      <dgm:t>
        <a:bodyPr/>
        <a:lstStyle/>
        <a:p>
          <a:endParaRPr lang="cs-CZ"/>
        </a:p>
      </dgm:t>
    </dgm:pt>
    <dgm:pt modelId="{4F8282E8-73A7-4E44-B934-4359F7D10754}" type="pres">
      <dgm:prSet presAssocID="{92D52AC9-EA34-475B-8E11-D7558B66CAFC}" presName="sibTrans" presStyleLbl="sibTrans2D1" presStyleIdx="1" presStyleCnt="5"/>
      <dgm:spPr/>
      <dgm:t>
        <a:bodyPr/>
        <a:lstStyle/>
        <a:p>
          <a:endParaRPr lang="cs-CZ"/>
        </a:p>
      </dgm:t>
    </dgm:pt>
    <dgm:pt modelId="{465292F9-674A-4E2D-9BEE-9970FE2B31E5}" type="pres">
      <dgm:prSet presAssocID="{92D52AC9-EA34-475B-8E11-D7558B66CAFC}" presName="connectorText" presStyleLbl="sibTrans2D1" presStyleIdx="1" presStyleCnt="5"/>
      <dgm:spPr/>
      <dgm:t>
        <a:bodyPr/>
        <a:lstStyle/>
        <a:p>
          <a:endParaRPr lang="cs-CZ"/>
        </a:p>
      </dgm:t>
    </dgm:pt>
    <dgm:pt modelId="{4BACDF9A-8DCC-45C0-976F-1A8C11DB23B7}" type="pres">
      <dgm:prSet presAssocID="{7F63495B-E1DD-4AD2-94A2-E86E532CFC36}" presName="node" presStyleLbl="node1" presStyleIdx="2" presStyleCnt="6">
        <dgm:presLayoutVars>
          <dgm:bulletEnabled val="1"/>
        </dgm:presLayoutVars>
      </dgm:prSet>
      <dgm:spPr/>
      <dgm:t>
        <a:bodyPr/>
        <a:lstStyle/>
        <a:p>
          <a:endParaRPr lang="cs-CZ"/>
        </a:p>
      </dgm:t>
    </dgm:pt>
    <dgm:pt modelId="{37D8FB20-EAFA-47CA-A169-B9766F3E1E36}" type="pres">
      <dgm:prSet presAssocID="{20646FCE-705B-44A0-BB1A-2EC7AA2A4E2E}" presName="sibTrans" presStyleLbl="sibTrans2D1" presStyleIdx="2" presStyleCnt="5"/>
      <dgm:spPr/>
      <dgm:t>
        <a:bodyPr/>
        <a:lstStyle/>
        <a:p>
          <a:endParaRPr lang="cs-CZ"/>
        </a:p>
      </dgm:t>
    </dgm:pt>
    <dgm:pt modelId="{2509FA75-0014-4BF4-98C1-5D1DB43FCDC2}" type="pres">
      <dgm:prSet presAssocID="{20646FCE-705B-44A0-BB1A-2EC7AA2A4E2E}" presName="connectorText" presStyleLbl="sibTrans2D1" presStyleIdx="2" presStyleCnt="5"/>
      <dgm:spPr/>
      <dgm:t>
        <a:bodyPr/>
        <a:lstStyle/>
        <a:p>
          <a:endParaRPr lang="cs-CZ"/>
        </a:p>
      </dgm:t>
    </dgm:pt>
    <dgm:pt modelId="{EEE0AE1E-1F08-42AE-8717-E5F14D0FFFB3}" type="pres">
      <dgm:prSet presAssocID="{90EB916C-B489-422B-94D2-5B5CD0BA0924}" presName="node" presStyleLbl="node1" presStyleIdx="3" presStyleCnt="6">
        <dgm:presLayoutVars>
          <dgm:bulletEnabled val="1"/>
        </dgm:presLayoutVars>
      </dgm:prSet>
      <dgm:spPr/>
      <dgm:t>
        <a:bodyPr/>
        <a:lstStyle/>
        <a:p>
          <a:endParaRPr lang="cs-CZ"/>
        </a:p>
      </dgm:t>
    </dgm:pt>
    <dgm:pt modelId="{36A5C852-F2C4-47BE-BE6D-30CC5E030890}" type="pres">
      <dgm:prSet presAssocID="{81E37371-C328-40FD-B9AD-FA75F4663C9B}" presName="sibTrans" presStyleLbl="sibTrans2D1" presStyleIdx="3" presStyleCnt="5"/>
      <dgm:spPr/>
      <dgm:t>
        <a:bodyPr/>
        <a:lstStyle/>
        <a:p>
          <a:endParaRPr lang="cs-CZ"/>
        </a:p>
      </dgm:t>
    </dgm:pt>
    <dgm:pt modelId="{9912015A-2667-46BC-BF84-E489CCE25C15}" type="pres">
      <dgm:prSet presAssocID="{81E37371-C328-40FD-B9AD-FA75F4663C9B}" presName="connectorText" presStyleLbl="sibTrans2D1" presStyleIdx="3" presStyleCnt="5"/>
      <dgm:spPr/>
      <dgm:t>
        <a:bodyPr/>
        <a:lstStyle/>
        <a:p>
          <a:endParaRPr lang="cs-CZ"/>
        </a:p>
      </dgm:t>
    </dgm:pt>
    <dgm:pt modelId="{1BFE718F-5ADE-442D-8A46-1E676CBE4448}" type="pres">
      <dgm:prSet presAssocID="{7479B931-5197-489F-B820-1260B7851AF6}" presName="node" presStyleLbl="node1" presStyleIdx="4" presStyleCnt="6">
        <dgm:presLayoutVars>
          <dgm:bulletEnabled val="1"/>
        </dgm:presLayoutVars>
      </dgm:prSet>
      <dgm:spPr/>
      <dgm:t>
        <a:bodyPr/>
        <a:lstStyle/>
        <a:p>
          <a:endParaRPr lang="cs-CZ"/>
        </a:p>
      </dgm:t>
    </dgm:pt>
    <dgm:pt modelId="{A3621419-B9AD-42F5-89B3-19BB305FDD86}" type="pres">
      <dgm:prSet presAssocID="{EBDAE86E-3CEA-46E1-AF4F-EF0AC5801943}" presName="sibTrans" presStyleLbl="sibTrans2D1" presStyleIdx="4" presStyleCnt="5"/>
      <dgm:spPr/>
      <dgm:t>
        <a:bodyPr/>
        <a:lstStyle/>
        <a:p>
          <a:endParaRPr lang="cs-CZ"/>
        </a:p>
      </dgm:t>
    </dgm:pt>
    <dgm:pt modelId="{D386EBBC-E189-45DD-B745-BF7194FED0C9}" type="pres">
      <dgm:prSet presAssocID="{EBDAE86E-3CEA-46E1-AF4F-EF0AC5801943}" presName="connectorText" presStyleLbl="sibTrans2D1" presStyleIdx="4" presStyleCnt="5"/>
      <dgm:spPr/>
      <dgm:t>
        <a:bodyPr/>
        <a:lstStyle/>
        <a:p>
          <a:endParaRPr lang="cs-CZ"/>
        </a:p>
      </dgm:t>
    </dgm:pt>
    <dgm:pt modelId="{1EAFD04D-F7C1-4C66-9C11-8C0C037F3ED0}" type="pres">
      <dgm:prSet presAssocID="{4C1DEBAA-0F32-44E4-B462-2BE97B11C370}" presName="node" presStyleLbl="node1" presStyleIdx="5" presStyleCnt="6">
        <dgm:presLayoutVars>
          <dgm:bulletEnabled val="1"/>
        </dgm:presLayoutVars>
      </dgm:prSet>
      <dgm:spPr/>
      <dgm:t>
        <a:bodyPr/>
        <a:lstStyle/>
        <a:p>
          <a:endParaRPr lang="cs-CZ"/>
        </a:p>
      </dgm:t>
    </dgm:pt>
  </dgm:ptLst>
  <dgm:cxnLst>
    <dgm:cxn modelId="{E1CF5A8D-0997-4EF4-ACC4-57964B17A23E}" srcId="{FF1D812A-46AC-4DAD-9D1D-5E7F7CF594A2}" destId="{7F63495B-E1DD-4AD2-94A2-E86E532CFC36}" srcOrd="2" destOrd="0" parTransId="{00297646-0EF1-491E-8151-A0251977CFFA}" sibTransId="{20646FCE-705B-44A0-BB1A-2EC7AA2A4E2E}"/>
    <dgm:cxn modelId="{75305B0B-F493-49F2-B7AD-C63E05FCEA18}" type="presOf" srcId="{20646FCE-705B-44A0-BB1A-2EC7AA2A4E2E}" destId="{2509FA75-0014-4BF4-98C1-5D1DB43FCDC2}" srcOrd="1" destOrd="0" presId="urn:microsoft.com/office/officeart/2005/8/layout/process1"/>
    <dgm:cxn modelId="{B6DE0352-760C-4DDF-9AC6-CD0536AF2A8A}" type="presOf" srcId="{06178BE7-8D27-41F5-A65A-4D98E9DB63FD}" destId="{FF98E716-3DA5-4B4A-B765-410C97872A7F}" srcOrd="0" destOrd="0" presId="urn:microsoft.com/office/officeart/2005/8/layout/process1"/>
    <dgm:cxn modelId="{9859433E-E74E-4E56-95DC-F5AA20B2F405}" type="presOf" srcId="{FF1D812A-46AC-4DAD-9D1D-5E7F7CF594A2}" destId="{B057702A-0CBB-4C50-ACC4-7C2E848623E7}" srcOrd="0" destOrd="0" presId="urn:microsoft.com/office/officeart/2005/8/layout/process1"/>
    <dgm:cxn modelId="{5CAAD1C3-EAE7-42D6-BF4D-DD00E7CC4165}" srcId="{FF1D812A-46AC-4DAD-9D1D-5E7F7CF594A2}" destId="{C2A03412-7A86-46AA-8DFB-C2E3240B296F}" srcOrd="0" destOrd="0" parTransId="{9D8DCA65-C15D-422D-8C01-FFF73B8BE76C}" sibTransId="{06178BE7-8D27-41F5-A65A-4D98E9DB63FD}"/>
    <dgm:cxn modelId="{B012958A-039B-44AE-919F-CBE2E1171613}" type="presOf" srcId="{81E37371-C328-40FD-B9AD-FA75F4663C9B}" destId="{36A5C852-F2C4-47BE-BE6D-30CC5E030890}" srcOrd="0" destOrd="0" presId="urn:microsoft.com/office/officeart/2005/8/layout/process1"/>
    <dgm:cxn modelId="{B23ADC1D-F25C-42DE-BBD0-9BEFE3DF22F8}" type="presOf" srcId="{92D52AC9-EA34-475B-8E11-D7558B66CAFC}" destId="{4F8282E8-73A7-4E44-B934-4359F7D10754}" srcOrd="0" destOrd="0" presId="urn:microsoft.com/office/officeart/2005/8/layout/process1"/>
    <dgm:cxn modelId="{69B190B8-3117-45E0-A097-600594B20AAB}" srcId="{FF1D812A-46AC-4DAD-9D1D-5E7F7CF594A2}" destId="{4C1DEBAA-0F32-44E4-B462-2BE97B11C370}" srcOrd="5" destOrd="0" parTransId="{C849807A-C483-4CA7-99A7-4D5DF6B147BB}" sibTransId="{E94B1057-1EF8-4C77-A54A-C4A8A9042316}"/>
    <dgm:cxn modelId="{82E50FB5-3609-413E-BB5B-FE522600D778}" srcId="{FF1D812A-46AC-4DAD-9D1D-5E7F7CF594A2}" destId="{EB6FC82E-1B19-488C-A632-D75954DA5089}" srcOrd="1" destOrd="0" parTransId="{D85E963B-4BC2-493C-8BFE-F917084BBA13}" sibTransId="{92D52AC9-EA34-475B-8E11-D7558B66CAFC}"/>
    <dgm:cxn modelId="{C782983F-5AF7-43FD-B137-294C031B1DE0}" type="presOf" srcId="{92D52AC9-EA34-475B-8E11-D7558B66CAFC}" destId="{465292F9-674A-4E2D-9BEE-9970FE2B31E5}" srcOrd="1" destOrd="0" presId="urn:microsoft.com/office/officeart/2005/8/layout/process1"/>
    <dgm:cxn modelId="{BADBB820-0C9A-4230-BCF7-E3D6F6E168CE}" type="presOf" srcId="{EBDAE86E-3CEA-46E1-AF4F-EF0AC5801943}" destId="{D386EBBC-E189-45DD-B745-BF7194FED0C9}" srcOrd="1" destOrd="0" presId="urn:microsoft.com/office/officeart/2005/8/layout/process1"/>
    <dgm:cxn modelId="{1EB29984-25DF-46B9-8146-DCA9C94FC257}" type="presOf" srcId="{20646FCE-705B-44A0-BB1A-2EC7AA2A4E2E}" destId="{37D8FB20-EAFA-47CA-A169-B9766F3E1E36}" srcOrd="0" destOrd="0" presId="urn:microsoft.com/office/officeart/2005/8/layout/process1"/>
    <dgm:cxn modelId="{C63C4F92-EBE0-4638-AB1A-C888B8DDA6B9}" srcId="{FF1D812A-46AC-4DAD-9D1D-5E7F7CF594A2}" destId="{7479B931-5197-489F-B820-1260B7851AF6}" srcOrd="4" destOrd="0" parTransId="{7B8B7371-EE95-4821-952A-DA348401A1EE}" sibTransId="{EBDAE86E-3CEA-46E1-AF4F-EF0AC5801943}"/>
    <dgm:cxn modelId="{A1DB6E46-39B1-4B62-9DFA-D74573351459}" srcId="{FF1D812A-46AC-4DAD-9D1D-5E7F7CF594A2}" destId="{90EB916C-B489-422B-94D2-5B5CD0BA0924}" srcOrd="3" destOrd="0" parTransId="{795CB2DA-0D89-412A-8746-0A55F814F439}" sibTransId="{81E37371-C328-40FD-B9AD-FA75F4663C9B}"/>
    <dgm:cxn modelId="{1534E51B-29F1-4B81-8712-E858CB6019E7}" type="presOf" srcId="{4C1DEBAA-0F32-44E4-B462-2BE97B11C370}" destId="{1EAFD04D-F7C1-4C66-9C11-8C0C037F3ED0}" srcOrd="0" destOrd="0" presId="urn:microsoft.com/office/officeart/2005/8/layout/process1"/>
    <dgm:cxn modelId="{CD183BE6-DBA4-48A1-B15B-374894921D7C}" type="presOf" srcId="{7F63495B-E1DD-4AD2-94A2-E86E532CFC36}" destId="{4BACDF9A-8DCC-45C0-976F-1A8C11DB23B7}" srcOrd="0" destOrd="0" presId="urn:microsoft.com/office/officeart/2005/8/layout/process1"/>
    <dgm:cxn modelId="{7CB3B686-6FE5-49BE-A42A-B4B7D4177C5E}" type="presOf" srcId="{EB6FC82E-1B19-488C-A632-D75954DA5089}" destId="{53D723DB-08EA-4C67-A083-1E84675A5EC9}" srcOrd="0" destOrd="0" presId="urn:microsoft.com/office/officeart/2005/8/layout/process1"/>
    <dgm:cxn modelId="{9C4C1AFD-F481-47F2-9768-B6C779482BD5}" type="presOf" srcId="{06178BE7-8D27-41F5-A65A-4D98E9DB63FD}" destId="{22058855-13C9-4F9E-99CA-BF1D24F161FF}" srcOrd="1" destOrd="0" presId="urn:microsoft.com/office/officeart/2005/8/layout/process1"/>
    <dgm:cxn modelId="{760BDF3E-8312-431E-BBC6-C9A2ED12FDBE}" type="presOf" srcId="{81E37371-C328-40FD-B9AD-FA75F4663C9B}" destId="{9912015A-2667-46BC-BF84-E489CCE25C15}" srcOrd="1" destOrd="0" presId="urn:microsoft.com/office/officeart/2005/8/layout/process1"/>
    <dgm:cxn modelId="{3F7F0E55-44BE-4783-8E5D-880F35779D4D}" type="presOf" srcId="{7479B931-5197-489F-B820-1260B7851AF6}" destId="{1BFE718F-5ADE-442D-8A46-1E676CBE4448}" srcOrd="0" destOrd="0" presId="urn:microsoft.com/office/officeart/2005/8/layout/process1"/>
    <dgm:cxn modelId="{E157FA77-3DFE-48FA-9D33-7667A8D2F952}" type="presOf" srcId="{C2A03412-7A86-46AA-8DFB-C2E3240B296F}" destId="{21B9CB86-07E8-4748-B26B-05CC586D5445}" srcOrd="0" destOrd="0" presId="urn:microsoft.com/office/officeart/2005/8/layout/process1"/>
    <dgm:cxn modelId="{0F11034D-C3B5-4509-8C05-C4DE0326F9FE}" type="presOf" srcId="{EBDAE86E-3CEA-46E1-AF4F-EF0AC5801943}" destId="{A3621419-B9AD-42F5-89B3-19BB305FDD86}" srcOrd="0" destOrd="0" presId="urn:microsoft.com/office/officeart/2005/8/layout/process1"/>
    <dgm:cxn modelId="{CEA31176-F141-488B-A0E6-35FC356B6CF6}" type="presOf" srcId="{90EB916C-B489-422B-94D2-5B5CD0BA0924}" destId="{EEE0AE1E-1F08-42AE-8717-E5F14D0FFFB3}" srcOrd="0" destOrd="0" presId="urn:microsoft.com/office/officeart/2005/8/layout/process1"/>
    <dgm:cxn modelId="{9343B992-75A7-460B-821F-A234B4DB7CBC}" type="presParOf" srcId="{B057702A-0CBB-4C50-ACC4-7C2E848623E7}" destId="{21B9CB86-07E8-4748-B26B-05CC586D5445}" srcOrd="0" destOrd="0" presId="urn:microsoft.com/office/officeart/2005/8/layout/process1"/>
    <dgm:cxn modelId="{F010F4EA-5B01-4B2A-816E-B387ADBFF1C0}" type="presParOf" srcId="{B057702A-0CBB-4C50-ACC4-7C2E848623E7}" destId="{FF98E716-3DA5-4B4A-B765-410C97872A7F}" srcOrd="1" destOrd="0" presId="urn:microsoft.com/office/officeart/2005/8/layout/process1"/>
    <dgm:cxn modelId="{EEAE5F61-FB32-49DE-AB4D-4854B036B3FA}" type="presParOf" srcId="{FF98E716-3DA5-4B4A-B765-410C97872A7F}" destId="{22058855-13C9-4F9E-99CA-BF1D24F161FF}" srcOrd="0" destOrd="0" presId="urn:microsoft.com/office/officeart/2005/8/layout/process1"/>
    <dgm:cxn modelId="{838AFE4A-CAE6-449A-88A1-0099D94FD362}" type="presParOf" srcId="{B057702A-0CBB-4C50-ACC4-7C2E848623E7}" destId="{53D723DB-08EA-4C67-A083-1E84675A5EC9}" srcOrd="2" destOrd="0" presId="urn:microsoft.com/office/officeart/2005/8/layout/process1"/>
    <dgm:cxn modelId="{6F033045-AA78-45B8-A935-52F09E8C276B}" type="presParOf" srcId="{B057702A-0CBB-4C50-ACC4-7C2E848623E7}" destId="{4F8282E8-73A7-4E44-B934-4359F7D10754}" srcOrd="3" destOrd="0" presId="urn:microsoft.com/office/officeart/2005/8/layout/process1"/>
    <dgm:cxn modelId="{F344A4E8-B3B4-45F5-8304-5797C8878E9D}" type="presParOf" srcId="{4F8282E8-73A7-4E44-B934-4359F7D10754}" destId="{465292F9-674A-4E2D-9BEE-9970FE2B31E5}" srcOrd="0" destOrd="0" presId="urn:microsoft.com/office/officeart/2005/8/layout/process1"/>
    <dgm:cxn modelId="{1050B4FA-A53D-4CAD-8BDF-B78EF848059E}" type="presParOf" srcId="{B057702A-0CBB-4C50-ACC4-7C2E848623E7}" destId="{4BACDF9A-8DCC-45C0-976F-1A8C11DB23B7}" srcOrd="4" destOrd="0" presId="urn:microsoft.com/office/officeart/2005/8/layout/process1"/>
    <dgm:cxn modelId="{25204010-6052-4DA9-B3E1-5230DDE3C264}" type="presParOf" srcId="{B057702A-0CBB-4C50-ACC4-7C2E848623E7}" destId="{37D8FB20-EAFA-47CA-A169-B9766F3E1E36}" srcOrd="5" destOrd="0" presId="urn:microsoft.com/office/officeart/2005/8/layout/process1"/>
    <dgm:cxn modelId="{236CE199-74AE-47FD-A008-4309E0A0E0EF}" type="presParOf" srcId="{37D8FB20-EAFA-47CA-A169-B9766F3E1E36}" destId="{2509FA75-0014-4BF4-98C1-5D1DB43FCDC2}" srcOrd="0" destOrd="0" presId="urn:microsoft.com/office/officeart/2005/8/layout/process1"/>
    <dgm:cxn modelId="{DD44EBB6-3C3E-4B87-9AC4-57553C6A6956}" type="presParOf" srcId="{B057702A-0CBB-4C50-ACC4-7C2E848623E7}" destId="{EEE0AE1E-1F08-42AE-8717-E5F14D0FFFB3}" srcOrd="6" destOrd="0" presId="urn:microsoft.com/office/officeart/2005/8/layout/process1"/>
    <dgm:cxn modelId="{3D551928-07A8-486A-B5A1-CB7439B86E1F}" type="presParOf" srcId="{B057702A-0CBB-4C50-ACC4-7C2E848623E7}" destId="{36A5C852-F2C4-47BE-BE6D-30CC5E030890}" srcOrd="7" destOrd="0" presId="urn:microsoft.com/office/officeart/2005/8/layout/process1"/>
    <dgm:cxn modelId="{0D2B6A8C-85CF-4EE2-8E6C-0D93100ECFA3}" type="presParOf" srcId="{36A5C852-F2C4-47BE-BE6D-30CC5E030890}" destId="{9912015A-2667-46BC-BF84-E489CCE25C15}" srcOrd="0" destOrd="0" presId="urn:microsoft.com/office/officeart/2005/8/layout/process1"/>
    <dgm:cxn modelId="{93E6CA64-0A02-4311-9BDA-2FF4A185D3CB}" type="presParOf" srcId="{B057702A-0CBB-4C50-ACC4-7C2E848623E7}" destId="{1BFE718F-5ADE-442D-8A46-1E676CBE4448}" srcOrd="8" destOrd="0" presId="urn:microsoft.com/office/officeart/2005/8/layout/process1"/>
    <dgm:cxn modelId="{1A51FE06-E2BA-416D-AB3B-967E4AEF27AC}" type="presParOf" srcId="{B057702A-0CBB-4C50-ACC4-7C2E848623E7}" destId="{A3621419-B9AD-42F5-89B3-19BB305FDD86}" srcOrd="9" destOrd="0" presId="urn:microsoft.com/office/officeart/2005/8/layout/process1"/>
    <dgm:cxn modelId="{6DF10998-5DCE-4BFD-A963-17AE145DE413}" type="presParOf" srcId="{A3621419-B9AD-42F5-89B3-19BB305FDD86}" destId="{D386EBBC-E189-45DD-B745-BF7194FED0C9}" srcOrd="0" destOrd="0" presId="urn:microsoft.com/office/officeart/2005/8/layout/process1"/>
    <dgm:cxn modelId="{C1897740-56F4-4BA5-9811-A588677561AC}" type="presParOf" srcId="{B057702A-0CBB-4C50-ACC4-7C2E848623E7}" destId="{1EAFD04D-F7C1-4C66-9C11-8C0C037F3ED0}" srcOrd="10" destOrd="0" presId="urn:microsoft.com/office/officeart/2005/8/layout/process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FF1D812A-46AC-4DAD-9D1D-5E7F7CF594A2}" type="doc">
      <dgm:prSet loTypeId="urn:microsoft.com/office/officeart/2005/8/layout/process1" loCatId="process" qsTypeId="urn:microsoft.com/office/officeart/2005/8/quickstyle/simple1" qsCatId="simple" csTypeId="urn:microsoft.com/office/officeart/2005/8/colors/accent1_2" csCatId="accent1" phldr="1"/>
      <dgm:spPr/>
    </dgm:pt>
    <dgm:pt modelId="{C2A03412-7A86-46AA-8DFB-C2E3240B296F}">
      <dgm:prSet phldrT="[Text]"/>
      <dgm:spPr>
        <a:noFill/>
        <a:ln>
          <a:noFill/>
        </a:ln>
      </dgm:spPr>
      <dgm:t>
        <a:bodyPr/>
        <a:lstStyle/>
        <a:p>
          <a:r>
            <a:rPr lang="cs-CZ" dirty="0" smtClean="0">
              <a:solidFill>
                <a:srgbClr val="C00000"/>
              </a:solidFill>
              <a:effectLst>
                <a:outerShdw blurRad="38100" dist="38100" dir="2700000" algn="tl">
                  <a:srgbClr val="C0C0C0"/>
                </a:outerShdw>
              </a:effectLst>
            </a:rPr>
            <a:t>Úvod – studium předmětu kartografie</a:t>
          </a:r>
          <a:endParaRPr lang="cs-CZ" dirty="0">
            <a:solidFill>
              <a:srgbClr val="C00000"/>
            </a:solidFill>
          </a:endParaRPr>
        </a:p>
      </dgm:t>
    </dgm:pt>
    <dgm:pt modelId="{9D8DCA65-C15D-422D-8C01-FFF73B8BE76C}" type="parTrans" cxnId="{5CAAD1C3-EAE7-42D6-BF4D-DD00E7CC4165}">
      <dgm:prSet/>
      <dgm:spPr/>
      <dgm:t>
        <a:bodyPr/>
        <a:lstStyle/>
        <a:p>
          <a:endParaRPr lang="cs-CZ"/>
        </a:p>
      </dgm:t>
    </dgm:pt>
    <dgm:pt modelId="{06178BE7-8D27-41F5-A65A-4D98E9DB63FD}" type="sibTrans" cxnId="{5CAAD1C3-EAE7-42D6-BF4D-DD00E7CC4165}">
      <dgm:prSet/>
      <dgm:spPr>
        <a:solidFill>
          <a:srgbClr val="9E0000"/>
        </a:solidFill>
      </dgm:spPr>
      <dgm:t>
        <a:bodyPr/>
        <a:lstStyle/>
        <a:p>
          <a:endParaRPr lang="cs-CZ"/>
        </a:p>
      </dgm:t>
    </dgm:pt>
    <dgm:pt modelId="{EB6FC82E-1B19-488C-A632-D75954DA5089}">
      <dgm:prSet phldrT="[Text]"/>
      <dgm:spPr>
        <a:noFill/>
        <a:ln>
          <a:noFill/>
        </a:ln>
      </dgm:spPr>
      <dgm:t>
        <a:bodyPr/>
        <a:lstStyle/>
        <a:p>
          <a:r>
            <a:rPr lang="cs-CZ" dirty="0" smtClean="0">
              <a:solidFill>
                <a:srgbClr val="C00000"/>
              </a:solidFill>
              <a:effectLst>
                <a:outerShdw blurRad="38100" dist="38100" dir="2700000" algn="tl">
                  <a:srgbClr val="C0C0C0"/>
                </a:outerShdw>
              </a:effectLst>
            </a:rPr>
            <a:t>Postavení kartografie v systému věd</a:t>
          </a:r>
          <a:endParaRPr lang="cs-CZ" dirty="0">
            <a:solidFill>
              <a:srgbClr val="C00000"/>
            </a:solidFill>
          </a:endParaRPr>
        </a:p>
      </dgm:t>
    </dgm:pt>
    <dgm:pt modelId="{D85E963B-4BC2-493C-8BFE-F917084BBA13}" type="parTrans" cxnId="{82E50FB5-3609-413E-BB5B-FE522600D778}">
      <dgm:prSet/>
      <dgm:spPr/>
      <dgm:t>
        <a:bodyPr/>
        <a:lstStyle/>
        <a:p>
          <a:endParaRPr lang="cs-CZ"/>
        </a:p>
      </dgm:t>
    </dgm:pt>
    <dgm:pt modelId="{92D52AC9-EA34-475B-8E11-D7558B66CAFC}" type="sibTrans" cxnId="{82E50FB5-3609-413E-BB5B-FE522600D778}">
      <dgm:prSet/>
      <dgm:spPr>
        <a:solidFill>
          <a:srgbClr val="9E0000"/>
        </a:solidFill>
        <a:ln>
          <a:solidFill>
            <a:srgbClr val="9E0000"/>
          </a:solidFill>
        </a:ln>
      </dgm:spPr>
      <dgm:t>
        <a:bodyPr/>
        <a:lstStyle/>
        <a:p>
          <a:endParaRPr lang="cs-CZ" dirty="0"/>
        </a:p>
      </dgm:t>
    </dgm:pt>
    <dgm:pt modelId="{7F63495B-E1DD-4AD2-94A2-E86E532CFC36}">
      <dgm:prSet phldrT="[Text]"/>
      <dgm:spPr>
        <a:noFill/>
        <a:ln>
          <a:noFill/>
        </a:ln>
      </dgm:spPr>
      <dgm:t>
        <a:bodyPr/>
        <a:lstStyle/>
        <a:p>
          <a:r>
            <a:rPr lang="cs-CZ" dirty="0" smtClean="0">
              <a:solidFill>
                <a:srgbClr val="C00000"/>
              </a:solidFill>
              <a:effectLst>
                <a:outerShdw blurRad="38100" dist="38100" dir="2700000" algn="tl">
                  <a:srgbClr val="C0C0C0"/>
                </a:outerShdw>
              </a:effectLst>
            </a:rPr>
            <a:t>Kartografie jako samostatný vědní obor a její definice</a:t>
          </a:r>
          <a:endParaRPr lang="cs-CZ" dirty="0">
            <a:solidFill>
              <a:srgbClr val="C00000"/>
            </a:solidFill>
          </a:endParaRPr>
        </a:p>
      </dgm:t>
    </dgm:pt>
    <dgm:pt modelId="{00297646-0EF1-491E-8151-A0251977CFFA}" type="parTrans" cxnId="{E1CF5A8D-0997-4EF4-ACC4-57964B17A23E}">
      <dgm:prSet/>
      <dgm:spPr/>
      <dgm:t>
        <a:bodyPr/>
        <a:lstStyle/>
        <a:p>
          <a:endParaRPr lang="cs-CZ"/>
        </a:p>
      </dgm:t>
    </dgm:pt>
    <dgm:pt modelId="{20646FCE-705B-44A0-BB1A-2EC7AA2A4E2E}" type="sibTrans" cxnId="{E1CF5A8D-0997-4EF4-ACC4-57964B17A23E}">
      <dgm:prSet/>
      <dgm:spPr>
        <a:solidFill>
          <a:srgbClr val="9E0000"/>
        </a:solidFill>
      </dgm:spPr>
      <dgm:t>
        <a:bodyPr/>
        <a:lstStyle/>
        <a:p>
          <a:endParaRPr lang="cs-CZ"/>
        </a:p>
      </dgm:t>
    </dgm:pt>
    <dgm:pt modelId="{90EB916C-B489-422B-94D2-5B5CD0BA0924}">
      <dgm:prSet phldrT="[Text]"/>
      <dgm:spPr>
        <a:noFill/>
        <a:ln>
          <a:noFill/>
        </a:ln>
      </dgm:spPr>
      <dgm:t>
        <a:bodyPr/>
        <a:lstStyle/>
        <a:p>
          <a:r>
            <a:rPr lang="cs-CZ" dirty="0" smtClean="0">
              <a:solidFill>
                <a:srgbClr val="C00000"/>
              </a:solidFill>
              <a:effectLst>
                <a:outerShdw blurRad="38100" dist="38100" dir="2700000" algn="tl">
                  <a:srgbClr val="C0C0C0"/>
                </a:outerShdw>
              </a:effectLst>
            </a:rPr>
            <a:t>Definice mapy, atlasu, glóbu a produktů digitální kartografie</a:t>
          </a:r>
          <a:endParaRPr lang="cs-CZ" dirty="0">
            <a:solidFill>
              <a:srgbClr val="C00000"/>
            </a:solidFill>
          </a:endParaRPr>
        </a:p>
      </dgm:t>
    </dgm:pt>
    <dgm:pt modelId="{795CB2DA-0D89-412A-8746-0A55F814F439}" type="parTrans" cxnId="{A1DB6E46-39B1-4B62-9DFA-D74573351459}">
      <dgm:prSet/>
      <dgm:spPr/>
      <dgm:t>
        <a:bodyPr/>
        <a:lstStyle/>
        <a:p>
          <a:endParaRPr lang="cs-CZ"/>
        </a:p>
      </dgm:t>
    </dgm:pt>
    <dgm:pt modelId="{81E37371-C328-40FD-B9AD-FA75F4663C9B}" type="sibTrans" cxnId="{A1DB6E46-39B1-4B62-9DFA-D74573351459}">
      <dgm:prSet/>
      <dgm:spPr>
        <a:solidFill>
          <a:srgbClr val="9E0000"/>
        </a:solidFill>
      </dgm:spPr>
      <dgm:t>
        <a:bodyPr/>
        <a:lstStyle/>
        <a:p>
          <a:endParaRPr lang="cs-CZ"/>
        </a:p>
      </dgm:t>
    </dgm:pt>
    <dgm:pt modelId="{7479B931-5197-489F-B820-1260B7851AF6}">
      <dgm:prSet phldrT="[Text]"/>
      <dgm:spPr>
        <a:noFill/>
        <a:ln>
          <a:noFill/>
        </a:ln>
      </dgm:spPr>
      <dgm:t>
        <a:bodyPr/>
        <a:lstStyle/>
        <a:p>
          <a:r>
            <a:rPr lang="cs-CZ" dirty="0" smtClean="0">
              <a:solidFill>
                <a:srgbClr val="C00000"/>
              </a:solidFill>
              <a:effectLst>
                <a:outerShdw blurRad="38100" dist="38100" dir="2700000" algn="tl">
                  <a:srgbClr val="C0C0C0"/>
                </a:outerShdw>
              </a:effectLst>
            </a:rPr>
            <a:t>Struktura a členění kartografie,</a:t>
          </a:r>
          <a:endParaRPr lang="cs-CZ" dirty="0">
            <a:solidFill>
              <a:srgbClr val="C00000"/>
            </a:solidFill>
          </a:endParaRPr>
        </a:p>
      </dgm:t>
    </dgm:pt>
    <dgm:pt modelId="{7B8B7371-EE95-4821-952A-DA348401A1EE}" type="parTrans" cxnId="{C63C4F92-EBE0-4638-AB1A-C888B8DDA6B9}">
      <dgm:prSet/>
      <dgm:spPr/>
      <dgm:t>
        <a:bodyPr/>
        <a:lstStyle/>
        <a:p>
          <a:endParaRPr lang="cs-CZ"/>
        </a:p>
      </dgm:t>
    </dgm:pt>
    <dgm:pt modelId="{EBDAE86E-3CEA-46E1-AF4F-EF0AC5801943}" type="sibTrans" cxnId="{C63C4F92-EBE0-4638-AB1A-C888B8DDA6B9}">
      <dgm:prSet/>
      <dgm:spPr>
        <a:solidFill>
          <a:srgbClr val="9E0000"/>
        </a:solidFill>
      </dgm:spPr>
      <dgm:t>
        <a:bodyPr/>
        <a:lstStyle/>
        <a:p>
          <a:endParaRPr lang="cs-CZ"/>
        </a:p>
      </dgm:t>
    </dgm:pt>
    <dgm:pt modelId="{4C1DEBAA-0F32-44E4-B462-2BE97B11C370}">
      <dgm:prSet phldrT="[Text]"/>
      <dgm:spPr>
        <a:solidFill>
          <a:srgbClr val="8E0000"/>
        </a:solidFill>
      </dgm:spPr>
      <dgm:t>
        <a:bodyPr/>
        <a:lstStyle/>
        <a:p>
          <a:r>
            <a:rPr lang="cs-CZ" dirty="0" smtClean="0">
              <a:effectLst>
                <a:outerShdw blurRad="38100" dist="38100" dir="2700000" algn="tl">
                  <a:srgbClr val="C0C0C0"/>
                </a:outerShdw>
              </a:effectLst>
            </a:rPr>
            <a:t>Dějiny kartografie</a:t>
          </a:r>
          <a:endParaRPr lang="cs-CZ" dirty="0"/>
        </a:p>
      </dgm:t>
    </dgm:pt>
    <dgm:pt modelId="{C849807A-C483-4CA7-99A7-4D5DF6B147BB}" type="parTrans" cxnId="{69B190B8-3117-45E0-A097-600594B20AAB}">
      <dgm:prSet/>
      <dgm:spPr/>
      <dgm:t>
        <a:bodyPr/>
        <a:lstStyle/>
        <a:p>
          <a:endParaRPr lang="cs-CZ"/>
        </a:p>
      </dgm:t>
    </dgm:pt>
    <dgm:pt modelId="{E94B1057-1EF8-4C77-A54A-C4A8A9042316}" type="sibTrans" cxnId="{69B190B8-3117-45E0-A097-600594B20AAB}">
      <dgm:prSet/>
      <dgm:spPr>
        <a:solidFill>
          <a:srgbClr val="9E0000"/>
        </a:solidFill>
      </dgm:spPr>
      <dgm:t>
        <a:bodyPr/>
        <a:lstStyle/>
        <a:p>
          <a:endParaRPr lang="cs-CZ"/>
        </a:p>
      </dgm:t>
    </dgm:pt>
    <dgm:pt modelId="{B057702A-0CBB-4C50-ACC4-7C2E848623E7}" type="pres">
      <dgm:prSet presAssocID="{FF1D812A-46AC-4DAD-9D1D-5E7F7CF594A2}" presName="Name0" presStyleCnt="0">
        <dgm:presLayoutVars>
          <dgm:dir/>
          <dgm:resizeHandles val="exact"/>
        </dgm:presLayoutVars>
      </dgm:prSet>
      <dgm:spPr/>
    </dgm:pt>
    <dgm:pt modelId="{21B9CB86-07E8-4748-B26B-05CC586D5445}" type="pres">
      <dgm:prSet presAssocID="{C2A03412-7A86-46AA-8DFB-C2E3240B296F}" presName="node" presStyleLbl="node1" presStyleIdx="0" presStyleCnt="6" custScaleX="98785" custScaleY="97992" custLinFactNeighborX="-830" custLinFactNeighborY="-3812">
        <dgm:presLayoutVars>
          <dgm:bulletEnabled val="1"/>
        </dgm:presLayoutVars>
      </dgm:prSet>
      <dgm:spPr/>
      <dgm:t>
        <a:bodyPr/>
        <a:lstStyle/>
        <a:p>
          <a:endParaRPr lang="cs-CZ"/>
        </a:p>
      </dgm:t>
    </dgm:pt>
    <dgm:pt modelId="{FF98E716-3DA5-4B4A-B765-410C97872A7F}" type="pres">
      <dgm:prSet presAssocID="{06178BE7-8D27-41F5-A65A-4D98E9DB63FD}" presName="sibTrans" presStyleLbl="sibTrans2D1" presStyleIdx="0" presStyleCnt="5"/>
      <dgm:spPr/>
      <dgm:t>
        <a:bodyPr/>
        <a:lstStyle/>
        <a:p>
          <a:endParaRPr lang="cs-CZ"/>
        </a:p>
      </dgm:t>
    </dgm:pt>
    <dgm:pt modelId="{22058855-13C9-4F9E-99CA-BF1D24F161FF}" type="pres">
      <dgm:prSet presAssocID="{06178BE7-8D27-41F5-A65A-4D98E9DB63FD}" presName="connectorText" presStyleLbl="sibTrans2D1" presStyleIdx="0" presStyleCnt="5"/>
      <dgm:spPr/>
      <dgm:t>
        <a:bodyPr/>
        <a:lstStyle/>
        <a:p>
          <a:endParaRPr lang="cs-CZ"/>
        </a:p>
      </dgm:t>
    </dgm:pt>
    <dgm:pt modelId="{53D723DB-08EA-4C67-A083-1E84675A5EC9}" type="pres">
      <dgm:prSet presAssocID="{EB6FC82E-1B19-488C-A632-D75954DA5089}" presName="node" presStyleLbl="node1" presStyleIdx="1" presStyleCnt="6">
        <dgm:presLayoutVars>
          <dgm:bulletEnabled val="1"/>
        </dgm:presLayoutVars>
      </dgm:prSet>
      <dgm:spPr/>
      <dgm:t>
        <a:bodyPr/>
        <a:lstStyle/>
        <a:p>
          <a:endParaRPr lang="cs-CZ"/>
        </a:p>
      </dgm:t>
    </dgm:pt>
    <dgm:pt modelId="{4F8282E8-73A7-4E44-B934-4359F7D10754}" type="pres">
      <dgm:prSet presAssocID="{92D52AC9-EA34-475B-8E11-D7558B66CAFC}" presName="sibTrans" presStyleLbl="sibTrans2D1" presStyleIdx="1" presStyleCnt="5"/>
      <dgm:spPr/>
      <dgm:t>
        <a:bodyPr/>
        <a:lstStyle/>
        <a:p>
          <a:endParaRPr lang="cs-CZ"/>
        </a:p>
      </dgm:t>
    </dgm:pt>
    <dgm:pt modelId="{465292F9-674A-4E2D-9BEE-9970FE2B31E5}" type="pres">
      <dgm:prSet presAssocID="{92D52AC9-EA34-475B-8E11-D7558B66CAFC}" presName="connectorText" presStyleLbl="sibTrans2D1" presStyleIdx="1" presStyleCnt="5"/>
      <dgm:spPr/>
      <dgm:t>
        <a:bodyPr/>
        <a:lstStyle/>
        <a:p>
          <a:endParaRPr lang="cs-CZ"/>
        </a:p>
      </dgm:t>
    </dgm:pt>
    <dgm:pt modelId="{4BACDF9A-8DCC-45C0-976F-1A8C11DB23B7}" type="pres">
      <dgm:prSet presAssocID="{7F63495B-E1DD-4AD2-94A2-E86E532CFC36}" presName="node" presStyleLbl="node1" presStyleIdx="2" presStyleCnt="6">
        <dgm:presLayoutVars>
          <dgm:bulletEnabled val="1"/>
        </dgm:presLayoutVars>
      </dgm:prSet>
      <dgm:spPr/>
      <dgm:t>
        <a:bodyPr/>
        <a:lstStyle/>
        <a:p>
          <a:endParaRPr lang="cs-CZ"/>
        </a:p>
      </dgm:t>
    </dgm:pt>
    <dgm:pt modelId="{37D8FB20-EAFA-47CA-A169-B9766F3E1E36}" type="pres">
      <dgm:prSet presAssocID="{20646FCE-705B-44A0-BB1A-2EC7AA2A4E2E}" presName="sibTrans" presStyleLbl="sibTrans2D1" presStyleIdx="2" presStyleCnt="5"/>
      <dgm:spPr/>
      <dgm:t>
        <a:bodyPr/>
        <a:lstStyle/>
        <a:p>
          <a:endParaRPr lang="cs-CZ"/>
        </a:p>
      </dgm:t>
    </dgm:pt>
    <dgm:pt modelId="{2509FA75-0014-4BF4-98C1-5D1DB43FCDC2}" type="pres">
      <dgm:prSet presAssocID="{20646FCE-705B-44A0-BB1A-2EC7AA2A4E2E}" presName="connectorText" presStyleLbl="sibTrans2D1" presStyleIdx="2" presStyleCnt="5"/>
      <dgm:spPr/>
      <dgm:t>
        <a:bodyPr/>
        <a:lstStyle/>
        <a:p>
          <a:endParaRPr lang="cs-CZ"/>
        </a:p>
      </dgm:t>
    </dgm:pt>
    <dgm:pt modelId="{EEE0AE1E-1F08-42AE-8717-E5F14D0FFFB3}" type="pres">
      <dgm:prSet presAssocID="{90EB916C-B489-422B-94D2-5B5CD0BA0924}" presName="node" presStyleLbl="node1" presStyleIdx="3" presStyleCnt="6">
        <dgm:presLayoutVars>
          <dgm:bulletEnabled val="1"/>
        </dgm:presLayoutVars>
      </dgm:prSet>
      <dgm:spPr/>
      <dgm:t>
        <a:bodyPr/>
        <a:lstStyle/>
        <a:p>
          <a:endParaRPr lang="cs-CZ"/>
        </a:p>
      </dgm:t>
    </dgm:pt>
    <dgm:pt modelId="{36A5C852-F2C4-47BE-BE6D-30CC5E030890}" type="pres">
      <dgm:prSet presAssocID="{81E37371-C328-40FD-B9AD-FA75F4663C9B}" presName="sibTrans" presStyleLbl="sibTrans2D1" presStyleIdx="3" presStyleCnt="5"/>
      <dgm:spPr/>
      <dgm:t>
        <a:bodyPr/>
        <a:lstStyle/>
        <a:p>
          <a:endParaRPr lang="cs-CZ"/>
        </a:p>
      </dgm:t>
    </dgm:pt>
    <dgm:pt modelId="{9912015A-2667-46BC-BF84-E489CCE25C15}" type="pres">
      <dgm:prSet presAssocID="{81E37371-C328-40FD-B9AD-FA75F4663C9B}" presName="connectorText" presStyleLbl="sibTrans2D1" presStyleIdx="3" presStyleCnt="5"/>
      <dgm:spPr/>
      <dgm:t>
        <a:bodyPr/>
        <a:lstStyle/>
        <a:p>
          <a:endParaRPr lang="cs-CZ"/>
        </a:p>
      </dgm:t>
    </dgm:pt>
    <dgm:pt modelId="{1BFE718F-5ADE-442D-8A46-1E676CBE4448}" type="pres">
      <dgm:prSet presAssocID="{7479B931-5197-489F-B820-1260B7851AF6}" presName="node" presStyleLbl="node1" presStyleIdx="4" presStyleCnt="6">
        <dgm:presLayoutVars>
          <dgm:bulletEnabled val="1"/>
        </dgm:presLayoutVars>
      </dgm:prSet>
      <dgm:spPr/>
      <dgm:t>
        <a:bodyPr/>
        <a:lstStyle/>
        <a:p>
          <a:endParaRPr lang="cs-CZ"/>
        </a:p>
      </dgm:t>
    </dgm:pt>
    <dgm:pt modelId="{A3621419-B9AD-42F5-89B3-19BB305FDD86}" type="pres">
      <dgm:prSet presAssocID="{EBDAE86E-3CEA-46E1-AF4F-EF0AC5801943}" presName="sibTrans" presStyleLbl="sibTrans2D1" presStyleIdx="4" presStyleCnt="5"/>
      <dgm:spPr/>
      <dgm:t>
        <a:bodyPr/>
        <a:lstStyle/>
        <a:p>
          <a:endParaRPr lang="cs-CZ"/>
        </a:p>
      </dgm:t>
    </dgm:pt>
    <dgm:pt modelId="{D386EBBC-E189-45DD-B745-BF7194FED0C9}" type="pres">
      <dgm:prSet presAssocID="{EBDAE86E-3CEA-46E1-AF4F-EF0AC5801943}" presName="connectorText" presStyleLbl="sibTrans2D1" presStyleIdx="4" presStyleCnt="5"/>
      <dgm:spPr/>
      <dgm:t>
        <a:bodyPr/>
        <a:lstStyle/>
        <a:p>
          <a:endParaRPr lang="cs-CZ"/>
        </a:p>
      </dgm:t>
    </dgm:pt>
    <dgm:pt modelId="{1EAFD04D-F7C1-4C66-9C11-8C0C037F3ED0}" type="pres">
      <dgm:prSet presAssocID="{4C1DEBAA-0F32-44E4-B462-2BE97B11C370}" presName="node" presStyleLbl="node1" presStyleIdx="5" presStyleCnt="6">
        <dgm:presLayoutVars>
          <dgm:bulletEnabled val="1"/>
        </dgm:presLayoutVars>
      </dgm:prSet>
      <dgm:spPr/>
      <dgm:t>
        <a:bodyPr/>
        <a:lstStyle/>
        <a:p>
          <a:endParaRPr lang="cs-CZ"/>
        </a:p>
      </dgm:t>
    </dgm:pt>
  </dgm:ptLst>
  <dgm:cxnLst>
    <dgm:cxn modelId="{22C1B122-C244-4896-8B80-0D8B25B414A9}" type="presOf" srcId="{20646FCE-705B-44A0-BB1A-2EC7AA2A4E2E}" destId="{2509FA75-0014-4BF4-98C1-5D1DB43FCDC2}" srcOrd="1" destOrd="0" presId="urn:microsoft.com/office/officeart/2005/8/layout/process1"/>
    <dgm:cxn modelId="{DDBD8A06-C997-4F7E-A84B-340D9CDA1B16}" type="presOf" srcId="{92D52AC9-EA34-475B-8E11-D7558B66CAFC}" destId="{465292F9-674A-4E2D-9BEE-9970FE2B31E5}" srcOrd="1" destOrd="0" presId="urn:microsoft.com/office/officeart/2005/8/layout/process1"/>
    <dgm:cxn modelId="{5272B642-062F-495E-806E-A814943124E1}" type="presOf" srcId="{81E37371-C328-40FD-B9AD-FA75F4663C9B}" destId="{36A5C852-F2C4-47BE-BE6D-30CC5E030890}" srcOrd="0" destOrd="0" presId="urn:microsoft.com/office/officeart/2005/8/layout/process1"/>
    <dgm:cxn modelId="{95F04EE2-A062-4294-BED8-B511C0B34A76}" type="presOf" srcId="{90EB916C-B489-422B-94D2-5B5CD0BA0924}" destId="{EEE0AE1E-1F08-42AE-8717-E5F14D0FFFB3}" srcOrd="0" destOrd="0" presId="urn:microsoft.com/office/officeart/2005/8/layout/process1"/>
    <dgm:cxn modelId="{E1CF5A8D-0997-4EF4-ACC4-57964B17A23E}" srcId="{FF1D812A-46AC-4DAD-9D1D-5E7F7CF594A2}" destId="{7F63495B-E1DD-4AD2-94A2-E86E532CFC36}" srcOrd="2" destOrd="0" parTransId="{00297646-0EF1-491E-8151-A0251977CFFA}" sibTransId="{20646FCE-705B-44A0-BB1A-2EC7AA2A4E2E}"/>
    <dgm:cxn modelId="{084C9415-AF51-44F2-959C-DEB6359B9DE1}" type="presOf" srcId="{FF1D812A-46AC-4DAD-9D1D-5E7F7CF594A2}" destId="{B057702A-0CBB-4C50-ACC4-7C2E848623E7}" srcOrd="0" destOrd="0" presId="urn:microsoft.com/office/officeart/2005/8/layout/process1"/>
    <dgm:cxn modelId="{BC28E844-39F4-44A3-A6CC-E88BB4E2C6BA}" type="presOf" srcId="{7479B931-5197-489F-B820-1260B7851AF6}" destId="{1BFE718F-5ADE-442D-8A46-1E676CBE4448}" srcOrd="0" destOrd="0" presId="urn:microsoft.com/office/officeart/2005/8/layout/process1"/>
    <dgm:cxn modelId="{5CAAD1C3-EAE7-42D6-BF4D-DD00E7CC4165}" srcId="{FF1D812A-46AC-4DAD-9D1D-5E7F7CF594A2}" destId="{C2A03412-7A86-46AA-8DFB-C2E3240B296F}" srcOrd="0" destOrd="0" parTransId="{9D8DCA65-C15D-422D-8C01-FFF73B8BE76C}" sibTransId="{06178BE7-8D27-41F5-A65A-4D98E9DB63FD}"/>
    <dgm:cxn modelId="{52E79EDA-2EBC-4C49-9F43-0F28000E7B33}" type="presOf" srcId="{C2A03412-7A86-46AA-8DFB-C2E3240B296F}" destId="{21B9CB86-07E8-4748-B26B-05CC586D5445}" srcOrd="0" destOrd="0" presId="urn:microsoft.com/office/officeart/2005/8/layout/process1"/>
    <dgm:cxn modelId="{4DC815B1-72C7-4F05-8C3B-BC36AA53A81B}" type="presOf" srcId="{EB6FC82E-1B19-488C-A632-D75954DA5089}" destId="{53D723DB-08EA-4C67-A083-1E84675A5EC9}" srcOrd="0" destOrd="0" presId="urn:microsoft.com/office/officeart/2005/8/layout/process1"/>
    <dgm:cxn modelId="{69B190B8-3117-45E0-A097-600594B20AAB}" srcId="{FF1D812A-46AC-4DAD-9D1D-5E7F7CF594A2}" destId="{4C1DEBAA-0F32-44E4-B462-2BE97B11C370}" srcOrd="5" destOrd="0" parTransId="{C849807A-C483-4CA7-99A7-4D5DF6B147BB}" sibTransId="{E94B1057-1EF8-4C77-A54A-C4A8A9042316}"/>
    <dgm:cxn modelId="{82E50FB5-3609-413E-BB5B-FE522600D778}" srcId="{FF1D812A-46AC-4DAD-9D1D-5E7F7CF594A2}" destId="{EB6FC82E-1B19-488C-A632-D75954DA5089}" srcOrd="1" destOrd="0" parTransId="{D85E963B-4BC2-493C-8BFE-F917084BBA13}" sibTransId="{92D52AC9-EA34-475B-8E11-D7558B66CAFC}"/>
    <dgm:cxn modelId="{C63C4F92-EBE0-4638-AB1A-C888B8DDA6B9}" srcId="{FF1D812A-46AC-4DAD-9D1D-5E7F7CF594A2}" destId="{7479B931-5197-489F-B820-1260B7851AF6}" srcOrd="4" destOrd="0" parTransId="{7B8B7371-EE95-4821-952A-DA348401A1EE}" sibTransId="{EBDAE86E-3CEA-46E1-AF4F-EF0AC5801943}"/>
    <dgm:cxn modelId="{D183778B-F46D-45B6-B6BA-6C89EB1F19F3}" type="presOf" srcId="{06178BE7-8D27-41F5-A65A-4D98E9DB63FD}" destId="{22058855-13C9-4F9E-99CA-BF1D24F161FF}" srcOrd="1" destOrd="0" presId="urn:microsoft.com/office/officeart/2005/8/layout/process1"/>
    <dgm:cxn modelId="{78A1A51E-2AD8-4192-98A8-2F64AA745760}" type="presOf" srcId="{92D52AC9-EA34-475B-8E11-D7558B66CAFC}" destId="{4F8282E8-73A7-4E44-B934-4359F7D10754}" srcOrd="0" destOrd="0" presId="urn:microsoft.com/office/officeart/2005/8/layout/process1"/>
    <dgm:cxn modelId="{A1DB6E46-39B1-4B62-9DFA-D74573351459}" srcId="{FF1D812A-46AC-4DAD-9D1D-5E7F7CF594A2}" destId="{90EB916C-B489-422B-94D2-5B5CD0BA0924}" srcOrd="3" destOrd="0" parTransId="{795CB2DA-0D89-412A-8746-0A55F814F439}" sibTransId="{81E37371-C328-40FD-B9AD-FA75F4663C9B}"/>
    <dgm:cxn modelId="{EA8B6612-F7DD-4EF5-BAAF-8CFC81AF5EE3}" type="presOf" srcId="{81E37371-C328-40FD-B9AD-FA75F4663C9B}" destId="{9912015A-2667-46BC-BF84-E489CCE25C15}" srcOrd="1" destOrd="0" presId="urn:microsoft.com/office/officeart/2005/8/layout/process1"/>
    <dgm:cxn modelId="{4340C0BD-829C-4614-9F85-74A2CE28375C}" type="presOf" srcId="{EBDAE86E-3CEA-46E1-AF4F-EF0AC5801943}" destId="{D386EBBC-E189-45DD-B745-BF7194FED0C9}" srcOrd="1" destOrd="0" presId="urn:microsoft.com/office/officeart/2005/8/layout/process1"/>
    <dgm:cxn modelId="{03F2BA26-3A89-4739-8A88-B555A9036EED}" type="presOf" srcId="{4C1DEBAA-0F32-44E4-B462-2BE97B11C370}" destId="{1EAFD04D-F7C1-4C66-9C11-8C0C037F3ED0}" srcOrd="0" destOrd="0" presId="urn:microsoft.com/office/officeart/2005/8/layout/process1"/>
    <dgm:cxn modelId="{2E55EE12-FF1E-4F7D-B91E-93BF58AACC17}" type="presOf" srcId="{EBDAE86E-3CEA-46E1-AF4F-EF0AC5801943}" destId="{A3621419-B9AD-42F5-89B3-19BB305FDD86}" srcOrd="0" destOrd="0" presId="urn:microsoft.com/office/officeart/2005/8/layout/process1"/>
    <dgm:cxn modelId="{42E966C8-6731-441E-8CFB-53831583DE31}" type="presOf" srcId="{20646FCE-705B-44A0-BB1A-2EC7AA2A4E2E}" destId="{37D8FB20-EAFA-47CA-A169-B9766F3E1E36}" srcOrd="0" destOrd="0" presId="urn:microsoft.com/office/officeart/2005/8/layout/process1"/>
    <dgm:cxn modelId="{EDB3B118-44CF-4455-9D91-AD15655535F5}" type="presOf" srcId="{7F63495B-E1DD-4AD2-94A2-E86E532CFC36}" destId="{4BACDF9A-8DCC-45C0-976F-1A8C11DB23B7}" srcOrd="0" destOrd="0" presId="urn:microsoft.com/office/officeart/2005/8/layout/process1"/>
    <dgm:cxn modelId="{EAFC8875-F5A3-4A00-97FD-310501041648}" type="presOf" srcId="{06178BE7-8D27-41F5-A65A-4D98E9DB63FD}" destId="{FF98E716-3DA5-4B4A-B765-410C97872A7F}" srcOrd="0" destOrd="0" presId="urn:microsoft.com/office/officeart/2005/8/layout/process1"/>
    <dgm:cxn modelId="{95815D90-EB49-4D8D-9911-245B14716F23}" type="presParOf" srcId="{B057702A-0CBB-4C50-ACC4-7C2E848623E7}" destId="{21B9CB86-07E8-4748-B26B-05CC586D5445}" srcOrd="0" destOrd="0" presId="urn:microsoft.com/office/officeart/2005/8/layout/process1"/>
    <dgm:cxn modelId="{66FB70CF-9221-4492-AC2B-D76EECC0A3CF}" type="presParOf" srcId="{B057702A-0CBB-4C50-ACC4-7C2E848623E7}" destId="{FF98E716-3DA5-4B4A-B765-410C97872A7F}" srcOrd="1" destOrd="0" presId="urn:microsoft.com/office/officeart/2005/8/layout/process1"/>
    <dgm:cxn modelId="{02852C36-F812-4078-AA9B-1D5A80AB0D63}" type="presParOf" srcId="{FF98E716-3DA5-4B4A-B765-410C97872A7F}" destId="{22058855-13C9-4F9E-99CA-BF1D24F161FF}" srcOrd="0" destOrd="0" presId="urn:microsoft.com/office/officeart/2005/8/layout/process1"/>
    <dgm:cxn modelId="{A492BC92-CFB3-452C-9CBC-221BFBDCEB66}" type="presParOf" srcId="{B057702A-0CBB-4C50-ACC4-7C2E848623E7}" destId="{53D723DB-08EA-4C67-A083-1E84675A5EC9}" srcOrd="2" destOrd="0" presId="urn:microsoft.com/office/officeart/2005/8/layout/process1"/>
    <dgm:cxn modelId="{30143A34-5B43-464C-91FE-5B7E826644D5}" type="presParOf" srcId="{B057702A-0CBB-4C50-ACC4-7C2E848623E7}" destId="{4F8282E8-73A7-4E44-B934-4359F7D10754}" srcOrd="3" destOrd="0" presId="urn:microsoft.com/office/officeart/2005/8/layout/process1"/>
    <dgm:cxn modelId="{9FED54F0-DEC3-4C26-B1F9-C6835E756975}" type="presParOf" srcId="{4F8282E8-73A7-4E44-B934-4359F7D10754}" destId="{465292F9-674A-4E2D-9BEE-9970FE2B31E5}" srcOrd="0" destOrd="0" presId="urn:microsoft.com/office/officeart/2005/8/layout/process1"/>
    <dgm:cxn modelId="{D3BD8033-5F3F-4EA4-B3FB-FF8DB357BEFB}" type="presParOf" srcId="{B057702A-0CBB-4C50-ACC4-7C2E848623E7}" destId="{4BACDF9A-8DCC-45C0-976F-1A8C11DB23B7}" srcOrd="4" destOrd="0" presId="urn:microsoft.com/office/officeart/2005/8/layout/process1"/>
    <dgm:cxn modelId="{2A1A99EC-6263-4564-B3AD-7DD461AAE319}" type="presParOf" srcId="{B057702A-0CBB-4C50-ACC4-7C2E848623E7}" destId="{37D8FB20-EAFA-47CA-A169-B9766F3E1E36}" srcOrd="5" destOrd="0" presId="urn:microsoft.com/office/officeart/2005/8/layout/process1"/>
    <dgm:cxn modelId="{820E8611-9DEF-4A65-8FB7-8575C5B27BA2}" type="presParOf" srcId="{37D8FB20-EAFA-47CA-A169-B9766F3E1E36}" destId="{2509FA75-0014-4BF4-98C1-5D1DB43FCDC2}" srcOrd="0" destOrd="0" presId="urn:microsoft.com/office/officeart/2005/8/layout/process1"/>
    <dgm:cxn modelId="{EC9C527D-A0E7-4298-9B44-C1C69FCF8BD5}" type="presParOf" srcId="{B057702A-0CBB-4C50-ACC4-7C2E848623E7}" destId="{EEE0AE1E-1F08-42AE-8717-E5F14D0FFFB3}" srcOrd="6" destOrd="0" presId="urn:microsoft.com/office/officeart/2005/8/layout/process1"/>
    <dgm:cxn modelId="{F4CE4307-6C42-479B-8D90-9664C3191F37}" type="presParOf" srcId="{B057702A-0CBB-4C50-ACC4-7C2E848623E7}" destId="{36A5C852-F2C4-47BE-BE6D-30CC5E030890}" srcOrd="7" destOrd="0" presId="urn:microsoft.com/office/officeart/2005/8/layout/process1"/>
    <dgm:cxn modelId="{B7663BA4-EEB8-499E-91CF-28A9C56C7C96}" type="presParOf" srcId="{36A5C852-F2C4-47BE-BE6D-30CC5E030890}" destId="{9912015A-2667-46BC-BF84-E489CCE25C15}" srcOrd="0" destOrd="0" presId="urn:microsoft.com/office/officeart/2005/8/layout/process1"/>
    <dgm:cxn modelId="{71CCF954-A232-41A9-87E2-EB276E41F067}" type="presParOf" srcId="{B057702A-0CBB-4C50-ACC4-7C2E848623E7}" destId="{1BFE718F-5ADE-442D-8A46-1E676CBE4448}" srcOrd="8" destOrd="0" presId="urn:microsoft.com/office/officeart/2005/8/layout/process1"/>
    <dgm:cxn modelId="{EE74B0C0-2ACF-496E-A696-A461134B3BDA}" type="presParOf" srcId="{B057702A-0CBB-4C50-ACC4-7C2E848623E7}" destId="{A3621419-B9AD-42F5-89B3-19BB305FDD86}" srcOrd="9" destOrd="0" presId="urn:microsoft.com/office/officeart/2005/8/layout/process1"/>
    <dgm:cxn modelId="{51CB1A06-0159-45CE-AB4B-7313E18D3C1D}" type="presParOf" srcId="{A3621419-B9AD-42F5-89B3-19BB305FDD86}" destId="{D386EBBC-E189-45DD-B745-BF7194FED0C9}" srcOrd="0" destOrd="0" presId="urn:microsoft.com/office/officeart/2005/8/layout/process1"/>
    <dgm:cxn modelId="{0DD6B927-9398-475A-8B91-69309E4A6B29}" type="presParOf" srcId="{B057702A-0CBB-4C50-ACC4-7C2E848623E7}" destId="{1EAFD04D-F7C1-4C66-9C11-8C0C037F3ED0}" srcOrd="10" destOrd="0" presId="urn:microsoft.com/office/officeart/2005/8/layout/process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FF1D812A-46AC-4DAD-9D1D-5E7F7CF594A2}" type="doc">
      <dgm:prSet loTypeId="urn:microsoft.com/office/officeart/2005/8/layout/process1" loCatId="process" qsTypeId="urn:microsoft.com/office/officeart/2005/8/quickstyle/simple1" qsCatId="simple" csTypeId="urn:microsoft.com/office/officeart/2005/8/colors/accent1_2" csCatId="accent1" phldr="1"/>
      <dgm:spPr/>
    </dgm:pt>
    <dgm:pt modelId="{C2A03412-7A86-46AA-8DFB-C2E3240B296F}">
      <dgm:prSet phldrT="[Text]"/>
      <dgm:spPr>
        <a:noFill/>
        <a:ln>
          <a:noFill/>
        </a:ln>
      </dgm:spPr>
      <dgm:t>
        <a:bodyPr/>
        <a:lstStyle/>
        <a:p>
          <a:r>
            <a:rPr lang="cs-CZ" dirty="0" smtClean="0">
              <a:solidFill>
                <a:srgbClr val="C00000"/>
              </a:solidFill>
              <a:effectLst>
                <a:outerShdw blurRad="38100" dist="38100" dir="2700000" algn="tl">
                  <a:srgbClr val="C0C0C0"/>
                </a:outerShdw>
              </a:effectLst>
            </a:rPr>
            <a:t>Úvod – studium předmětu kartografie</a:t>
          </a:r>
          <a:endParaRPr lang="cs-CZ" dirty="0">
            <a:solidFill>
              <a:srgbClr val="C00000"/>
            </a:solidFill>
          </a:endParaRPr>
        </a:p>
      </dgm:t>
    </dgm:pt>
    <dgm:pt modelId="{9D8DCA65-C15D-422D-8C01-FFF73B8BE76C}" type="parTrans" cxnId="{5CAAD1C3-EAE7-42D6-BF4D-DD00E7CC4165}">
      <dgm:prSet/>
      <dgm:spPr/>
      <dgm:t>
        <a:bodyPr/>
        <a:lstStyle/>
        <a:p>
          <a:endParaRPr lang="cs-CZ"/>
        </a:p>
      </dgm:t>
    </dgm:pt>
    <dgm:pt modelId="{06178BE7-8D27-41F5-A65A-4D98E9DB63FD}" type="sibTrans" cxnId="{5CAAD1C3-EAE7-42D6-BF4D-DD00E7CC4165}">
      <dgm:prSet/>
      <dgm:spPr>
        <a:solidFill>
          <a:srgbClr val="9E0000"/>
        </a:solidFill>
      </dgm:spPr>
      <dgm:t>
        <a:bodyPr/>
        <a:lstStyle/>
        <a:p>
          <a:endParaRPr lang="cs-CZ"/>
        </a:p>
      </dgm:t>
    </dgm:pt>
    <dgm:pt modelId="{EB6FC82E-1B19-488C-A632-D75954DA5089}">
      <dgm:prSet phldrT="[Text]"/>
      <dgm:spPr>
        <a:noFill/>
        <a:ln>
          <a:noFill/>
        </a:ln>
      </dgm:spPr>
      <dgm:t>
        <a:bodyPr/>
        <a:lstStyle/>
        <a:p>
          <a:r>
            <a:rPr lang="cs-CZ" dirty="0" smtClean="0">
              <a:solidFill>
                <a:srgbClr val="C00000"/>
              </a:solidFill>
              <a:effectLst>
                <a:outerShdw blurRad="38100" dist="38100" dir="2700000" algn="tl">
                  <a:srgbClr val="C0C0C0"/>
                </a:outerShdw>
              </a:effectLst>
            </a:rPr>
            <a:t>Postavení kartografie v systému věd</a:t>
          </a:r>
          <a:endParaRPr lang="cs-CZ" dirty="0">
            <a:solidFill>
              <a:srgbClr val="C00000"/>
            </a:solidFill>
          </a:endParaRPr>
        </a:p>
      </dgm:t>
    </dgm:pt>
    <dgm:pt modelId="{D85E963B-4BC2-493C-8BFE-F917084BBA13}" type="parTrans" cxnId="{82E50FB5-3609-413E-BB5B-FE522600D778}">
      <dgm:prSet/>
      <dgm:spPr/>
      <dgm:t>
        <a:bodyPr/>
        <a:lstStyle/>
        <a:p>
          <a:endParaRPr lang="cs-CZ"/>
        </a:p>
      </dgm:t>
    </dgm:pt>
    <dgm:pt modelId="{92D52AC9-EA34-475B-8E11-D7558B66CAFC}" type="sibTrans" cxnId="{82E50FB5-3609-413E-BB5B-FE522600D778}">
      <dgm:prSet/>
      <dgm:spPr>
        <a:solidFill>
          <a:srgbClr val="9E0000"/>
        </a:solidFill>
        <a:ln>
          <a:solidFill>
            <a:srgbClr val="9E0000"/>
          </a:solidFill>
        </a:ln>
      </dgm:spPr>
      <dgm:t>
        <a:bodyPr/>
        <a:lstStyle/>
        <a:p>
          <a:endParaRPr lang="cs-CZ" dirty="0"/>
        </a:p>
      </dgm:t>
    </dgm:pt>
    <dgm:pt modelId="{7F63495B-E1DD-4AD2-94A2-E86E532CFC36}">
      <dgm:prSet phldrT="[Text]"/>
      <dgm:spPr>
        <a:noFill/>
        <a:ln>
          <a:noFill/>
        </a:ln>
      </dgm:spPr>
      <dgm:t>
        <a:bodyPr/>
        <a:lstStyle/>
        <a:p>
          <a:r>
            <a:rPr lang="cs-CZ" dirty="0" smtClean="0">
              <a:solidFill>
                <a:srgbClr val="C00000"/>
              </a:solidFill>
              <a:effectLst>
                <a:outerShdw blurRad="38100" dist="38100" dir="2700000" algn="tl">
                  <a:srgbClr val="C0C0C0"/>
                </a:outerShdw>
              </a:effectLst>
            </a:rPr>
            <a:t>Kartografie jako samostatný vědní obor a její definice</a:t>
          </a:r>
          <a:endParaRPr lang="cs-CZ" dirty="0">
            <a:solidFill>
              <a:srgbClr val="C00000"/>
            </a:solidFill>
          </a:endParaRPr>
        </a:p>
      </dgm:t>
    </dgm:pt>
    <dgm:pt modelId="{00297646-0EF1-491E-8151-A0251977CFFA}" type="parTrans" cxnId="{E1CF5A8D-0997-4EF4-ACC4-57964B17A23E}">
      <dgm:prSet/>
      <dgm:spPr/>
      <dgm:t>
        <a:bodyPr/>
        <a:lstStyle/>
        <a:p>
          <a:endParaRPr lang="cs-CZ"/>
        </a:p>
      </dgm:t>
    </dgm:pt>
    <dgm:pt modelId="{20646FCE-705B-44A0-BB1A-2EC7AA2A4E2E}" type="sibTrans" cxnId="{E1CF5A8D-0997-4EF4-ACC4-57964B17A23E}">
      <dgm:prSet/>
      <dgm:spPr>
        <a:solidFill>
          <a:srgbClr val="9E0000"/>
        </a:solidFill>
      </dgm:spPr>
      <dgm:t>
        <a:bodyPr/>
        <a:lstStyle/>
        <a:p>
          <a:endParaRPr lang="cs-CZ"/>
        </a:p>
      </dgm:t>
    </dgm:pt>
    <dgm:pt modelId="{90EB916C-B489-422B-94D2-5B5CD0BA0924}">
      <dgm:prSet phldrT="[Text]"/>
      <dgm:spPr>
        <a:noFill/>
        <a:ln>
          <a:noFill/>
        </a:ln>
      </dgm:spPr>
      <dgm:t>
        <a:bodyPr/>
        <a:lstStyle/>
        <a:p>
          <a:r>
            <a:rPr lang="cs-CZ" dirty="0" smtClean="0">
              <a:solidFill>
                <a:srgbClr val="C00000"/>
              </a:solidFill>
              <a:effectLst>
                <a:outerShdw blurRad="38100" dist="38100" dir="2700000" algn="tl">
                  <a:srgbClr val="C0C0C0"/>
                </a:outerShdw>
              </a:effectLst>
            </a:rPr>
            <a:t>Definice mapy, atlasu, glóbu a produktů digitální kartografie</a:t>
          </a:r>
          <a:endParaRPr lang="cs-CZ" dirty="0">
            <a:solidFill>
              <a:srgbClr val="C00000"/>
            </a:solidFill>
          </a:endParaRPr>
        </a:p>
      </dgm:t>
    </dgm:pt>
    <dgm:pt modelId="{795CB2DA-0D89-412A-8746-0A55F814F439}" type="parTrans" cxnId="{A1DB6E46-39B1-4B62-9DFA-D74573351459}">
      <dgm:prSet/>
      <dgm:spPr/>
      <dgm:t>
        <a:bodyPr/>
        <a:lstStyle/>
        <a:p>
          <a:endParaRPr lang="cs-CZ"/>
        </a:p>
      </dgm:t>
    </dgm:pt>
    <dgm:pt modelId="{81E37371-C328-40FD-B9AD-FA75F4663C9B}" type="sibTrans" cxnId="{A1DB6E46-39B1-4B62-9DFA-D74573351459}">
      <dgm:prSet/>
      <dgm:spPr>
        <a:solidFill>
          <a:srgbClr val="9E0000"/>
        </a:solidFill>
      </dgm:spPr>
      <dgm:t>
        <a:bodyPr/>
        <a:lstStyle/>
        <a:p>
          <a:endParaRPr lang="cs-CZ"/>
        </a:p>
      </dgm:t>
    </dgm:pt>
    <dgm:pt modelId="{7479B931-5197-489F-B820-1260B7851AF6}">
      <dgm:prSet phldrT="[Text]"/>
      <dgm:spPr>
        <a:noFill/>
        <a:ln>
          <a:noFill/>
        </a:ln>
      </dgm:spPr>
      <dgm:t>
        <a:bodyPr/>
        <a:lstStyle/>
        <a:p>
          <a:r>
            <a:rPr lang="cs-CZ" dirty="0" smtClean="0">
              <a:solidFill>
                <a:srgbClr val="C00000"/>
              </a:solidFill>
              <a:effectLst>
                <a:outerShdw blurRad="38100" dist="38100" dir="2700000" algn="tl">
                  <a:srgbClr val="C0C0C0"/>
                </a:outerShdw>
              </a:effectLst>
            </a:rPr>
            <a:t>Struktura a členění kartografie,</a:t>
          </a:r>
          <a:endParaRPr lang="cs-CZ" dirty="0">
            <a:solidFill>
              <a:srgbClr val="C00000"/>
            </a:solidFill>
          </a:endParaRPr>
        </a:p>
      </dgm:t>
    </dgm:pt>
    <dgm:pt modelId="{7B8B7371-EE95-4821-952A-DA348401A1EE}" type="parTrans" cxnId="{C63C4F92-EBE0-4638-AB1A-C888B8DDA6B9}">
      <dgm:prSet/>
      <dgm:spPr/>
      <dgm:t>
        <a:bodyPr/>
        <a:lstStyle/>
        <a:p>
          <a:endParaRPr lang="cs-CZ"/>
        </a:p>
      </dgm:t>
    </dgm:pt>
    <dgm:pt modelId="{EBDAE86E-3CEA-46E1-AF4F-EF0AC5801943}" type="sibTrans" cxnId="{C63C4F92-EBE0-4638-AB1A-C888B8DDA6B9}">
      <dgm:prSet/>
      <dgm:spPr>
        <a:solidFill>
          <a:srgbClr val="9E0000"/>
        </a:solidFill>
      </dgm:spPr>
      <dgm:t>
        <a:bodyPr/>
        <a:lstStyle/>
        <a:p>
          <a:endParaRPr lang="cs-CZ"/>
        </a:p>
      </dgm:t>
    </dgm:pt>
    <dgm:pt modelId="{4C1DEBAA-0F32-44E4-B462-2BE97B11C370}">
      <dgm:prSet phldrT="[Text]"/>
      <dgm:spPr>
        <a:solidFill>
          <a:srgbClr val="8E0000"/>
        </a:solidFill>
      </dgm:spPr>
      <dgm:t>
        <a:bodyPr/>
        <a:lstStyle/>
        <a:p>
          <a:r>
            <a:rPr lang="cs-CZ" dirty="0" smtClean="0">
              <a:effectLst>
                <a:outerShdw blurRad="38100" dist="38100" dir="2700000" algn="tl">
                  <a:srgbClr val="C0C0C0"/>
                </a:outerShdw>
              </a:effectLst>
            </a:rPr>
            <a:t>Dějiny kartografie</a:t>
          </a:r>
          <a:endParaRPr lang="cs-CZ" dirty="0"/>
        </a:p>
      </dgm:t>
    </dgm:pt>
    <dgm:pt modelId="{C849807A-C483-4CA7-99A7-4D5DF6B147BB}" type="parTrans" cxnId="{69B190B8-3117-45E0-A097-600594B20AAB}">
      <dgm:prSet/>
      <dgm:spPr/>
      <dgm:t>
        <a:bodyPr/>
        <a:lstStyle/>
        <a:p>
          <a:endParaRPr lang="cs-CZ"/>
        </a:p>
      </dgm:t>
    </dgm:pt>
    <dgm:pt modelId="{E94B1057-1EF8-4C77-A54A-C4A8A9042316}" type="sibTrans" cxnId="{69B190B8-3117-45E0-A097-600594B20AAB}">
      <dgm:prSet/>
      <dgm:spPr>
        <a:solidFill>
          <a:srgbClr val="9E0000"/>
        </a:solidFill>
      </dgm:spPr>
      <dgm:t>
        <a:bodyPr/>
        <a:lstStyle/>
        <a:p>
          <a:endParaRPr lang="cs-CZ"/>
        </a:p>
      </dgm:t>
    </dgm:pt>
    <dgm:pt modelId="{B057702A-0CBB-4C50-ACC4-7C2E848623E7}" type="pres">
      <dgm:prSet presAssocID="{FF1D812A-46AC-4DAD-9D1D-5E7F7CF594A2}" presName="Name0" presStyleCnt="0">
        <dgm:presLayoutVars>
          <dgm:dir/>
          <dgm:resizeHandles val="exact"/>
        </dgm:presLayoutVars>
      </dgm:prSet>
      <dgm:spPr/>
    </dgm:pt>
    <dgm:pt modelId="{21B9CB86-07E8-4748-B26B-05CC586D5445}" type="pres">
      <dgm:prSet presAssocID="{C2A03412-7A86-46AA-8DFB-C2E3240B296F}" presName="node" presStyleLbl="node1" presStyleIdx="0" presStyleCnt="6" custScaleX="98785" custScaleY="97992" custLinFactNeighborX="-830" custLinFactNeighborY="-3812">
        <dgm:presLayoutVars>
          <dgm:bulletEnabled val="1"/>
        </dgm:presLayoutVars>
      </dgm:prSet>
      <dgm:spPr/>
      <dgm:t>
        <a:bodyPr/>
        <a:lstStyle/>
        <a:p>
          <a:endParaRPr lang="cs-CZ"/>
        </a:p>
      </dgm:t>
    </dgm:pt>
    <dgm:pt modelId="{FF98E716-3DA5-4B4A-B765-410C97872A7F}" type="pres">
      <dgm:prSet presAssocID="{06178BE7-8D27-41F5-A65A-4D98E9DB63FD}" presName="sibTrans" presStyleLbl="sibTrans2D1" presStyleIdx="0" presStyleCnt="5"/>
      <dgm:spPr/>
      <dgm:t>
        <a:bodyPr/>
        <a:lstStyle/>
        <a:p>
          <a:endParaRPr lang="cs-CZ"/>
        </a:p>
      </dgm:t>
    </dgm:pt>
    <dgm:pt modelId="{22058855-13C9-4F9E-99CA-BF1D24F161FF}" type="pres">
      <dgm:prSet presAssocID="{06178BE7-8D27-41F5-A65A-4D98E9DB63FD}" presName="connectorText" presStyleLbl="sibTrans2D1" presStyleIdx="0" presStyleCnt="5"/>
      <dgm:spPr/>
      <dgm:t>
        <a:bodyPr/>
        <a:lstStyle/>
        <a:p>
          <a:endParaRPr lang="cs-CZ"/>
        </a:p>
      </dgm:t>
    </dgm:pt>
    <dgm:pt modelId="{53D723DB-08EA-4C67-A083-1E84675A5EC9}" type="pres">
      <dgm:prSet presAssocID="{EB6FC82E-1B19-488C-A632-D75954DA5089}" presName="node" presStyleLbl="node1" presStyleIdx="1" presStyleCnt="6">
        <dgm:presLayoutVars>
          <dgm:bulletEnabled val="1"/>
        </dgm:presLayoutVars>
      </dgm:prSet>
      <dgm:spPr/>
      <dgm:t>
        <a:bodyPr/>
        <a:lstStyle/>
        <a:p>
          <a:endParaRPr lang="cs-CZ"/>
        </a:p>
      </dgm:t>
    </dgm:pt>
    <dgm:pt modelId="{4F8282E8-73A7-4E44-B934-4359F7D10754}" type="pres">
      <dgm:prSet presAssocID="{92D52AC9-EA34-475B-8E11-D7558B66CAFC}" presName="sibTrans" presStyleLbl="sibTrans2D1" presStyleIdx="1" presStyleCnt="5"/>
      <dgm:spPr/>
      <dgm:t>
        <a:bodyPr/>
        <a:lstStyle/>
        <a:p>
          <a:endParaRPr lang="cs-CZ"/>
        </a:p>
      </dgm:t>
    </dgm:pt>
    <dgm:pt modelId="{465292F9-674A-4E2D-9BEE-9970FE2B31E5}" type="pres">
      <dgm:prSet presAssocID="{92D52AC9-EA34-475B-8E11-D7558B66CAFC}" presName="connectorText" presStyleLbl="sibTrans2D1" presStyleIdx="1" presStyleCnt="5"/>
      <dgm:spPr/>
      <dgm:t>
        <a:bodyPr/>
        <a:lstStyle/>
        <a:p>
          <a:endParaRPr lang="cs-CZ"/>
        </a:p>
      </dgm:t>
    </dgm:pt>
    <dgm:pt modelId="{4BACDF9A-8DCC-45C0-976F-1A8C11DB23B7}" type="pres">
      <dgm:prSet presAssocID="{7F63495B-E1DD-4AD2-94A2-E86E532CFC36}" presName="node" presStyleLbl="node1" presStyleIdx="2" presStyleCnt="6">
        <dgm:presLayoutVars>
          <dgm:bulletEnabled val="1"/>
        </dgm:presLayoutVars>
      </dgm:prSet>
      <dgm:spPr/>
      <dgm:t>
        <a:bodyPr/>
        <a:lstStyle/>
        <a:p>
          <a:endParaRPr lang="cs-CZ"/>
        </a:p>
      </dgm:t>
    </dgm:pt>
    <dgm:pt modelId="{37D8FB20-EAFA-47CA-A169-B9766F3E1E36}" type="pres">
      <dgm:prSet presAssocID="{20646FCE-705B-44A0-BB1A-2EC7AA2A4E2E}" presName="sibTrans" presStyleLbl="sibTrans2D1" presStyleIdx="2" presStyleCnt="5"/>
      <dgm:spPr/>
      <dgm:t>
        <a:bodyPr/>
        <a:lstStyle/>
        <a:p>
          <a:endParaRPr lang="cs-CZ"/>
        </a:p>
      </dgm:t>
    </dgm:pt>
    <dgm:pt modelId="{2509FA75-0014-4BF4-98C1-5D1DB43FCDC2}" type="pres">
      <dgm:prSet presAssocID="{20646FCE-705B-44A0-BB1A-2EC7AA2A4E2E}" presName="connectorText" presStyleLbl="sibTrans2D1" presStyleIdx="2" presStyleCnt="5"/>
      <dgm:spPr/>
      <dgm:t>
        <a:bodyPr/>
        <a:lstStyle/>
        <a:p>
          <a:endParaRPr lang="cs-CZ"/>
        </a:p>
      </dgm:t>
    </dgm:pt>
    <dgm:pt modelId="{EEE0AE1E-1F08-42AE-8717-E5F14D0FFFB3}" type="pres">
      <dgm:prSet presAssocID="{90EB916C-B489-422B-94D2-5B5CD0BA0924}" presName="node" presStyleLbl="node1" presStyleIdx="3" presStyleCnt="6">
        <dgm:presLayoutVars>
          <dgm:bulletEnabled val="1"/>
        </dgm:presLayoutVars>
      </dgm:prSet>
      <dgm:spPr/>
      <dgm:t>
        <a:bodyPr/>
        <a:lstStyle/>
        <a:p>
          <a:endParaRPr lang="cs-CZ"/>
        </a:p>
      </dgm:t>
    </dgm:pt>
    <dgm:pt modelId="{36A5C852-F2C4-47BE-BE6D-30CC5E030890}" type="pres">
      <dgm:prSet presAssocID="{81E37371-C328-40FD-B9AD-FA75F4663C9B}" presName="sibTrans" presStyleLbl="sibTrans2D1" presStyleIdx="3" presStyleCnt="5"/>
      <dgm:spPr/>
      <dgm:t>
        <a:bodyPr/>
        <a:lstStyle/>
        <a:p>
          <a:endParaRPr lang="cs-CZ"/>
        </a:p>
      </dgm:t>
    </dgm:pt>
    <dgm:pt modelId="{9912015A-2667-46BC-BF84-E489CCE25C15}" type="pres">
      <dgm:prSet presAssocID="{81E37371-C328-40FD-B9AD-FA75F4663C9B}" presName="connectorText" presStyleLbl="sibTrans2D1" presStyleIdx="3" presStyleCnt="5"/>
      <dgm:spPr/>
      <dgm:t>
        <a:bodyPr/>
        <a:lstStyle/>
        <a:p>
          <a:endParaRPr lang="cs-CZ"/>
        </a:p>
      </dgm:t>
    </dgm:pt>
    <dgm:pt modelId="{1BFE718F-5ADE-442D-8A46-1E676CBE4448}" type="pres">
      <dgm:prSet presAssocID="{7479B931-5197-489F-B820-1260B7851AF6}" presName="node" presStyleLbl="node1" presStyleIdx="4" presStyleCnt="6">
        <dgm:presLayoutVars>
          <dgm:bulletEnabled val="1"/>
        </dgm:presLayoutVars>
      </dgm:prSet>
      <dgm:spPr/>
      <dgm:t>
        <a:bodyPr/>
        <a:lstStyle/>
        <a:p>
          <a:endParaRPr lang="cs-CZ"/>
        </a:p>
      </dgm:t>
    </dgm:pt>
    <dgm:pt modelId="{A3621419-B9AD-42F5-89B3-19BB305FDD86}" type="pres">
      <dgm:prSet presAssocID="{EBDAE86E-3CEA-46E1-AF4F-EF0AC5801943}" presName="sibTrans" presStyleLbl="sibTrans2D1" presStyleIdx="4" presStyleCnt="5"/>
      <dgm:spPr/>
      <dgm:t>
        <a:bodyPr/>
        <a:lstStyle/>
        <a:p>
          <a:endParaRPr lang="cs-CZ"/>
        </a:p>
      </dgm:t>
    </dgm:pt>
    <dgm:pt modelId="{D386EBBC-E189-45DD-B745-BF7194FED0C9}" type="pres">
      <dgm:prSet presAssocID="{EBDAE86E-3CEA-46E1-AF4F-EF0AC5801943}" presName="connectorText" presStyleLbl="sibTrans2D1" presStyleIdx="4" presStyleCnt="5"/>
      <dgm:spPr/>
      <dgm:t>
        <a:bodyPr/>
        <a:lstStyle/>
        <a:p>
          <a:endParaRPr lang="cs-CZ"/>
        </a:p>
      </dgm:t>
    </dgm:pt>
    <dgm:pt modelId="{1EAFD04D-F7C1-4C66-9C11-8C0C037F3ED0}" type="pres">
      <dgm:prSet presAssocID="{4C1DEBAA-0F32-44E4-B462-2BE97B11C370}" presName="node" presStyleLbl="node1" presStyleIdx="5" presStyleCnt="6">
        <dgm:presLayoutVars>
          <dgm:bulletEnabled val="1"/>
        </dgm:presLayoutVars>
      </dgm:prSet>
      <dgm:spPr/>
      <dgm:t>
        <a:bodyPr/>
        <a:lstStyle/>
        <a:p>
          <a:endParaRPr lang="cs-CZ"/>
        </a:p>
      </dgm:t>
    </dgm:pt>
  </dgm:ptLst>
  <dgm:cxnLst>
    <dgm:cxn modelId="{1563BF1F-FFDA-4270-A168-9EF14F82F98C}" type="presOf" srcId="{81E37371-C328-40FD-B9AD-FA75F4663C9B}" destId="{9912015A-2667-46BC-BF84-E489CCE25C15}" srcOrd="1" destOrd="0" presId="urn:microsoft.com/office/officeart/2005/8/layout/process1"/>
    <dgm:cxn modelId="{8D8AF6B6-AFAE-4F9F-B423-C7D74EA148F5}" type="presOf" srcId="{EBDAE86E-3CEA-46E1-AF4F-EF0AC5801943}" destId="{D386EBBC-E189-45DD-B745-BF7194FED0C9}" srcOrd="1" destOrd="0" presId="urn:microsoft.com/office/officeart/2005/8/layout/process1"/>
    <dgm:cxn modelId="{1AC78742-42FD-422F-A558-AB21D3BEBFD8}" type="presOf" srcId="{20646FCE-705B-44A0-BB1A-2EC7AA2A4E2E}" destId="{2509FA75-0014-4BF4-98C1-5D1DB43FCDC2}" srcOrd="1" destOrd="0" presId="urn:microsoft.com/office/officeart/2005/8/layout/process1"/>
    <dgm:cxn modelId="{E1CF5A8D-0997-4EF4-ACC4-57964B17A23E}" srcId="{FF1D812A-46AC-4DAD-9D1D-5E7F7CF594A2}" destId="{7F63495B-E1DD-4AD2-94A2-E86E532CFC36}" srcOrd="2" destOrd="0" parTransId="{00297646-0EF1-491E-8151-A0251977CFFA}" sibTransId="{20646FCE-705B-44A0-BB1A-2EC7AA2A4E2E}"/>
    <dgm:cxn modelId="{5CAAD1C3-EAE7-42D6-BF4D-DD00E7CC4165}" srcId="{FF1D812A-46AC-4DAD-9D1D-5E7F7CF594A2}" destId="{C2A03412-7A86-46AA-8DFB-C2E3240B296F}" srcOrd="0" destOrd="0" parTransId="{9D8DCA65-C15D-422D-8C01-FFF73B8BE76C}" sibTransId="{06178BE7-8D27-41F5-A65A-4D98E9DB63FD}"/>
    <dgm:cxn modelId="{69B190B8-3117-45E0-A097-600594B20AAB}" srcId="{FF1D812A-46AC-4DAD-9D1D-5E7F7CF594A2}" destId="{4C1DEBAA-0F32-44E4-B462-2BE97B11C370}" srcOrd="5" destOrd="0" parTransId="{C849807A-C483-4CA7-99A7-4D5DF6B147BB}" sibTransId="{E94B1057-1EF8-4C77-A54A-C4A8A9042316}"/>
    <dgm:cxn modelId="{82E50FB5-3609-413E-BB5B-FE522600D778}" srcId="{FF1D812A-46AC-4DAD-9D1D-5E7F7CF594A2}" destId="{EB6FC82E-1B19-488C-A632-D75954DA5089}" srcOrd="1" destOrd="0" parTransId="{D85E963B-4BC2-493C-8BFE-F917084BBA13}" sibTransId="{92D52AC9-EA34-475B-8E11-D7558B66CAFC}"/>
    <dgm:cxn modelId="{6A73AB20-9A28-433B-BF16-B15ACA9B3379}" type="presOf" srcId="{7479B931-5197-489F-B820-1260B7851AF6}" destId="{1BFE718F-5ADE-442D-8A46-1E676CBE4448}" srcOrd="0" destOrd="0" presId="urn:microsoft.com/office/officeart/2005/8/layout/process1"/>
    <dgm:cxn modelId="{8D50E375-EA17-4ED4-922D-5DB715706DC2}" type="presOf" srcId="{06178BE7-8D27-41F5-A65A-4D98E9DB63FD}" destId="{FF98E716-3DA5-4B4A-B765-410C97872A7F}" srcOrd="0" destOrd="0" presId="urn:microsoft.com/office/officeart/2005/8/layout/process1"/>
    <dgm:cxn modelId="{C0E3DE46-788B-41E2-AFCF-781CAC1AE5D2}" type="presOf" srcId="{FF1D812A-46AC-4DAD-9D1D-5E7F7CF594A2}" destId="{B057702A-0CBB-4C50-ACC4-7C2E848623E7}" srcOrd="0" destOrd="0" presId="urn:microsoft.com/office/officeart/2005/8/layout/process1"/>
    <dgm:cxn modelId="{C63C4F92-EBE0-4638-AB1A-C888B8DDA6B9}" srcId="{FF1D812A-46AC-4DAD-9D1D-5E7F7CF594A2}" destId="{7479B931-5197-489F-B820-1260B7851AF6}" srcOrd="4" destOrd="0" parTransId="{7B8B7371-EE95-4821-952A-DA348401A1EE}" sibTransId="{EBDAE86E-3CEA-46E1-AF4F-EF0AC5801943}"/>
    <dgm:cxn modelId="{A1DB6E46-39B1-4B62-9DFA-D74573351459}" srcId="{FF1D812A-46AC-4DAD-9D1D-5E7F7CF594A2}" destId="{90EB916C-B489-422B-94D2-5B5CD0BA0924}" srcOrd="3" destOrd="0" parTransId="{795CB2DA-0D89-412A-8746-0A55F814F439}" sibTransId="{81E37371-C328-40FD-B9AD-FA75F4663C9B}"/>
    <dgm:cxn modelId="{058D18C5-98CF-466B-86BF-E0C187BA4211}" type="presOf" srcId="{92D52AC9-EA34-475B-8E11-D7558B66CAFC}" destId="{4F8282E8-73A7-4E44-B934-4359F7D10754}" srcOrd="0" destOrd="0" presId="urn:microsoft.com/office/officeart/2005/8/layout/process1"/>
    <dgm:cxn modelId="{565946C5-B2DA-4DAB-9B65-63C6F39F08D9}" type="presOf" srcId="{C2A03412-7A86-46AA-8DFB-C2E3240B296F}" destId="{21B9CB86-07E8-4748-B26B-05CC586D5445}" srcOrd="0" destOrd="0" presId="urn:microsoft.com/office/officeart/2005/8/layout/process1"/>
    <dgm:cxn modelId="{93551FB2-591B-4286-81B9-D967FEC44109}" type="presOf" srcId="{90EB916C-B489-422B-94D2-5B5CD0BA0924}" destId="{EEE0AE1E-1F08-42AE-8717-E5F14D0FFFB3}" srcOrd="0" destOrd="0" presId="urn:microsoft.com/office/officeart/2005/8/layout/process1"/>
    <dgm:cxn modelId="{22FEC242-7228-4166-87BA-D81E9ED7C6AD}" type="presOf" srcId="{7F63495B-E1DD-4AD2-94A2-E86E532CFC36}" destId="{4BACDF9A-8DCC-45C0-976F-1A8C11DB23B7}" srcOrd="0" destOrd="0" presId="urn:microsoft.com/office/officeart/2005/8/layout/process1"/>
    <dgm:cxn modelId="{C544C2BF-CE1D-4BCF-A777-B86DD309DD71}" type="presOf" srcId="{81E37371-C328-40FD-B9AD-FA75F4663C9B}" destId="{36A5C852-F2C4-47BE-BE6D-30CC5E030890}" srcOrd="0" destOrd="0" presId="urn:microsoft.com/office/officeart/2005/8/layout/process1"/>
    <dgm:cxn modelId="{48C49467-9769-4F04-B449-49683B6A6A84}" type="presOf" srcId="{EB6FC82E-1B19-488C-A632-D75954DA5089}" destId="{53D723DB-08EA-4C67-A083-1E84675A5EC9}" srcOrd="0" destOrd="0" presId="urn:microsoft.com/office/officeart/2005/8/layout/process1"/>
    <dgm:cxn modelId="{1A2A6A37-B266-47D2-89BB-3C50A9D7300F}" type="presOf" srcId="{20646FCE-705B-44A0-BB1A-2EC7AA2A4E2E}" destId="{37D8FB20-EAFA-47CA-A169-B9766F3E1E36}" srcOrd="0" destOrd="0" presId="urn:microsoft.com/office/officeart/2005/8/layout/process1"/>
    <dgm:cxn modelId="{61FFED30-B8E8-47AB-B8A9-8C938039B3C3}" type="presOf" srcId="{4C1DEBAA-0F32-44E4-B462-2BE97B11C370}" destId="{1EAFD04D-F7C1-4C66-9C11-8C0C037F3ED0}" srcOrd="0" destOrd="0" presId="urn:microsoft.com/office/officeart/2005/8/layout/process1"/>
    <dgm:cxn modelId="{ADAB14B6-4AEF-44F4-B7B0-41561E3EED90}" type="presOf" srcId="{06178BE7-8D27-41F5-A65A-4D98E9DB63FD}" destId="{22058855-13C9-4F9E-99CA-BF1D24F161FF}" srcOrd="1" destOrd="0" presId="urn:microsoft.com/office/officeart/2005/8/layout/process1"/>
    <dgm:cxn modelId="{BE5FECB9-3653-45DF-B078-3BF142E080EF}" type="presOf" srcId="{EBDAE86E-3CEA-46E1-AF4F-EF0AC5801943}" destId="{A3621419-B9AD-42F5-89B3-19BB305FDD86}" srcOrd="0" destOrd="0" presId="urn:microsoft.com/office/officeart/2005/8/layout/process1"/>
    <dgm:cxn modelId="{C98AEAC6-292B-4A75-B85C-C8C8693D3E83}" type="presOf" srcId="{92D52AC9-EA34-475B-8E11-D7558B66CAFC}" destId="{465292F9-674A-4E2D-9BEE-9970FE2B31E5}" srcOrd="1" destOrd="0" presId="urn:microsoft.com/office/officeart/2005/8/layout/process1"/>
    <dgm:cxn modelId="{468EC6DA-44B9-4594-AD6A-BC23DF5896A0}" type="presParOf" srcId="{B057702A-0CBB-4C50-ACC4-7C2E848623E7}" destId="{21B9CB86-07E8-4748-B26B-05CC586D5445}" srcOrd="0" destOrd="0" presId="urn:microsoft.com/office/officeart/2005/8/layout/process1"/>
    <dgm:cxn modelId="{18B6EDFB-E851-4269-9740-406C66D2A1AD}" type="presParOf" srcId="{B057702A-0CBB-4C50-ACC4-7C2E848623E7}" destId="{FF98E716-3DA5-4B4A-B765-410C97872A7F}" srcOrd="1" destOrd="0" presId="urn:microsoft.com/office/officeart/2005/8/layout/process1"/>
    <dgm:cxn modelId="{E536E50C-4500-46D7-A8B6-4FD9F705DE68}" type="presParOf" srcId="{FF98E716-3DA5-4B4A-B765-410C97872A7F}" destId="{22058855-13C9-4F9E-99CA-BF1D24F161FF}" srcOrd="0" destOrd="0" presId="urn:microsoft.com/office/officeart/2005/8/layout/process1"/>
    <dgm:cxn modelId="{513D84C8-958B-488C-A201-60C4F7B7B4BF}" type="presParOf" srcId="{B057702A-0CBB-4C50-ACC4-7C2E848623E7}" destId="{53D723DB-08EA-4C67-A083-1E84675A5EC9}" srcOrd="2" destOrd="0" presId="urn:microsoft.com/office/officeart/2005/8/layout/process1"/>
    <dgm:cxn modelId="{AC99D753-6796-4A2A-BD7A-A379945EE8E2}" type="presParOf" srcId="{B057702A-0CBB-4C50-ACC4-7C2E848623E7}" destId="{4F8282E8-73A7-4E44-B934-4359F7D10754}" srcOrd="3" destOrd="0" presId="urn:microsoft.com/office/officeart/2005/8/layout/process1"/>
    <dgm:cxn modelId="{3834531E-0B15-450F-9C33-C8C65E77B852}" type="presParOf" srcId="{4F8282E8-73A7-4E44-B934-4359F7D10754}" destId="{465292F9-674A-4E2D-9BEE-9970FE2B31E5}" srcOrd="0" destOrd="0" presId="urn:microsoft.com/office/officeart/2005/8/layout/process1"/>
    <dgm:cxn modelId="{02E9A9E1-7056-440E-B7C5-D24F256A6C4B}" type="presParOf" srcId="{B057702A-0CBB-4C50-ACC4-7C2E848623E7}" destId="{4BACDF9A-8DCC-45C0-976F-1A8C11DB23B7}" srcOrd="4" destOrd="0" presId="urn:microsoft.com/office/officeart/2005/8/layout/process1"/>
    <dgm:cxn modelId="{DB110D6B-E907-4369-9EBE-941B7494C37B}" type="presParOf" srcId="{B057702A-0CBB-4C50-ACC4-7C2E848623E7}" destId="{37D8FB20-EAFA-47CA-A169-B9766F3E1E36}" srcOrd="5" destOrd="0" presId="urn:microsoft.com/office/officeart/2005/8/layout/process1"/>
    <dgm:cxn modelId="{3CCC0671-4D84-4BD2-850C-D3DB311CBD73}" type="presParOf" srcId="{37D8FB20-EAFA-47CA-A169-B9766F3E1E36}" destId="{2509FA75-0014-4BF4-98C1-5D1DB43FCDC2}" srcOrd="0" destOrd="0" presId="urn:microsoft.com/office/officeart/2005/8/layout/process1"/>
    <dgm:cxn modelId="{EFCF5FE4-36F8-4B12-848D-8E8CF1A05199}" type="presParOf" srcId="{B057702A-0CBB-4C50-ACC4-7C2E848623E7}" destId="{EEE0AE1E-1F08-42AE-8717-E5F14D0FFFB3}" srcOrd="6" destOrd="0" presId="urn:microsoft.com/office/officeart/2005/8/layout/process1"/>
    <dgm:cxn modelId="{85A35E3F-A99F-491F-B913-5724078C4B2D}" type="presParOf" srcId="{B057702A-0CBB-4C50-ACC4-7C2E848623E7}" destId="{36A5C852-F2C4-47BE-BE6D-30CC5E030890}" srcOrd="7" destOrd="0" presId="urn:microsoft.com/office/officeart/2005/8/layout/process1"/>
    <dgm:cxn modelId="{C1A215CB-951E-4549-8CD9-A7EEF54B2196}" type="presParOf" srcId="{36A5C852-F2C4-47BE-BE6D-30CC5E030890}" destId="{9912015A-2667-46BC-BF84-E489CCE25C15}" srcOrd="0" destOrd="0" presId="urn:microsoft.com/office/officeart/2005/8/layout/process1"/>
    <dgm:cxn modelId="{63CC1635-F665-4C23-8FBE-A2F9024ACED0}" type="presParOf" srcId="{B057702A-0CBB-4C50-ACC4-7C2E848623E7}" destId="{1BFE718F-5ADE-442D-8A46-1E676CBE4448}" srcOrd="8" destOrd="0" presId="urn:microsoft.com/office/officeart/2005/8/layout/process1"/>
    <dgm:cxn modelId="{631FA780-DFCC-492F-BAED-C270351EC804}" type="presParOf" srcId="{B057702A-0CBB-4C50-ACC4-7C2E848623E7}" destId="{A3621419-B9AD-42F5-89B3-19BB305FDD86}" srcOrd="9" destOrd="0" presId="urn:microsoft.com/office/officeart/2005/8/layout/process1"/>
    <dgm:cxn modelId="{39079F74-2BA9-43A4-B80A-B3234B03F42E}" type="presParOf" srcId="{A3621419-B9AD-42F5-89B3-19BB305FDD86}" destId="{D386EBBC-E189-45DD-B745-BF7194FED0C9}" srcOrd="0" destOrd="0" presId="urn:microsoft.com/office/officeart/2005/8/layout/process1"/>
    <dgm:cxn modelId="{2CA6A2A5-893A-468F-AFCB-E5053C9685C8}" type="presParOf" srcId="{B057702A-0CBB-4C50-ACC4-7C2E848623E7}" destId="{1EAFD04D-F7C1-4C66-9C11-8C0C037F3ED0}" srcOrd="10" destOrd="0" presId="urn:microsoft.com/office/officeart/2005/8/layout/process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F1D812A-46AC-4DAD-9D1D-5E7F7CF594A2}" type="doc">
      <dgm:prSet loTypeId="urn:microsoft.com/office/officeart/2005/8/layout/process1" loCatId="process" qsTypeId="urn:microsoft.com/office/officeart/2005/8/quickstyle/simple1" qsCatId="simple" csTypeId="urn:microsoft.com/office/officeart/2005/8/colors/accent1_2" csCatId="accent1" phldr="1"/>
      <dgm:spPr/>
    </dgm:pt>
    <dgm:pt modelId="{C2A03412-7A86-46AA-8DFB-C2E3240B296F}">
      <dgm:prSet phldrT="[Text]"/>
      <dgm:spPr>
        <a:solidFill>
          <a:srgbClr val="8E0000"/>
        </a:solidFill>
        <a:ln>
          <a:solidFill>
            <a:srgbClr val="8E0000"/>
          </a:solidFill>
        </a:ln>
      </dgm:spPr>
      <dgm:t>
        <a:bodyPr/>
        <a:lstStyle/>
        <a:p>
          <a:r>
            <a:rPr lang="cs-CZ" dirty="0" smtClean="0">
              <a:solidFill>
                <a:schemeClr val="bg1"/>
              </a:solidFill>
              <a:effectLst>
                <a:outerShdw blurRad="38100" dist="38100" dir="2700000" algn="tl">
                  <a:srgbClr val="C0C0C0"/>
                </a:outerShdw>
              </a:effectLst>
            </a:rPr>
            <a:t>Úvod – studium předmětu kartografie</a:t>
          </a:r>
          <a:endParaRPr lang="cs-CZ" dirty="0">
            <a:solidFill>
              <a:schemeClr val="bg1"/>
            </a:solidFill>
          </a:endParaRPr>
        </a:p>
      </dgm:t>
    </dgm:pt>
    <dgm:pt modelId="{9D8DCA65-C15D-422D-8C01-FFF73B8BE76C}" type="parTrans" cxnId="{5CAAD1C3-EAE7-42D6-BF4D-DD00E7CC4165}">
      <dgm:prSet/>
      <dgm:spPr/>
      <dgm:t>
        <a:bodyPr/>
        <a:lstStyle/>
        <a:p>
          <a:endParaRPr lang="cs-CZ"/>
        </a:p>
      </dgm:t>
    </dgm:pt>
    <dgm:pt modelId="{06178BE7-8D27-41F5-A65A-4D98E9DB63FD}" type="sibTrans" cxnId="{5CAAD1C3-EAE7-42D6-BF4D-DD00E7CC4165}">
      <dgm:prSet/>
      <dgm:spPr>
        <a:solidFill>
          <a:srgbClr val="9E0000"/>
        </a:solidFill>
      </dgm:spPr>
      <dgm:t>
        <a:bodyPr/>
        <a:lstStyle/>
        <a:p>
          <a:endParaRPr lang="cs-CZ"/>
        </a:p>
      </dgm:t>
    </dgm:pt>
    <dgm:pt modelId="{EB6FC82E-1B19-488C-A632-D75954DA5089}">
      <dgm:prSet phldrT="[Text]"/>
      <dgm:spPr>
        <a:noFill/>
      </dgm:spPr>
      <dgm:t>
        <a:bodyPr/>
        <a:lstStyle/>
        <a:p>
          <a:r>
            <a:rPr lang="cs-CZ" dirty="0" smtClean="0">
              <a:solidFill>
                <a:srgbClr val="C00000"/>
              </a:solidFill>
              <a:effectLst>
                <a:outerShdw blurRad="38100" dist="38100" dir="2700000" algn="tl">
                  <a:srgbClr val="C0C0C0"/>
                </a:outerShdw>
              </a:effectLst>
            </a:rPr>
            <a:t>Postavení kartografie v systému věd</a:t>
          </a:r>
          <a:endParaRPr lang="cs-CZ" dirty="0">
            <a:solidFill>
              <a:srgbClr val="C00000"/>
            </a:solidFill>
          </a:endParaRPr>
        </a:p>
      </dgm:t>
    </dgm:pt>
    <dgm:pt modelId="{D85E963B-4BC2-493C-8BFE-F917084BBA13}" type="parTrans" cxnId="{82E50FB5-3609-413E-BB5B-FE522600D778}">
      <dgm:prSet/>
      <dgm:spPr/>
      <dgm:t>
        <a:bodyPr/>
        <a:lstStyle/>
        <a:p>
          <a:endParaRPr lang="cs-CZ"/>
        </a:p>
      </dgm:t>
    </dgm:pt>
    <dgm:pt modelId="{92D52AC9-EA34-475B-8E11-D7558B66CAFC}" type="sibTrans" cxnId="{82E50FB5-3609-413E-BB5B-FE522600D778}">
      <dgm:prSet/>
      <dgm:spPr>
        <a:solidFill>
          <a:srgbClr val="9E0000"/>
        </a:solidFill>
        <a:ln>
          <a:solidFill>
            <a:srgbClr val="9E0000"/>
          </a:solidFill>
        </a:ln>
      </dgm:spPr>
      <dgm:t>
        <a:bodyPr/>
        <a:lstStyle/>
        <a:p>
          <a:endParaRPr lang="cs-CZ" dirty="0"/>
        </a:p>
      </dgm:t>
    </dgm:pt>
    <dgm:pt modelId="{7F63495B-E1DD-4AD2-94A2-E86E532CFC36}">
      <dgm:prSet phldrT="[Text]"/>
      <dgm:spPr>
        <a:noFill/>
      </dgm:spPr>
      <dgm:t>
        <a:bodyPr/>
        <a:lstStyle/>
        <a:p>
          <a:r>
            <a:rPr lang="cs-CZ" dirty="0" smtClean="0">
              <a:solidFill>
                <a:srgbClr val="C00000"/>
              </a:solidFill>
              <a:effectLst>
                <a:outerShdw blurRad="38100" dist="38100" dir="2700000" algn="tl">
                  <a:srgbClr val="C0C0C0"/>
                </a:outerShdw>
              </a:effectLst>
            </a:rPr>
            <a:t>Kartografie jako samostatný vědní obor a její definice</a:t>
          </a:r>
          <a:endParaRPr lang="cs-CZ" dirty="0">
            <a:solidFill>
              <a:srgbClr val="C00000"/>
            </a:solidFill>
          </a:endParaRPr>
        </a:p>
      </dgm:t>
    </dgm:pt>
    <dgm:pt modelId="{00297646-0EF1-491E-8151-A0251977CFFA}" type="parTrans" cxnId="{E1CF5A8D-0997-4EF4-ACC4-57964B17A23E}">
      <dgm:prSet/>
      <dgm:spPr/>
      <dgm:t>
        <a:bodyPr/>
        <a:lstStyle/>
        <a:p>
          <a:endParaRPr lang="cs-CZ"/>
        </a:p>
      </dgm:t>
    </dgm:pt>
    <dgm:pt modelId="{20646FCE-705B-44A0-BB1A-2EC7AA2A4E2E}" type="sibTrans" cxnId="{E1CF5A8D-0997-4EF4-ACC4-57964B17A23E}">
      <dgm:prSet/>
      <dgm:spPr>
        <a:solidFill>
          <a:srgbClr val="9E0000"/>
        </a:solidFill>
      </dgm:spPr>
      <dgm:t>
        <a:bodyPr/>
        <a:lstStyle/>
        <a:p>
          <a:endParaRPr lang="cs-CZ"/>
        </a:p>
      </dgm:t>
    </dgm:pt>
    <dgm:pt modelId="{90EB916C-B489-422B-94D2-5B5CD0BA0924}">
      <dgm:prSet phldrT="[Text]"/>
      <dgm:spPr>
        <a:noFill/>
      </dgm:spPr>
      <dgm:t>
        <a:bodyPr/>
        <a:lstStyle/>
        <a:p>
          <a:r>
            <a:rPr lang="cs-CZ" dirty="0" smtClean="0">
              <a:solidFill>
                <a:srgbClr val="C00000"/>
              </a:solidFill>
              <a:effectLst>
                <a:outerShdw blurRad="38100" dist="38100" dir="2700000" algn="tl">
                  <a:srgbClr val="C0C0C0"/>
                </a:outerShdw>
              </a:effectLst>
            </a:rPr>
            <a:t>Definice mapy, atlasu, glóbu a produktů digitální kartografie</a:t>
          </a:r>
          <a:endParaRPr lang="cs-CZ" dirty="0">
            <a:solidFill>
              <a:srgbClr val="C00000"/>
            </a:solidFill>
          </a:endParaRPr>
        </a:p>
      </dgm:t>
    </dgm:pt>
    <dgm:pt modelId="{795CB2DA-0D89-412A-8746-0A55F814F439}" type="parTrans" cxnId="{A1DB6E46-39B1-4B62-9DFA-D74573351459}">
      <dgm:prSet/>
      <dgm:spPr/>
      <dgm:t>
        <a:bodyPr/>
        <a:lstStyle/>
        <a:p>
          <a:endParaRPr lang="cs-CZ"/>
        </a:p>
      </dgm:t>
    </dgm:pt>
    <dgm:pt modelId="{81E37371-C328-40FD-B9AD-FA75F4663C9B}" type="sibTrans" cxnId="{A1DB6E46-39B1-4B62-9DFA-D74573351459}">
      <dgm:prSet/>
      <dgm:spPr>
        <a:solidFill>
          <a:srgbClr val="9E0000"/>
        </a:solidFill>
      </dgm:spPr>
      <dgm:t>
        <a:bodyPr/>
        <a:lstStyle/>
        <a:p>
          <a:endParaRPr lang="cs-CZ"/>
        </a:p>
      </dgm:t>
    </dgm:pt>
    <dgm:pt modelId="{7479B931-5197-489F-B820-1260B7851AF6}">
      <dgm:prSet phldrT="[Text]"/>
      <dgm:spPr>
        <a:noFill/>
      </dgm:spPr>
      <dgm:t>
        <a:bodyPr/>
        <a:lstStyle/>
        <a:p>
          <a:r>
            <a:rPr lang="cs-CZ" dirty="0" smtClean="0">
              <a:solidFill>
                <a:srgbClr val="C00000"/>
              </a:solidFill>
              <a:effectLst>
                <a:outerShdw blurRad="38100" dist="38100" dir="2700000" algn="tl">
                  <a:srgbClr val="C0C0C0"/>
                </a:outerShdw>
              </a:effectLst>
            </a:rPr>
            <a:t>Struktura a členění kartografie,</a:t>
          </a:r>
          <a:endParaRPr lang="cs-CZ" dirty="0">
            <a:solidFill>
              <a:srgbClr val="C00000"/>
            </a:solidFill>
          </a:endParaRPr>
        </a:p>
      </dgm:t>
    </dgm:pt>
    <dgm:pt modelId="{7B8B7371-EE95-4821-952A-DA348401A1EE}" type="parTrans" cxnId="{C63C4F92-EBE0-4638-AB1A-C888B8DDA6B9}">
      <dgm:prSet/>
      <dgm:spPr/>
      <dgm:t>
        <a:bodyPr/>
        <a:lstStyle/>
        <a:p>
          <a:endParaRPr lang="cs-CZ"/>
        </a:p>
      </dgm:t>
    </dgm:pt>
    <dgm:pt modelId="{EBDAE86E-3CEA-46E1-AF4F-EF0AC5801943}" type="sibTrans" cxnId="{C63C4F92-EBE0-4638-AB1A-C888B8DDA6B9}">
      <dgm:prSet/>
      <dgm:spPr>
        <a:solidFill>
          <a:srgbClr val="9E0000"/>
        </a:solidFill>
      </dgm:spPr>
      <dgm:t>
        <a:bodyPr/>
        <a:lstStyle/>
        <a:p>
          <a:endParaRPr lang="cs-CZ"/>
        </a:p>
      </dgm:t>
    </dgm:pt>
    <dgm:pt modelId="{4C1DEBAA-0F32-44E4-B462-2BE97B11C370}">
      <dgm:prSet phldrT="[Text]"/>
      <dgm:spPr>
        <a:noFill/>
      </dgm:spPr>
      <dgm:t>
        <a:bodyPr/>
        <a:lstStyle/>
        <a:p>
          <a:r>
            <a:rPr lang="cs-CZ" dirty="0" smtClean="0">
              <a:solidFill>
                <a:srgbClr val="C00000"/>
              </a:solidFill>
              <a:effectLst>
                <a:outerShdw blurRad="38100" dist="38100" dir="2700000" algn="tl">
                  <a:srgbClr val="C0C0C0"/>
                </a:outerShdw>
              </a:effectLst>
            </a:rPr>
            <a:t>Dějiny kartografie</a:t>
          </a:r>
          <a:endParaRPr lang="cs-CZ" dirty="0">
            <a:solidFill>
              <a:srgbClr val="C00000"/>
            </a:solidFill>
          </a:endParaRPr>
        </a:p>
      </dgm:t>
    </dgm:pt>
    <dgm:pt modelId="{C849807A-C483-4CA7-99A7-4D5DF6B147BB}" type="parTrans" cxnId="{69B190B8-3117-45E0-A097-600594B20AAB}">
      <dgm:prSet/>
      <dgm:spPr/>
      <dgm:t>
        <a:bodyPr/>
        <a:lstStyle/>
        <a:p>
          <a:endParaRPr lang="cs-CZ"/>
        </a:p>
      </dgm:t>
    </dgm:pt>
    <dgm:pt modelId="{E94B1057-1EF8-4C77-A54A-C4A8A9042316}" type="sibTrans" cxnId="{69B190B8-3117-45E0-A097-600594B20AAB}">
      <dgm:prSet/>
      <dgm:spPr>
        <a:solidFill>
          <a:srgbClr val="9E0000"/>
        </a:solidFill>
      </dgm:spPr>
      <dgm:t>
        <a:bodyPr/>
        <a:lstStyle/>
        <a:p>
          <a:endParaRPr lang="cs-CZ"/>
        </a:p>
      </dgm:t>
    </dgm:pt>
    <dgm:pt modelId="{B057702A-0CBB-4C50-ACC4-7C2E848623E7}" type="pres">
      <dgm:prSet presAssocID="{FF1D812A-46AC-4DAD-9D1D-5E7F7CF594A2}" presName="Name0" presStyleCnt="0">
        <dgm:presLayoutVars>
          <dgm:dir/>
          <dgm:resizeHandles val="exact"/>
        </dgm:presLayoutVars>
      </dgm:prSet>
      <dgm:spPr/>
    </dgm:pt>
    <dgm:pt modelId="{21B9CB86-07E8-4748-B26B-05CC586D5445}" type="pres">
      <dgm:prSet presAssocID="{C2A03412-7A86-46AA-8DFB-C2E3240B296F}" presName="node" presStyleLbl="node1" presStyleIdx="0" presStyleCnt="6" custScaleX="98785" custScaleY="97992" custLinFactNeighborX="-1519" custLinFactNeighborY="-6709">
        <dgm:presLayoutVars>
          <dgm:bulletEnabled val="1"/>
        </dgm:presLayoutVars>
      </dgm:prSet>
      <dgm:spPr/>
      <dgm:t>
        <a:bodyPr/>
        <a:lstStyle/>
        <a:p>
          <a:endParaRPr lang="cs-CZ"/>
        </a:p>
      </dgm:t>
    </dgm:pt>
    <dgm:pt modelId="{FF98E716-3DA5-4B4A-B765-410C97872A7F}" type="pres">
      <dgm:prSet presAssocID="{06178BE7-8D27-41F5-A65A-4D98E9DB63FD}" presName="sibTrans" presStyleLbl="sibTrans2D1" presStyleIdx="0" presStyleCnt="5"/>
      <dgm:spPr/>
      <dgm:t>
        <a:bodyPr/>
        <a:lstStyle/>
        <a:p>
          <a:endParaRPr lang="cs-CZ"/>
        </a:p>
      </dgm:t>
    </dgm:pt>
    <dgm:pt modelId="{22058855-13C9-4F9E-99CA-BF1D24F161FF}" type="pres">
      <dgm:prSet presAssocID="{06178BE7-8D27-41F5-A65A-4D98E9DB63FD}" presName="connectorText" presStyleLbl="sibTrans2D1" presStyleIdx="0" presStyleCnt="5"/>
      <dgm:spPr/>
      <dgm:t>
        <a:bodyPr/>
        <a:lstStyle/>
        <a:p>
          <a:endParaRPr lang="cs-CZ"/>
        </a:p>
      </dgm:t>
    </dgm:pt>
    <dgm:pt modelId="{53D723DB-08EA-4C67-A083-1E84675A5EC9}" type="pres">
      <dgm:prSet presAssocID="{EB6FC82E-1B19-488C-A632-D75954DA5089}" presName="node" presStyleLbl="node1" presStyleIdx="1" presStyleCnt="6">
        <dgm:presLayoutVars>
          <dgm:bulletEnabled val="1"/>
        </dgm:presLayoutVars>
      </dgm:prSet>
      <dgm:spPr/>
      <dgm:t>
        <a:bodyPr/>
        <a:lstStyle/>
        <a:p>
          <a:endParaRPr lang="cs-CZ"/>
        </a:p>
      </dgm:t>
    </dgm:pt>
    <dgm:pt modelId="{4F8282E8-73A7-4E44-B934-4359F7D10754}" type="pres">
      <dgm:prSet presAssocID="{92D52AC9-EA34-475B-8E11-D7558B66CAFC}" presName="sibTrans" presStyleLbl="sibTrans2D1" presStyleIdx="1" presStyleCnt="5"/>
      <dgm:spPr/>
      <dgm:t>
        <a:bodyPr/>
        <a:lstStyle/>
        <a:p>
          <a:endParaRPr lang="cs-CZ"/>
        </a:p>
      </dgm:t>
    </dgm:pt>
    <dgm:pt modelId="{465292F9-674A-4E2D-9BEE-9970FE2B31E5}" type="pres">
      <dgm:prSet presAssocID="{92D52AC9-EA34-475B-8E11-D7558B66CAFC}" presName="connectorText" presStyleLbl="sibTrans2D1" presStyleIdx="1" presStyleCnt="5"/>
      <dgm:spPr/>
      <dgm:t>
        <a:bodyPr/>
        <a:lstStyle/>
        <a:p>
          <a:endParaRPr lang="cs-CZ"/>
        </a:p>
      </dgm:t>
    </dgm:pt>
    <dgm:pt modelId="{4BACDF9A-8DCC-45C0-976F-1A8C11DB23B7}" type="pres">
      <dgm:prSet presAssocID="{7F63495B-E1DD-4AD2-94A2-E86E532CFC36}" presName="node" presStyleLbl="node1" presStyleIdx="2" presStyleCnt="6">
        <dgm:presLayoutVars>
          <dgm:bulletEnabled val="1"/>
        </dgm:presLayoutVars>
      </dgm:prSet>
      <dgm:spPr/>
      <dgm:t>
        <a:bodyPr/>
        <a:lstStyle/>
        <a:p>
          <a:endParaRPr lang="cs-CZ"/>
        </a:p>
      </dgm:t>
    </dgm:pt>
    <dgm:pt modelId="{37D8FB20-EAFA-47CA-A169-B9766F3E1E36}" type="pres">
      <dgm:prSet presAssocID="{20646FCE-705B-44A0-BB1A-2EC7AA2A4E2E}" presName="sibTrans" presStyleLbl="sibTrans2D1" presStyleIdx="2" presStyleCnt="5"/>
      <dgm:spPr/>
      <dgm:t>
        <a:bodyPr/>
        <a:lstStyle/>
        <a:p>
          <a:endParaRPr lang="cs-CZ"/>
        </a:p>
      </dgm:t>
    </dgm:pt>
    <dgm:pt modelId="{2509FA75-0014-4BF4-98C1-5D1DB43FCDC2}" type="pres">
      <dgm:prSet presAssocID="{20646FCE-705B-44A0-BB1A-2EC7AA2A4E2E}" presName="connectorText" presStyleLbl="sibTrans2D1" presStyleIdx="2" presStyleCnt="5"/>
      <dgm:spPr/>
      <dgm:t>
        <a:bodyPr/>
        <a:lstStyle/>
        <a:p>
          <a:endParaRPr lang="cs-CZ"/>
        </a:p>
      </dgm:t>
    </dgm:pt>
    <dgm:pt modelId="{EEE0AE1E-1F08-42AE-8717-E5F14D0FFFB3}" type="pres">
      <dgm:prSet presAssocID="{90EB916C-B489-422B-94D2-5B5CD0BA0924}" presName="node" presStyleLbl="node1" presStyleIdx="3" presStyleCnt="6">
        <dgm:presLayoutVars>
          <dgm:bulletEnabled val="1"/>
        </dgm:presLayoutVars>
      </dgm:prSet>
      <dgm:spPr/>
      <dgm:t>
        <a:bodyPr/>
        <a:lstStyle/>
        <a:p>
          <a:endParaRPr lang="cs-CZ"/>
        </a:p>
      </dgm:t>
    </dgm:pt>
    <dgm:pt modelId="{36A5C852-F2C4-47BE-BE6D-30CC5E030890}" type="pres">
      <dgm:prSet presAssocID="{81E37371-C328-40FD-B9AD-FA75F4663C9B}" presName="sibTrans" presStyleLbl="sibTrans2D1" presStyleIdx="3" presStyleCnt="5"/>
      <dgm:spPr/>
      <dgm:t>
        <a:bodyPr/>
        <a:lstStyle/>
        <a:p>
          <a:endParaRPr lang="cs-CZ"/>
        </a:p>
      </dgm:t>
    </dgm:pt>
    <dgm:pt modelId="{9912015A-2667-46BC-BF84-E489CCE25C15}" type="pres">
      <dgm:prSet presAssocID="{81E37371-C328-40FD-B9AD-FA75F4663C9B}" presName="connectorText" presStyleLbl="sibTrans2D1" presStyleIdx="3" presStyleCnt="5"/>
      <dgm:spPr/>
      <dgm:t>
        <a:bodyPr/>
        <a:lstStyle/>
        <a:p>
          <a:endParaRPr lang="cs-CZ"/>
        </a:p>
      </dgm:t>
    </dgm:pt>
    <dgm:pt modelId="{1BFE718F-5ADE-442D-8A46-1E676CBE4448}" type="pres">
      <dgm:prSet presAssocID="{7479B931-5197-489F-B820-1260B7851AF6}" presName="node" presStyleLbl="node1" presStyleIdx="4" presStyleCnt="6">
        <dgm:presLayoutVars>
          <dgm:bulletEnabled val="1"/>
        </dgm:presLayoutVars>
      </dgm:prSet>
      <dgm:spPr/>
      <dgm:t>
        <a:bodyPr/>
        <a:lstStyle/>
        <a:p>
          <a:endParaRPr lang="cs-CZ"/>
        </a:p>
      </dgm:t>
    </dgm:pt>
    <dgm:pt modelId="{A3621419-B9AD-42F5-89B3-19BB305FDD86}" type="pres">
      <dgm:prSet presAssocID="{EBDAE86E-3CEA-46E1-AF4F-EF0AC5801943}" presName="sibTrans" presStyleLbl="sibTrans2D1" presStyleIdx="4" presStyleCnt="5"/>
      <dgm:spPr/>
      <dgm:t>
        <a:bodyPr/>
        <a:lstStyle/>
        <a:p>
          <a:endParaRPr lang="cs-CZ"/>
        </a:p>
      </dgm:t>
    </dgm:pt>
    <dgm:pt modelId="{D386EBBC-E189-45DD-B745-BF7194FED0C9}" type="pres">
      <dgm:prSet presAssocID="{EBDAE86E-3CEA-46E1-AF4F-EF0AC5801943}" presName="connectorText" presStyleLbl="sibTrans2D1" presStyleIdx="4" presStyleCnt="5"/>
      <dgm:spPr/>
      <dgm:t>
        <a:bodyPr/>
        <a:lstStyle/>
        <a:p>
          <a:endParaRPr lang="cs-CZ"/>
        </a:p>
      </dgm:t>
    </dgm:pt>
    <dgm:pt modelId="{1EAFD04D-F7C1-4C66-9C11-8C0C037F3ED0}" type="pres">
      <dgm:prSet presAssocID="{4C1DEBAA-0F32-44E4-B462-2BE97B11C370}" presName="node" presStyleLbl="node1" presStyleIdx="5" presStyleCnt="6">
        <dgm:presLayoutVars>
          <dgm:bulletEnabled val="1"/>
        </dgm:presLayoutVars>
      </dgm:prSet>
      <dgm:spPr/>
      <dgm:t>
        <a:bodyPr/>
        <a:lstStyle/>
        <a:p>
          <a:endParaRPr lang="cs-CZ"/>
        </a:p>
      </dgm:t>
    </dgm:pt>
  </dgm:ptLst>
  <dgm:cxnLst>
    <dgm:cxn modelId="{40420DA1-8138-41F1-A159-86FA8D164721}" type="presOf" srcId="{EBDAE86E-3CEA-46E1-AF4F-EF0AC5801943}" destId="{D386EBBC-E189-45DD-B745-BF7194FED0C9}" srcOrd="1" destOrd="0" presId="urn:microsoft.com/office/officeart/2005/8/layout/process1"/>
    <dgm:cxn modelId="{81C73EAD-4ABD-4E47-80FE-73C0DCB138F6}" type="presOf" srcId="{20646FCE-705B-44A0-BB1A-2EC7AA2A4E2E}" destId="{2509FA75-0014-4BF4-98C1-5D1DB43FCDC2}" srcOrd="1" destOrd="0" presId="urn:microsoft.com/office/officeart/2005/8/layout/process1"/>
    <dgm:cxn modelId="{E1CF5A8D-0997-4EF4-ACC4-57964B17A23E}" srcId="{FF1D812A-46AC-4DAD-9D1D-5E7F7CF594A2}" destId="{7F63495B-E1DD-4AD2-94A2-E86E532CFC36}" srcOrd="2" destOrd="0" parTransId="{00297646-0EF1-491E-8151-A0251977CFFA}" sibTransId="{20646FCE-705B-44A0-BB1A-2EC7AA2A4E2E}"/>
    <dgm:cxn modelId="{A41827AC-B0CD-4580-972F-31DB9AD3BA6C}" type="presOf" srcId="{20646FCE-705B-44A0-BB1A-2EC7AA2A4E2E}" destId="{37D8FB20-EAFA-47CA-A169-B9766F3E1E36}" srcOrd="0" destOrd="0" presId="urn:microsoft.com/office/officeart/2005/8/layout/process1"/>
    <dgm:cxn modelId="{5CAAD1C3-EAE7-42D6-BF4D-DD00E7CC4165}" srcId="{FF1D812A-46AC-4DAD-9D1D-5E7F7CF594A2}" destId="{C2A03412-7A86-46AA-8DFB-C2E3240B296F}" srcOrd="0" destOrd="0" parTransId="{9D8DCA65-C15D-422D-8C01-FFF73B8BE76C}" sibTransId="{06178BE7-8D27-41F5-A65A-4D98E9DB63FD}"/>
    <dgm:cxn modelId="{69B190B8-3117-45E0-A097-600594B20AAB}" srcId="{FF1D812A-46AC-4DAD-9D1D-5E7F7CF594A2}" destId="{4C1DEBAA-0F32-44E4-B462-2BE97B11C370}" srcOrd="5" destOrd="0" parTransId="{C849807A-C483-4CA7-99A7-4D5DF6B147BB}" sibTransId="{E94B1057-1EF8-4C77-A54A-C4A8A9042316}"/>
    <dgm:cxn modelId="{48AE8EFE-AAC5-46EA-BEB8-CE83A3490908}" type="presOf" srcId="{92D52AC9-EA34-475B-8E11-D7558B66CAFC}" destId="{465292F9-674A-4E2D-9BEE-9970FE2B31E5}" srcOrd="1" destOrd="0" presId="urn:microsoft.com/office/officeart/2005/8/layout/process1"/>
    <dgm:cxn modelId="{847A0152-7656-47F0-BBF3-7AE94619D51B}" type="presOf" srcId="{EBDAE86E-3CEA-46E1-AF4F-EF0AC5801943}" destId="{A3621419-B9AD-42F5-89B3-19BB305FDD86}" srcOrd="0" destOrd="0" presId="urn:microsoft.com/office/officeart/2005/8/layout/process1"/>
    <dgm:cxn modelId="{180C3F5F-DCEC-4218-AE52-4E1CC8E32B91}" type="presOf" srcId="{FF1D812A-46AC-4DAD-9D1D-5E7F7CF594A2}" destId="{B057702A-0CBB-4C50-ACC4-7C2E848623E7}" srcOrd="0" destOrd="0" presId="urn:microsoft.com/office/officeart/2005/8/layout/process1"/>
    <dgm:cxn modelId="{82E50FB5-3609-413E-BB5B-FE522600D778}" srcId="{FF1D812A-46AC-4DAD-9D1D-5E7F7CF594A2}" destId="{EB6FC82E-1B19-488C-A632-D75954DA5089}" srcOrd="1" destOrd="0" parTransId="{D85E963B-4BC2-493C-8BFE-F917084BBA13}" sibTransId="{92D52AC9-EA34-475B-8E11-D7558B66CAFC}"/>
    <dgm:cxn modelId="{80345121-C7B8-4309-A333-E80A956CBDA4}" type="presOf" srcId="{06178BE7-8D27-41F5-A65A-4D98E9DB63FD}" destId="{FF98E716-3DA5-4B4A-B765-410C97872A7F}" srcOrd="0" destOrd="0" presId="urn:microsoft.com/office/officeart/2005/8/layout/process1"/>
    <dgm:cxn modelId="{2829A1BA-FADA-4587-8F7F-E7B3C14A4C06}" type="presOf" srcId="{4C1DEBAA-0F32-44E4-B462-2BE97B11C370}" destId="{1EAFD04D-F7C1-4C66-9C11-8C0C037F3ED0}" srcOrd="0" destOrd="0" presId="urn:microsoft.com/office/officeart/2005/8/layout/process1"/>
    <dgm:cxn modelId="{C63C4F92-EBE0-4638-AB1A-C888B8DDA6B9}" srcId="{FF1D812A-46AC-4DAD-9D1D-5E7F7CF594A2}" destId="{7479B931-5197-489F-B820-1260B7851AF6}" srcOrd="4" destOrd="0" parTransId="{7B8B7371-EE95-4821-952A-DA348401A1EE}" sibTransId="{EBDAE86E-3CEA-46E1-AF4F-EF0AC5801943}"/>
    <dgm:cxn modelId="{67CDB80F-AB4C-44DF-8875-391CE78784E7}" type="presOf" srcId="{7479B931-5197-489F-B820-1260B7851AF6}" destId="{1BFE718F-5ADE-442D-8A46-1E676CBE4448}" srcOrd="0" destOrd="0" presId="urn:microsoft.com/office/officeart/2005/8/layout/process1"/>
    <dgm:cxn modelId="{A1DB6E46-39B1-4B62-9DFA-D74573351459}" srcId="{FF1D812A-46AC-4DAD-9D1D-5E7F7CF594A2}" destId="{90EB916C-B489-422B-94D2-5B5CD0BA0924}" srcOrd="3" destOrd="0" parTransId="{795CB2DA-0D89-412A-8746-0A55F814F439}" sibTransId="{81E37371-C328-40FD-B9AD-FA75F4663C9B}"/>
    <dgm:cxn modelId="{D208B7DE-291F-4C3A-A3E0-DF790E8D39A6}" type="presOf" srcId="{7F63495B-E1DD-4AD2-94A2-E86E532CFC36}" destId="{4BACDF9A-8DCC-45C0-976F-1A8C11DB23B7}" srcOrd="0" destOrd="0" presId="urn:microsoft.com/office/officeart/2005/8/layout/process1"/>
    <dgm:cxn modelId="{8511439D-1F55-4619-9A3F-659C19272D67}" type="presOf" srcId="{06178BE7-8D27-41F5-A65A-4D98E9DB63FD}" destId="{22058855-13C9-4F9E-99CA-BF1D24F161FF}" srcOrd="1" destOrd="0" presId="urn:microsoft.com/office/officeart/2005/8/layout/process1"/>
    <dgm:cxn modelId="{80847676-A488-449B-B334-01E00793F286}" type="presOf" srcId="{90EB916C-B489-422B-94D2-5B5CD0BA0924}" destId="{EEE0AE1E-1F08-42AE-8717-E5F14D0FFFB3}" srcOrd="0" destOrd="0" presId="urn:microsoft.com/office/officeart/2005/8/layout/process1"/>
    <dgm:cxn modelId="{9754F05C-7C1B-4E41-B1B0-B863C8570541}" type="presOf" srcId="{EB6FC82E-1B19-488C-A632-D75954DA5089}" destId="{53D723DB-08EA-4C67-A083-1E84675A5EC9}" srcOrd="0" destOrd="0" presId="urn:microsoft.com/office/officeart/2005/8/layout/process1"/>
    <dgm:cxn modelId="{9030C98B-CC32-4DD9-A924-A1169D2D69A5}" type="presOf" srcId="{81E37371-C328-40FD-B9AD-FA75F4663C9B}" destId="{9912015A-2667-46BC-BF84-E489CCE25C15}" srcOrd="1" destOrd="0" presId="urn:microsoft.com/office/officeart/2005/8/layout/process1"/>
    <dgm:cxn modelId="{42F7DF80-E81F-4239-B4DB-66ED79558914}" type="presOf" srcId="{81E37371-C328-40FD-B9AD-FA75F4663C9B}" destId="{36A5C852-F2C4-47BE-BE6D-30CC5E030890}" srcOrd="0" destOrd="0" presId="urn:microsoft.com/office/officeart/2005/8/layout/process1"/>
    <dgm:cxn modelId="{9761D8E3-FE99-41B3-AAB1-18C8BAAE1B10}" type="presOf" srcId="{C2A03412-7A86-46AA-8DFB-C2E3240B296F}" destId="{21B9CB86-07E8-4748-B26B-05CC586D5445}" srcOrd="0" destOrd="0" presId="urn:microsoft.com/office/officeart/2005/8/layout/process1"/>
    <dgm:cxn modelId="{5B29B438-E245-480C-A5DE-621268E1F04F}" type="presOf" srcId="{92D52AC9-EA34-475B-8E11-D7558B66CAFC}" destId="{4F8282E8-73A7-4E44-B934-4359F7D10754}" srcOrd="0" destOrd="0" presId="urn:microsoft.com/office/officeart/2005/8/layout/process1"/>
    <dgm:cxn modelId="{F431D679-B63E-4FD0-B7D0-68D132CA343D}" type="presParOf" srcId="{B057702A-0CBB-4C50-ACC4-7C2E848623E7}" destId="{21B9CB86-07E8-4748-B26B-05CC586D5445}" srcOrd="0" destOrd="0" presId="urn:microsoft.com/office/officeart/2005/8/layout/process1"/>
    <dgm:cxn modelId="{40331041-5B7E-4BF1-8CC3-AD9E072EACD4}" type="presParOf" srcId="{B057702A-0CBB-4C50-ACC4-7C2E848623E7}" destId="{FF98E716-3DA5-4B4A-B765-410C97872A7F}" srcOrd="1" destOrd="0" presId="urn:microsoft.com/office/officeart/2005/8/layout/process1"/>
    <dgm:cxn modelId="{076E4454-9C20-4704-BF0D-3F9403E2696F}" type="presParOf" srcId="{FF98E716-3DA5-4B4A-B765-410C97872A7F}" destId="{22058855-13C9-4F9E-99CA-BF1D24F161FF}" srcOrd="0" destOrd="0" presId="urn:microsoft.com/office/officeart/2005/8/layout/process1"/>
    <dgm:cxn modelId="{777256F3-51F1-4D9A-8A9C-30F4330423BE}" type="presParOf" srcId="{B057702A-0CBB-4C50-ACC4-7C2E848623E7}" destId="{53D723DB-08EA-4C67-A083-1E84675A5EC9}" srcOrd="2" destOrd="0" presId="urn:microsoft.com/office/officeart/2005/8/layout/process1"/>
    <dgm:cxn modelId="{2E84EF10-10FD-4BE5-83C6-A67AA8D54D2B}" type="presParOf" srcId="{B057702A-0CBB-4C50-ACC4-7C2E848623E7}" destId="{4F8282E8-73A7-4E44-B934-4359F7D10754}" srcOrd="3" destOrd="0" presId="urn:microsoft.com/office/officeart/2005/8/layout/process1"/>
    <dgm:cxn modelId="{F9B3281E-FABB-4290-AAC8-A71810F1F2D9}" type="presParOf" srcId="{4F8282E8-73A7-4E44-B934-4359F7D10754}" destId="{465292F9-674A-4E2D-9BEE-9970FE2B31E5}" srcOrd="0" destOrd="0" presId="urn:microsoft.com/office/officeart/2005/8/layout/process1"/>
    <dgm:cxn modelId="{CC8D7CEA-2FA0-40FF-B3A3-F12FD0883DBA}" type="presParOf" srcId="{B057702A-0CBB-4C50-ACC4-7C2E848623E7}" destId="{4BACDF9A-8DCC-45C0-976F-1A8C11DB23B7}" srcOrd="4" destOrd="0" presId="urn:microsoft.com/office/officeart/2005/8/layout/process1"/>
    <dgm:cxn modelId="{E6939DD6-DDC1-4B24-914A-669EEE053797}" type="presParOf" srcId="{B057702A-0CBB-4C50-ACC4-7C2E848623E7}" destId="{37D8FB20-EAFA-47CA-A169-B9766F3E1E36}" srcOrd="5" destOrd="0" presId="urn:microsoft.com/office/officeart/2005/8/layout/process1"/>
    <dgm:cxn modelId="{3D640764-517A-4386-BD37-6B76B5FE088F}" type="presParOf" srcId="{37D8FB20-EAFA-47CA-A169-B9766F3E1E36}" destId="{2509FA75-0014-4BF4-98C1-5D1DB43FCDC2}" srcOrd="0" destOrd="0" presId="urn:microsoft.com/office/officeart/2005/8/layout/process1"/>
    <dgm:cxn modelId="{36BA6E89-C7A1-4EB7-BFDB-0F568DFC71EC}" type="presParOf" srcId="{B057702A-0CBB-4C50-ACC4-7C2E848623E7}" destId="{EEE0AE1E-1F08-42AE-8717-E5F14D0FFFB3}" srcOrd="6" destOrd="0" presId="urn:microsoft.com/office/officeart/2005/8/layout/process1"/>
    <dgm:cxn modelId="{23CCE7E1-42AF-41C0-A3C2-7201DFDD36A1}" type="presParOf" srcId="{B057702A-0CBB-4C50-ACC4-7C2E848623E7}" destId="{36A5C852-F2C4-47BE-BE6D-30CC5E030890}" srcOrd="7" destOrd="0" presId="urn:microsoft.com/office/officeart/2005/8/layout/process1"/>
    <dgm:cxn modelId="{95CEF23D-09C8-4D77-8048-DAC18F09558D}" type="presParOf" srcId="{36A5C852-F2C4-47BE-BE6D-30CC5E030890}" destId="{9912015A-2667-46BC-BF84-E489CCE25C15}" srcOrd="0" destOrd="0" presId="urn:microsoft.com/office/officeart/2005/8/layout/process1"/>
    <dgm:cxn modelId="{E9FDE6AC-E399-4E87-B5F0-54D0438CB6EA}" type="presParOf" srcId="{B057702A-0CBB-4C50-ACC4-7C2E848623E7}" destId="{1BFE718F-5ADE-442D-8A46-1E676CBE4448}" srcOrd="8" destOrd="0" presId="urn:microsoft.com/office/officeart/2005/8/layout/process1"/>
    <dgm:cxn modelId="{B1C7FEEC-8B6B-409E-AE40-88A63B30D965}" type="presParOf" srcId="{B057702A-0CBB-4C50-ACC4-7C2E848623E7}" destId="{A3621419-B9AD-42F5-89B3-19BB305FDD86}" srcOrd="9" destOrd="0" presId="urn:microsoft.com/office/officeart/2005/8/layout/process1"/>
    <dgm:cxn modelId="{AEADA816-DED5-46C0-AEAE-EEC641832EDB}" type="presParOf" srcId="{A3621419-B9AD-42F5-89B3-19BB305FDD86}" destId="{D386EBBC-E189-45DD-B745-BF7194FED0C9}" srcOrd="0" destOrd="0" presId="urn:microsoft.com/office/officeart/2005/8/layout/process1"/>
    <dgm:cxn modelId="{6750B078-DE1D-4446-BA2C-5D048DCBE62E}" type="presParOf" srcId="{B057702A-0CBB-4C50-ACC4-7C2E848623E7}" destId="{1EAFD04D-F7C1-4C66-9C11-8C0C037F3ED0}" srcOrd="10" destOrd="0" presId="urn:microsoft.com/office/officeart/2005/8/layout/process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FF1D812A-46AC-4DAD-9D1D-5E7F7CF594A2}" type="doc">
      <dgm:prSet loTypeId="urn:microsoft.com/office/officeart/2005/8/layout/process1" loCatId="process" qsTypeId="urn:microsoft.com/office/officeart/2005/8/quickstyle/simple1" qsCatId="simple" csTypeId="urn:microsoft.com/office/officeart/2005/8/colors/accent1_2" csCatId="accent1" phldr="1"/>
      <dgm:spPr/>
    </dgm:pt>
    <dgm:pt modelId="{C2A03412-7A86-46AA-8DFB-C2E3240B296F}">
      <dgm:prSet phldrT="[Text]"/>
      <dgm:spPr>
        <a:noFill/>
        <a:ln>
          <a:noFill/>
        </a:ln>
      </dgm:spPr>
      <dgm:t>
        <a:bodyPr/>
        <a:lstStyle/>
        <a:p>
          <a:r>
            <a:rPr lang="cs-CZ" dirty="0" smtClean="0">
              <a:solidFill>
                <a:srgbClr val="C00000"/>
              </a:solidFill>
              <a:effectLst>
                <a:outerShdw blurRad="38100" dist="38100" dir="2700000" algn="tl">
                  <a:srgbClr val="C0C0C0"/>
                </a:outerShdw>
              </a:effectLst>
            </a:rPr>
            <a:t>Úvod – studium předmětu kartografie</a:t>
          </a:r>
          <a:endParaRPr lang="cs-CZ" dirty="0">
            <a:solidFill>
              <a:srgbClr val="C00000"/>
            </a:solidFill>
          </a:endParaRPr>
        </a:p>
      </dgm:t>
    </dgm:pt>
    <dgm:pt modelId="{9D8DCA65-C15D-422D-8C01-FFF73B8BE76C}" type="parTrans" cxnId="{5CAAD1C3-EAE7-42D6-BF4D-DD00E7CC4165}">
      <dgm:prSet/>
      <dgm:spPr/>
      <dgm:t>
        <a:bodyPr/>
        <a:lstStyle/>
        <a:p>
          <a:endParaRPr lang="cs-CZ"/>
        </a:p>
      </dgm:t>
    </dgm:pt>
    <dgm:pt modelId="{06178BE7-8D27-41F5-A65A-4D98E9DB63FD}" type="sibTrans" cxnId="{5CAAD1C3-EAE7-42D6-BF4D-DD00E7CC4165}">
      <dgm:prSet/>
      <dgm:spPr>
        <a:solidFill>
          <a:srgbClr val="9E0000"/>
        </a:solidFill>
      </dgm:spPr>
      <dgm:t>
        <a:bodyPr/>
        <a:lstStyle/>
        <a:p>
          <a:endParaRPr lang="cs-CZ"/>
        </a:p>
      </dgm:t>
    </dgm:pt>
    <dgm:pt modelId="{EB6FC82E-1B19-488C-A632-D75954DA5089}">
      <dgm:prSet phldrT="[Text]"/>
      <dgm:spPr>
        <a:noFill/>
        <a:ln>
          <a:noFill/>
        </a:ln>
      </dgm:spPr>
      <dgm:t>
        <a:bodyPr/>
        <a:lstStyle/>
        <a:p>
          <a:r>
            <a:rPr lang="cs-CZ" dirty="0" smtClean="0">
              <a:solidFill>
                <a:srgbClr val="C00000"/>
              </a:solidFill>
              <a:effectLst>
                <a:outerShdw blurRad="38100" dist="38100" dir="2700000" algn="tl">
                  <a:srgbClr val="C0C0C0"/>
                </a:outerShdw>
              </a:effectLst>
            </a:rPr>
            <a:t>Postavení kartografie v systému věd</a:t>
          </a:r>
          <a:endParaRPr lang="cs-CZ" dirty="0">
            <a:solidFill>
              <a:srgbClr val="C00000"/>
            </a:solidFill>
          </a:endParaRPr>
        </a:p>
      </dgm:t>
    </dgm:pt>
    <dgm:pt modelId="{D85E963B-4BC2-493C-8BFE-F917084BBA13}" type="parTrans" cxnId="{82E50FB5-3609-413E-BB5B-FE522600D778}">
      <dgm:prSet/>
      <dgm:spPr/>
      <dgm:t>
        <a:bodyPr/>
        <a:lstStyle/>
        <a:p>
          <a:endParaRPr lang="cs-CZ"/>
        </a:p>
      </dgm:t>
    </dgm:pt>
    <dgm:pt modelId="{92D52AC9-EA34-475B-8E11-D7558B66CAFC}" type="sibTrans" cxnId="{82E50FB5-3609-413E-BB5B-FE522600D778}">
      <dgm:prSet/>
      <dgm:spPr>
        <a:solidFill>
          <a:srgbClr val="9E0000"/>
        </a:solidFill>
        <a:ln>
          <a:solidFill>
            <a:srgbClr val="9E0000"/>
          </a:solidFill>
        </a:ln>
      </dgm:spPr>
      <dgm:t>
        <a:bodyPr/>
        <a:lstStyle/>
        <a:p>
          <a:endParaRPr lang="cs-CZ" dirty="0"/>
        </a:p>
      </dgm:t>
    </dgm:pt>
    <dgm:pt modelId="{7F63495B-E1DD-4AD2-94A2-E86E532CFC36}">
      <dgm:prSet phldrT="[Text]"/>
      <dgm:spPr>
        <a:noFill/>
        <a:ln>
          <a:noFill/>
        </a:ln>
      </dgm:spPr>
      <dgm:t>
        <a:bodyPr/>
        <a:lstStyle/>
        <a:p>
          <a:r>
            <a:rPr lang="cs-CZ" dirty="0" smtClean="0">
              <a:solidFill>
                <a:srgbClr val="C00000"/>
              </a:solidFill>
              <a:effectLst>
                <a:outerShdw blurRad="38100" dist="38100" dir="2700000" algn="tl">
                  <a:srgbClr val="C0C0C0"/>
                </a:outerShdw>
              </a:effectLst>
            </a:rPr>
            <a:t>Kartografie jako samostatný vědní obor a její definice</a:t>
          </a:r>
          <a:endParaRPr lang="cs-CZ" dirty="0">
            <a:solidFill>
              <a:srgbClr val="C00000"/>
            </a:solidFill>
          </a:endParaRPr>
        </a:p>
      </dgm:t>
    </dgm:pt>
    <dgm:pt modelId="{00297646-0EF1-491E-8151-A0251977CFFA}" type="parTrans" cxnId="{E1CF5A8D-0997-4EF4-ACC4-57964B17A23E}">
      <dgm:prSet/>
      <dgm:spPr/>
      <dgm:t>
        <a:bodyPr/>
        <a:lstStyle/>
        <a:p>
          <a:endParaRPr lang="cs-CZ"/>
        </a:p>
      </dgm:t>
    </dgm:pt>
    <dgm:pt modelId="{20646FCE-705B-44A0-BB1A-2EC7AA2A4E2E}" type="sibTrans" cxnId="{E1CF5A8D-0997-4EF4-ACC4-57964B17A23E}">
      <dgm:prSet/>
      <dgm:spPr>
        <a:solidFill>
          <a:srgbClr val="9E0000"/>
        </a:solidFill>
      </dgm:spPr>
      <dgm:t>
        <a:bodyPr/>
        <a:lstStyle/>
        <a:p>
          <a:endParaRPr lang="cs-CZ"/>
        </a:p>
      </dgm:t>
    </dgm:pt>
    <dgm:pt modelId="{90EB916C-B489-422B-94D2-5B5CD0BA0924}">
      <dgm:prSet phldrT="[Text]"/>
      <dgm:spPr>
        <a:noFill/>
        <a:ln>
          <a:noFill/>
        </a:ln>
      </dgm:spPr>
      <dgm:t>
        <a:bodyPr/>
        <a:lstStyle/>
        <a:p>
          <a:r>
            <a:rPr lang="cs-CZ" dirty="0" smtClean="0">
              <a:solidFill>
                <a:srgbClr val="C00000"/>
              </a:solidFill>
              <a:effectLst>
                <a:outerShdw blurRad="38100" dist="38100" dir="2700000" algn="tl">
                  <a:srgbClr val="C0C0C0"/>
                </a:outerShdw>
              </a:effectLst>
            </a:rPr>
            <a:t>Definice mapy, atlasu, glóbu a produktů digitální kartografie</a:t>
          </a:r>
          <a:endParaRPr lang="cs-CZ" dirty="0">
            <a:solidFill>
              <a:srgbClr val="C00000"/>
            </a:solidFill>
          </a:endParaRPr>
        </a:p>
      </dgm:t>
    </dgm:pt>
    <dgm:pt modelId="{795CB2DA-0D89-412A-8746-0A55F814F439}" type="parTrans" cxnId="{A1DB6E46-39B1-4B62-9DFA-D74573351459}">
      <dgm:prSet/>
      <dgm:spPr/>
      <dgm:t>
        <a:bodyPr/>
        <a:lstStyle/>
        <a:p>
          <a:endParaRPr lang="cs-CZ"/>
        </a:p>
      </dgm:t>
    </dgm:pt>
    <dgm:pt modelId="{81E37371-C328-40FD-B9AD-FA75F4663C9B}" type="sibTrans" cxnId="{A1DB6E46-39B1-4B62-9DFA-D74573351459}">
      <dgm:prSet/>
      <dgm:spPr>
        <a:solidFill>
          <a:srgbClr val="9E0000"/>
        </a:solidFill>
      </dgm:spPr>
      <dgm:t>
        <a:bodyPr/>
        <a:lstStyle/>
        <a:p>
          <a:endParaRPr lang="cs-CZ"/>
        </a:p>
      </dgm:t>
    </dgm:pt>
    <dgm:pt modelId="{7479B931-5197-489F-B820-1260B7851AF6}">
      <dgm:prSet phldrT="[Text]"/>
      <dgm:spPr>
        <a:noFill/>
        <a:ln>
          <a:noFill/>
        </a:ln>
      </dgm:spPr>
      <dgm:t>
        <a:bodyPr/>
        <a:lstStyle/>
        <a:p>
          <a:r>
            <a:rPr lang="cs-CZ" dirty="0" smtClean="0">
              <a:solidFill>
                <a:srgbClr val="C00000"/>
              </a:solidFill>
              <a:effectLst>
                <a:outerShdw blurRad="38100" dist="38100" dir="2700000" algn="tl">
                  <a:srgbClr val="C0C0C0"/>
                </a:outerShdw>
              </a:effectLst>
            </a:rPr>
            <a:t>Struktura a členění kartografie,</a:t>
          </a:r>
          <a:endParaRPr lang="cs-CZ" dirty="0">
            <a:solidFill>
              <a:srgbClr val="C00000"/>
            </a:solidFill>
          </a:endParaRPr>
        </a:p>
      </dgm:t>
    </dgm:pt>
    <dgm:pt modelId="{7B8B7371-EE95-4821-952A-DA348401A1EE}" type="parTrans" cxnId="{C63C4F92-EBE0-4638-AB1A-C888B8DDA6B9}">
      <dgm:prSet/>
      <dgm:spPr/>
      <dgm:t>
        <a:bodyPr/>
        <a:lstStyle/>
        <a:p>
          <a:endParaRPr lang="cs-CZ"/>
        </a:p>
      </dgm:t>
    </dgm:pt>
    <dgm:pt modelId="{EBDAE86E-3CEA-46E1-AF4F-EF0AC5801943}" type="sibTrans" cxnId="{C63C4F92-EBE0-4638-AB1A-C888B8DDA6B9}">
      <dgm:prSet/>
      <dgm:spPr>
        <a:solidFill>
          <a:srgbClr val="9E0000"/>
        </a:solidFill>
      </dgm:spPr>
      <dgm:t>
        <a:bodyPr/>
        <a:lstStyle/>
        <a:p>
          <a:endParaRPr lang="cs-CZ"/>
        </a:p>
      </dgm:t>
    </dgm:pt>
    <dgm:pt modelId="{4C1DEBAA-0F32-44E4-B462-2BE97B11C370}">
      <dgm:prSet phldrT="[Text]"/>
      <dgm:spPr>
        <a:solidFill>
          <a:srgbClr val="8E0000"/>
        </a:solidFill>
      </dgm:spPr>
      <dgm:t>
        <a:bodyPr/>
        <a:lstStyle/>
        <a:p>
          <a:r>
            <a:rPr lang="cs-CZ" dirty="0" smtClean="0">
              <a:effectLst>
                <a:outerShdw blurRad="38100" dist="38100" dir="2700000" algn="tl">
                  <a:srgbClr val="C0C0C0"/>
                </a:outerShdw>
              </a:effectLst>
            </a:rPr>
            <a:t>Dějiny kartografie</a:t>
          </a:r>
          <a:endParaRPr lang="cs-CZ" dirty="0"/>
        </a:p>
      </dgm:t>
    </dgm:pt>
    <dgm:pt modelId="{C849807A-C483-4CA7-99A7-4D5DF6B147BB}" type="parTrans" cxnId="{69B190B8-3117-45E0-A097-600594B20AAB}">
      <dgm:prSet/>
      <dgm:spPr/>
      <dgm:t>
        <a:bodyPr/>
        <a:lstStyle/>
        <a:p>
          <a:endParaRPr lang="cs-CZ"/>
        </a:p>
      </dgm:t>
    </dgm:pt>
    <dgm:pt modelId="{E94B1057-1EF8-4C77-A54A-C4A8A9042316}" type="sibTrans" cxnId="{69B190B8-3117-45E0-A097-600594B20AAB}">
      <dgm:prSet/>
      <dgm:spPr>
        <a:solidFill>
          <a:srgbClr val="9E0000"/>
        </a:solidFill>
      </dgm:spPr>
      <dgm:t>
        <a:bodyPr/>
        <a:lstStyle/>
        <a:p>
          <a:endParaRPr lang="cs-CZ"/>
        </a:p>
      </dgm:t>
    </dgm:pt>
    <dgm:pt modelId="{B057702A-0CBB-4C50-ACC4-7C2E848623E7}" type="pres">
      <dgm:prSet presAssocID="{FF1D812A-46AC-4DAD-9D1D-5E7F7CF594A2}" presName="Name0" presStyleCnt="0">
        <dgm:presLayoutVars>
          <dgm:dir/>
          <dgm:resizeHandles val="exact"/>
        </dgm:presLayoutVars>
      </dgm:prSet>
      <dgm:spPr/>
    </dgm:pt>
    <dgm:pt modelId="{21B9CB86-07E8-4748-B26B-05CC586D5445}" type="pres">
      <dgm:prSet presAssocID="{C2A03412-7A86-46AA-8DFB-C2E3240B296F}" presName="node" presStyleLbl="node1" presStyleIdx="0" presStyleCnt="6" custScaleX="98785" custScaleY="97992" custLinFactNeighborX="-830" custLinFactNeighborY="-3812">
        <dgm:presLayoutVars>
          <dgm:bulletEnabled val="1"/>
        </dgm:presLayoutVars>
      </dgm:prSet>
      <dgm:spPr/>
      <dgm:t>
        <a:bodyPr/>
        <a:lstStyle/>
        <a:p>
          <a:endParaRPr lang="cs-CZ"/>
        </a:p>
      </dgm:t>
    </dgm:pt>
    <dgm:pt modelId="{FF98E716-3DA5-4B4A-B765-410C97872A7F}" type="pres">
      <dgm:prSet presAssocID="{06178BE7-8D27-41F5-A65A-4D98E9DB63FD}" presName="sibTrans" presStyleLbl="sibTrans2D1" presStyleIdx="0" presStyleCnt="5"/>
      <dgm:spPr/>
      <dgm:t>
        <a:bodyPr/>
        <a:lstStyle/>
        <a:p>
          <a:endParaRPr lang="cs-CZ"/>
        </a:p>
      </dgm:t>
    </dgm:pt>
    <dgm:pt modelId="{22058855-13C9-4F9E-99CA-BF1D24F161FF}" type="pres">
      <dgm:prSet presAssocID="{06178BE7-8D27-41F5-A65A-4D98E9DB63FD}" presName="connectorText" presStyleLbl="sibTrans2D1" presStyleIdx="0" presStyleCnt="5"/>
      <dgm:spPr/>
      <dgm:t>
        <a:bodyPr/>
        <a:lstStyle/>
        <a:p>
          <a:endParaRPr lang="cs-CZ"/>
        </a:p>
      </dgm:t>
    </dgm:pt>
    <dgm:pt modelId="{53D723DB-08EA-4C67-A083-1E84675A5EC9}" type="pres">
      <dgm:prSet presAssocID="{EB6FC82E-1B19-488C-A632-D75954DA5089}" presName="node" presStyleLbl="node1" presStyleIdx="1" presStyleCnt="6">
        <dgm:presLayoutVars>
          <dgm:bulletEnabled val="1"/>
        </dgm:presLayoutVars>
      </dgm:prSet>
      <dgm:spPr/>
      <dgm:t>
        <a:bodyPr/>
        <a:lstStyle/>
        <a:p>
          <a:endParaRPr lang="cs-CZ"/>
        </a:p>
      </dgm:t>
    </dgm:pt>
    <dgm:pt modelId="{4F8282E8-73A7-4E44-B934-4359F7D10754}" type="pres">
      <dgm:prSet presAssocID="{92D52AC9-EA34-475B-8E11-D7558B66CAFC}" presName="sibTrans" presStyleLbl="sibTrans2D1" presStyleIdx="1" presStyleCnt="5"/>
      <dgm:spPr/>
      <dgm:t>
        <a:bodyPr/>
        <a:lstStyle/>
        <a:p>
          <a:endParaRPr lang="cs-CZ"/>
        </a:p>
      </dgm:t>
    </dgm:pt>
    <dgm:pt modelId="{465292F9-674A-4E2D-9BEE-9970FE2B31E5}" type="pres">
      <dgm:prSet presAssocID="{92D52AC9-EA34-475B-8E11-D7558B66CAFC}" presName="connectorText" presStyleLbl="sibTrans2D1" presStyleIdx="1" presStyleCnt="5"/>
      <dgm:spPr/>
      <dgm:t>
        <a:bodyPr/>
        <a:lstStyle/>
        <a:p>
          <a:endParaRPr lang="cs-CZ"/>
        </a:p>
      </dgm:t>
    </dgm:pt>
    <dgm:pt modelId="{4BACDF9A-8DCC-45C0-976F-1A8C11DB23B7}" type="pres">
      <dgm:prSet presAssocID="{7F63495B-E1DD-4AD2-94A2-E86E532CFC36}" presName="node" presStyleLbl="node1" presStyleIdx="2" presStyleCnt="6">
        <dgm:presLayoutVars>
          <dgm:bulletEnabled val="1"/>
        </dgm:presLayoutVars>
      </dgm:prSet>
      <dgm:spPr/>
      <dgm:t>
        <a:bodyPr/>
        <a:lstStyle/>
        <a:p>
          <a:endParaRPr lang="cs-CZ"/>
        </a:p>
      </dgm:t>
    </dgm:pt>
    <dgm:pt modelId="{37D8FB20-EAFA-47CA-A169-B9766F3E1E36}" type="pres">
      <dgm:prSet presAssocID="{20646FCE-705B-44A0-BB1A-2EC7AA2A4E2E}" presName="sibTrans" presStyleLbl="sibTrans2D1" presStyleIdx="2" presStyleCnt="5"/>
      <dgm:spPr/>
      <dgm:t>
        <a:bodyPr/>
        <a:lstStyle/>
        <a:p>
          <a:endParaRPr lang="cs-CZ"/>
        </a:p>
      </dgm:t>
    </dgm:pt>
    <dgm:pt modelId="{2509FA75-0014-4BF4-98C1-5D1DB43FCDC2}" type="pres">
      <dgm:prSet presAssocID="{20646FCE-705B-44A0-BB1A-2EC7AA2A4E2E}" presName="connectorText" presStyleLbl="sibTrans2D1" presStyleIdx="2" presStyleCnt="5"/>
      <dgm:spPr/>
      <dgm:t>
        <a:bodyPr/>
        <a:lstStyle/>
        <a:p>
          <a:endParaRPr lang="cs-CZ"/>
        </a:p>
      </dgm:t>
    </dgm:pt>
    <dgm:pt modelId="{EEE0AE1E-1F08-42AE-8717-E5F14D0FFFB3}" type="pres">
      <dgm:prSet presAssocID="{90EB916C-B489-422B-94D2-5B5CD0BA0924}" presName="node" presStyleLbl="node1" presStyleIdx="3" presStyleCnt="6">
        <dgm:presLayoutVars>
          <dgm:bulletEnabled val="1"/>
        </dgm:presLayoutVars>
      </dgm:prSet>
      <dgm:spPr/>
      <dgm:t>
        <a:bodyPr/>
        <a:lstStyle/>
        <a:p>
          <a:endParaRPr lang="cs-CZ"/>
        </a:p>
      </dgm:t>
    </dgm:pt>
    <dgm:pt modelId="{36A5C852-F2C4-47BE-BE6D-30CC5E030890}" type="pres">
      <dgm:prSet presAssocID="{81E37371-C328-40FD-B9AD-FA75F4663C9B}" presName="sibTrans" presStyleLbl="sibTrans2D1" presStyleIdx="3" presStyleCnt="5"/>
      <dgm:spPr/>
      <dgm:t>
        <a:bodyPr/>
        <a:lstStyle/>
        <a:p>
          <a:endParaRPr lang="cs-CZ"/>
        </a:p>
      </dgm:t>
    </dgm:pt>
    <dgm:pt modelId="{9912015A-2667-46BC-BF84-E489CCE25C15}" type="pres">
      <dgm:prSet presAssocID="{81E37371-C328-40FD-B9AD-FA75F4663C9B}" presName="connectorText" presStyleLbl="sibTrans2D1" presStyleIdx="3" presStyleCnt="5"/>
      <dgm:spPr/>
      <dgm:t>
        <a:bodyPr/>
        <a:lstStyle/>
        <a:p>
          <a:endParaRPr lang="cs-CZ"/>
        </a:p>
      </dgm:t>
    </dgm:pt>
    <dgm:pt modelId="{1BFE718F-5ADE-442D-8A46-1E676CBE4448}" type="pres">
      <dgm:prSet presAssocID="{7479B931-5197-489F-B820-1260B7851AF6}" presName="node" presStyleLbl="node1" presStyleIdx="4" presStyleCnt="6">
        <dgm:presLayoutVars>
          <dgm:bulletEnabled val="1"/>
        </dgm:presLayoutVars>
      </dgm:prSet>
      <dgm:spPr/>
      <dgm:t>
        <a:bodyPr/>
        <a:lstStyle/>
        <a:p>
          <a:endParaRPr lang="cs-CZ"/>
        </a:p>
      </dgm:t>
    </dgm:pt>
    <dgm:pt modelId="{A3621419-B9AD-42F5-89B3-19BB305FDD86}" type="pres">
      <dgm:prSet presAssocID="{EBDAE86E-3CEA-46E1-AF4F-EF0AC5801943}" presName="sibTrans" presStyleLbl="sibTrans2D1" presStyleIdx="4" presStyleCnt="5"/>
      <dgm:spPr/>
      <dgm:t>
        <a:bodyPr/>
        <a:lstStyle/>
        <a:p>
          <a:endParaRPr lang="cs-CZ"/>
        </a:p>
      </dgm:t>
    </dgm:pt>
    <dgm:pt modelId="{D386EBBC-E189-45DD-B745-BF7194FED0C9}" type="pres">
      <dgm:prSet presAssocID="{EBDAE86E-3CEA-46E1-AF4F-EF0AC5801943}" presName="connectorText" presStyleLbl="sibTrans2D1" presStyleIdx="4" presStyleCnt="5"/>
      <dgm:spPr/>
      <dgm:t>
        <a:bodyPr/>
        <a:lstStyle/>
        <a:p>
          <a:endParaRPr lang="cs-CZ"/>
        </a:p>
      </dgm:t>
    </dgm:pt>
    <dgm:pt modelId="{1EAFD04D-F7C1-4C66-9C11-8C0C037F3ED0}" type="pres">
      <dgm:prSet presAssocID="{4C1DEBAA-0F32-44E4-B462-2BE97B11C370}" presName="node" presStyleLbl="node1" presStyleIdx="5" presStyleCnt="6">
        <dgm:presLayoutVars>
          <dgm:bulletEnabled val="1"/>
        </dgm:presLayoutVars>
      </dgm:prSet>
      <dgm:spPr/>
      <dgm:t>
        <a:bodyPr/>
        <a:lstStyle/>
        <a:p>
          <a:endParaRPr lang="cs-CZ"/>
        </a:p>
      </dgm:t>
    </dgm:pt>
  </dgm:ptLst>
  <dgm:cxnLst>
    <dgm:cxn modelId="{AC77BC9C-C56A-47DC-8EC5-31433BCA0C79}" type="presOf" srcId="{20646FCE-705B-44A0-BB1A-2EC7AA2A4E2E}" destId="{2509FA75-0014-4BF4-98C1-5D1DB43FCDC2}" srcOrd="1" destOrd="0" presId="urn:microsoft.com/office/officeart/2005/8/layout/process1"/>
    <dgm:cxn modelId="{E1CF5A8D-0997-4EF4-ACC4-57964B17A23E}" srcId="{FF1D812A-46AC-4DAD-9D1D-5E7F7CF594A2}" destId="{7F63495B-E1DD-4AD2-94A2-E86E532CFC36}" srcOrd="2" destOrd="0" parTransId="{00297646-0EF1-491E-8151-A0251977CFFA}" sibTransId="{20646FCE-705B-44A0-BB1A-2EC7AA2A4E2E}"/>
    <dgm:cxn modelId="{52B9671F-884B-45ED-A76D-10ADC1870703}" type="presOf" srcId="{C2A03412-7A86-46AA-8DFB-C2E3240B296F}" destId="{21B9CB86-07E8-4748-B26B-05CC586D5445}" srcOrd="0" destOrd="0" presId="urn:microsoft.com/office/officeart/2005/8/layout/process1"/>
    <dgm:cxn modelId="{4954A3CE-597B-4776-83D5-47823225509D}" type="presOf" srcId="{92D52AC9-EA34-475B-8E11-D7558B66CAFC}" destId="{465292F9-674A-4E2D-9BEE-9970FE2B31E5}" srcOrd="1" destOrd="0" presId="urn:microsoft.com/office/officeart/2005/8/layout/process1"/>
    <dgm:cxn modelId="{053E0FB1-FC09-477A-A749-F7C21B023D3E}" type="presOf" srcId="{81E37371-C328-40FD-B9AD-FA75F4663C9B}" destId="{36A5C852-F2C4-47BE-BE6D-30CC5E030890}" srcOrd="0" destOrd="0" presId="urn:microsoft.com/office/officeart/2005/8/layout/process1"/>
    <dgm:cxn modelId="{4E3BA995-B97F-45FA-8712-DD0F2B840FD7}" type="presOf" srcId="{06178BE7-8D27-41F5-A65A-4D98E9DB63FD}" destId="{FF98E716-3DA5-4B4A-B765-410C97872A7F}" srcOrd="0" destOrd="0" presId="urn:microsoft.com/office/officeart/2005/8/layout/process1"/>
    <dgm:cxn modelId="{5CAAD1C3-EAE7-42D6-BF4D-DD00E7CC4165}" srcId="{FF1D812A-46AC-4DAD-9D1D-5E7F7CF594A2}" destId="{C2A03412-7A86-46AA-8DFB-C2E3240B296F}" srcOrd="0" destOrd="0" parTransId="{9D8DCA65-C15D-422D-8C01-FFF73B8BE76C}" sibTransId="{06178BE7-8D27-41F5-A65A-4D98E9DB63FD}"/>
    <dgm:cxn modelId="{57124021-41A7-4089-8644-6DB876CF251C}" type="presOf" srcId="{7479B931-5197-489F-B820-1260B7851AF6}" destId="{1BFE718F-5ADE-442D-8A46-1E676CBE4448}" srcOrd="0" destOrd="0" presId="urn:microsoft.com/office/officeart/2005/8/layout/process1"/>
    <dgm:cxn modelId="{E1F5CCAB-EBE2-431F-B760-33D344AD438F}" type="presOf" srcId="{EBDAE86E-3CEA-46E1-AF4F-EF0AC5801943}" destId="{A3621419-B9AD-42F5-89B3-19BB305FDD86}" srcOrd="0" destOrd="0" presId="urn:microsoft.com/office/officeart/2005/8/layout/process1"/>
    <dgm:cxn modelId="{69B190B8-3117-45E0-A097-600594B20AAB}" srcId="{FF1D812A-46AC-4DAD-9D1D-5E7F7CF594A2}" destId="{4C1DEBAA-0F32-44E4-B462-2BE97B11C370}" srcOrd="5" destOrd="0" parTransId="{C849807A-C483-4CA7-99A7-4D5DF6B147BB}" sibTransId="{E94B1057-1EF8-4C77-A54A-C4A8A9042316}"/>
    <dgm:cxn modelId="{4B6E4764-8E82-4784-A3BB-6A2D06096A50}" type="presOf" srcId="{EB6FC82E-1B19-488C-A632-D75954DA5089}" destId="{53D723DB-08EA-4C67-A083-1E84675A5EC9}" srcOrd="0" destOrd="0" presId="urn:microsoft.com/office/officeart/2005/8/layout/process1"/>
    <dgm:cxn modelId="{82E50FB5-3609-413E-BB5B-FE522600D778}" srcId="{FF1D812A-46AC-4DAD-9D1D-5E7F7CF594A2}" destId="{EB6FC82E-1B19-488C-A632-D75954DA5089}" srcOrd="1" destOrd="0" parTransId="{D85E963B-4BC2-493C-8BFE-F917084BBA13}" sibTransId="{92D52AC9-EA34-475B-8E11-D7558B66CAFC}"/>
    <dgm:cxn modelId="{07194E96-7B85-4F59-AE26-421F42226B1F}" type="presOf" srcId="{7F63495B-E1DD-4AD2-94A2-E86E532CFC36}" destId="{4BACDF9A-8DCC-45C0-976F-1A8C11DB23B7}" srcOrd="0" destOrd="0" presId="urn:microsoft.com/office/officeart/2005/8/layout/process1"/>
    <dgm:cxn modelId="{C63C4F92-EBE0-4638-AB1A-C888B8DDA6B9}" srcId="{FF1D812A-46AC-4DAD-9D1D-5E7F7CF594A2}" destId="{7479B931-5197-489F-B820-1260B7851AF6}" srcOrd="4" destOrd="0" parTransId="{7B8B7371-EE95-4821-952A-DA348401A1EE}" sibTransId="{EBDAE86E-3CEA-46E1-AF4F-EF0AC5801943}"/>
    <dgm:cxn modelId="{2B2104FE-B945-4BE2-9D92-D70BAB4BD2E7}" type="presOf" srcId="{4C1DEBAA-0F32-44E4-B462-2BE97B11C370}" destId="{1EAFD04D-F7C1-4C66-9C11-8C0C037F3ED0}" srcOrd="0" destOrd="0" presId="urn:microsoft.com/office/officeart/2005/8/layout/process1"/>
    <dgm:cxn modelId="{A1DB6E46-39B1-4B62-9DFA-D74573351459}" srcId="{FF1D812A-46AC-4DAD-9D1D-5E7F7CF594A2}" destId="{90EB916C-B489-422B-94D2-5B5CD0BA0924}" srcOrd="3" destOrd="0" parTransId="{795CB2DA-0D89-412A-8746-0A55F814F439}" sibTransId="{81E37371-C328-40FD-B9AD-FA75F4663C9B}"/>
    <dgm:cxn modelId="{EDA5A8BD-9106-453A-A934-6EB4724288E2}" type="presOf" srcId="{FF1D812A-46AC-4DAD-9D1D-5E7F7CF594A2}" destId="{B057702A-0CBB-4C50-ACC4-7C2E848623E7}" srcOrd="0" destOrd="0" presId="urn:microsoft.com/office/officeart/2005/8/layout/process1"/>
    <dgm:cxn modelId="{6FBDA036-3015-4FD1-B249-6FAA6D69C3CD}" type="presOf" srcId="{06178BE7-8D27-41F5-A65A-4D98E9DB63FD}" destId="{22058855-13C9-4F9E-99CA-BF1D24F161FF}" srcOrd="1" destOrd="0" presId="urn:microsoft.com/office/officeart/2005/8/layout/process1"/>
    <dgm:cxn modelId="{E415A1AC-7B52-4838-9201-DF3FE948FBC1}" type="presOf" srcId="{EBDAE86E-3CEA-46E1-AF4F-EF0AC5801943}" destId="{D386EBBC-E189-45DD-B745-BF7194FED0C9}" srcOrd="1" destOrd="0" presId="urn:microsoft.com/office/officeart/2005/8/layout/process1"/>
    <dgm:cxn modelId="{E93355C2-D0BA-47F7-89EE-154F739F4CA9}" type="presOf" srcId="{81E37371-C328-40FD-B9AD-FA75F4663C9B}" destId="{9912015A-2667-46BC-BF84-E489CCE25C15}" srcOrd="1" destOrd="0" presId="urn:microsoft.com/office/officeart/2005/8/layout/process1"/>
    <dgm:cxn modelId="{E0365129-544A-400E-99F3-74A8697D04A7}" type="presOf" srcId="{90EB916C-B489-422B-94D2-5B5CD0BA0924}" destId="{EEE0AE1E-1F08-42AE-8717-E5F14D0FFFB3}" srcOrd="0" destOrd="0" presId="urn:microsoft.com/office/officeart/2005/8/layout/process1"/>
    <dgm:cxn modelId="{CC1CFAF8-A360-481E-AB9B-A4396321D664}" type="presOf" srcId="{20646FCE-705B-44A0-BB1A-2EC7AA2A4E2E}" destId="{37D8FB20-EAFA-47CA-A169-B9766F3E1E36}" srcOrd="0" destOrd="0" presId="urn:microsoft.com/office/officeart/2005/8/layout/process1"/>
    <dgm:cxn modelId="{B5DD5ADB-91B3-4A36-B0F7-525342BEEFEB}" type="presOf" srcId="{92D52AC9-EA34-475B-8E11-D7558B66CAFC}" destId="{4F8282E8-73A7-4E44-B934-4359F7D10754}" srcOrd="0" destOrd="0" presId="urn:microsoft.com/office/officeart/2005/8/layout/process1"/>
    <dgm:cxn modelId="{1BF8F874-A2B9-4887-BC61-34859335D1BC}" type="presParOf" srcId="{B057702A-0CBB-4C50-ACC4-7C2E848623E7}" destId="{21B9CB86-07E8-4748-B26B-05CC586D5445}" srcOrd="0" destOrd="0" presId="urn:microsoft.com/office/officeart/2005/8/layout/process1"/>
    <dgm:cxn modelId="{E1205F60-B800-47BB-B46B-CAA82FBFE389}" type="presParOf" srcId="{B057702A-0CBB-4C50-ACC4-7C2E848623E7}" destId="{FF98E716-3DA5-4B4A-B765-410C97872A7F}" srcOrd="1" destOrd="0" presId="urn:microsoft.com/office/officeart/2005/8/layout/process1"/>
    <dgm:cxn modelId="{39B7A190-8195-47E5-9C02-AA273202F08A}" type="presParOf" srcId="{FF98E716-3DA5-4B4A-B765-410C97872A7F}" destId="{22058855-13C9-4F9E-99CA-BF1D24F161FF}" srcOrd="0" destOrd="0" presId="urn:microsoft.com/office/officeart/2005/8/layout/process1"/>
    <dgm:cxn modelId="{03EB89DB-01C5-4B80-ABA4-8A20E9ED6D25}" type="presParOf" srcId="{B057702A-0CBB-4C50-ACC4-7C2E848623E7}" destId="{53D723DB-08EA-4C67-A083-1E84675A5EC9}" srcOrd="2" destOrd="0" presId="urn:microsoft.com/office/officeart/2005/8/layout/process1"/>
    <dgm:cxn modelId="{840F1768-9F83-499A-AC2A-CFB13BCAAA06}" type="presParOf" srcId="{B057702A-0CBB-4C50-ACC4-7C2E848623E7}" destId="{4F8282E8-73A7-4E44-B934-4359F7D10754}" srcOrd="3" destOrd="0" presId="urn:microsoft.com/office/officeart/2005/8/layout/process1"/>
    <dgm:cxn modelId="{3053DEE8-B9CD-44FA-96EC-23B87555D4A2}" type="presParOf" srcId="{4F8282E8-73A7-4E44-B934-4359F7D10754}" destId="{465292F9-674A-4E2D-9BEE-9970FE2B31E5}" srcOrd="0" destOrd="0" presId="urn:microsoft.com/office/officeart/2005/8/layout/process1"/>
    <dgm:cxn modelId="{26772D56-1452-42F1-97E1-3B8429E9E61A}" type="presParOf" srcId="{B057702A-0CBB-4C50-ACC4-7C2E848623E7}" destId="{4BACDF9A-8DCC-45C0-976F-1A8C11DB23B7}" srcOrd="4" destOrd="0" presId="urn:microsoft.com/office/officeart/2005/8/layout/process1"/>
    <dgm:cxn modelId="{B36CE0BE-2A6C-4A1C-A218-5FC922FCDCEE}" type="presParOf" srcId="{B057702A-0CBB-4C50-ACC4-7C2E848623E7}" destId="{37D8FB20-EAFA-47CA-A169-B9766F3E1E36}" srcOrd="5" destOrd="0" presId="urn:microsoft.com/office/officeart/2005/8/layout/process1"/>
    <dgm:cxn modelId="{3F35A41E-E421-4E6D-B58B-561A2EB263B8}" type="presParOf" srcId="{37D8FB20-EAFA-47CA-A169-B9766F3E1E36}" destId="{2509FA75-0014-4BF4-98C1-5D1DB43FCDC2}" srcOrd="0" destOrd="0" presId="urn:microsoft.com/office/officeart/2005/8/layout/process1"/>
    <dgm:cxn modelId="{669201AC-4039-4716-8CF0-183B5EE5D788}" type="presParOf" srcId="{B057702A-0CBB-4C50-ACC4-7C2E848623E7}" destId="{EEE0AE1E-1F08-42AE-8717-E5F14D0FFFB3}" srcOrd="6" destOrd="0" presId="urn:microsoft.com/office/officeart/2005/8/layout/process1"/>
    <dgm:cxn modelId="{AE9AF831-E2F8-4D83-8C35-D1880610A1D1}" type="presParOf" srcId="{B057702A-0CBB-4C50-ACC4-7C2E848623E7}" destId="{36A5C852-F2C4-47BE-BE6D-30CC5E030890}" srcOrd="7" destOrd="0" presId="urn:microsoft.com/office/officeart/2005/8/layout/process1"/>
    <dgm:cxn modelId="{A4C2AA8C-12DD-4E8E-BEF6-897D9276BB7E}" type="presParOf" srcId="{36A5C852-F2C4-47BE-BE6D-30CC5E030890}" destId="{9912015A-2667-46BC-BF84-E489CCE25C15}" srcOrd="0" destOrd="0" presId="urn:microsoft.com/office/officeart/2005/8/layout/process1"/>
    <dgm:cxn modelId="{4F09F9D8-DC02-4B19-AE74-75EF1CD0E241}" type="presParOf" srcId="{B057702A-0CBB-4C50-ACC4-7C2E848623E7}" destId="{1BFE718F-5ADE-442D-8A46-1E676CBE4448}" srcOrd="8" destOrd="0" presId="urn:microsoft.com/office/officeart/2005/8/layout/process1"/>
    <dgm:cxn modelId="{C4E31284-0539-45BD-83EC-D13F81EAF035}" type="presParOf" srcId="{B057702A-0CBB-4C50-ACC4-7C2E848623E7}" destId="{A3621419-B9AD-42F5-89B3-19BB305FDD86}" srcOrd="9" destOrd="0" presId="urn:microsoft.com/office/officeart/2005/8/layout/process1"/>
    <dgm:cxn modelId="{6F5CC8A5-CD43-49F0-815C-7411CCA9DDF7}" type="presParOf" srcId="{A3621419-B9AD-42F5-89B3-19BB305FDD86}" destId="{D386EBBC-E189-45DD-B745-BF7194FED0C9}" srcOrd="0" destOrd="0" presId="urn:microsoft.com/office/officeart/2005/8/layout/process1"/>
    <dgm:cxn modelId="{35F4D706-756B-4B09-A762-E6196AD070FC}" type="presParOf" srcId="{B057702A-0CBB-4C50-ACC4-7C2E848623E7}" destId="{1EAFD04D-F7C1-4C66-9C11-8C0C037F3ED0}" srcOrd="10" destOrd="0" presId="urn:microsoft.com/office/officeart/2005/8/layout/process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FF1D812A-46AC-4DAD-9D1D-5E7F7CF594A2}" type="doc">
      <dgm:prSet loTypeId="urn:microsoft.com/office/officeart/2005/8/layout/process1" loCatId="process" qsTypeId="urn:microsoft.com/office/officeart/2005/8/quickstyle/simple1" qsCatId="simple" csTypeId="urn:microsoft.com/office/officeart/2005/8/colors/accent1_2" csCatId="accent1" phldr="1"/>
      <dgm:spPr/>
    </dgm:pt>
    <dgm:pt modelId="{C2A03412-7A86-46AA-8DFB-C2E3240B296F}">
      <dgm:prSet phldrT="[Text]"/>
      <dgm:spPr>
        <a:noFill/>
        <a:ln>
          <a:noFill/>
        </a:ln>
      </dgm:spPr>
      <dgm:t>
        <a:bodyPr/>
        <a:lstStyle/>
        <a:p>
          <a:r>
            <a:rPr lang="cs-CZ" dirty="0" smtClean="0">
              <a:solidFill>
                <a:srgbClr val="C00000"/>
              </a:solidFill>
              <a:effectLst>
                <a:outerShdw blurRad="38100" dist="38100" dir="2700000" algn="tl">
                  <a:srgbClr val="C0C0C0"/>
                </a:outerShdw>
              </a:effectLst>
            </a:rPr>
            <a:t>Úvod – studium předmětu kartografie</a:t>
          </a:r>
          <a:endParaRPr lang="cs-CZ" dirty="0">
            <a:solidFill>
              <a:srgbClr val="C00000"/>
            </a:solidFill>
          </a:endParaRPr>
        </a:p>
      </dgm:t>
    </dgm:pt>
    <dgm:pt modelId="{9D8DCA65-C15D-422D-8C01-FFF73B8BE76C}" type="parTrans" cxnId="{5CAAD1C3-EAE7-42D6-BF4D-DD00E7CC4165}">
      <dgm:prSet/>
      <dgm:spPr/>
      <dgm:t>
        <a:bodyPr/>
        <a:lstStyle/>
        <a:p>
          <a:endParaRPr lang="cs-CZ"/>
        </a:p>
      </dgm:t>
    </dgm:pt>
    <dgm:pt modelId="{06178BE7-8D27-41F5-A65A-4D98E9DB63FD}" type="sibTrans" cxnId="{5CAAD1C3-EAE7-42D6-BF4D-DD00E7CC4165}">
      <dgm:prSet/>
      <dgm:spPr>
        <a:solidFill>
          <a:srgbClr val="9E0000"/>
        </a:solidFill>
      </dgm:spPr>
      <dgm:t>
        <a:bodyPr/>
        <a:lstStyle/>
        <a:p>
          <a:endParaRPr lang="cs-CZ"/>
        </a:p>
      </dgm:t>
    </dgm:pt>
    <dgm:pt modelId="{EB6FC82E-1B19-488C-A632-D75954DA5089}">
      <dgm:prSet phldrT="[Text]"/>
      <dgm:spPr>
        <a:noFill/>
        <a:ln>
          <a:noFill/>
        </a:ln>
      </dgm:spPr>
      <dgm:t>
        <a:bodyPr/>
        <a:lstStyle/>
        <a:p>
          <a:r>
            <a:rPr lang="cs-CZ" dirty="0" smtClean="0">
              <a:solidFill>
                <a:srgbClr val="C00000"/>
              </a:solidFill>
              <a:effectLst>
                <a:outerShdw blurRad="38100" dist="38100" dir="2700000" algn="tl">
                  <a:srgbClr val="C0C0C0"/>
                </a:outerShdw>
              </a:effectLst>
            </a:rPr>
            <a:t>Postavení kartografie v systému věd</a:t>
          </a:r>
          <a:endParaRPr lang="cs-CZ" dirty="0">
            <a:solidFill>
              <a:srgbClr val="C00000"/>
            </a:solidFill>
          </a:endParaRPr>
        </a:p>
      </dgm:t>
    </dgm:pt>
    <dgm:pt modelId="{D85E963B-4BC2-493C-8BFE-F917084BBA13}" type="parTrans" cxnId="{82E50FB5-3609-413E-BB5B-FE522600D778}">
      <dgm:prSet/>
      <dgm:spPr/>
      <dgm:t>
        <a:bodyPr/>
        <a:lstStyle/>
        <a:p>
          <a:endParaRPr lang="cs-CZ"/>
        </a:p>
      </dgm:t>
    </dgm:pt>
    <dgm:pt modelId="{92D52AC9-EA34-475B-8E11-D7558B66CAFC}" type="sibTrans" cxnId="{82E50FB5-3609-413E-BB5B-FE522600D778}">
      <dgm:prSet/>
      <dgm:spPr>
        <a:solidFill>
          <a:srgbClr val="9E0000"/>
        </a:solidFill>
        <a:ln>
          <a:solidFill>
            <a:srgbClr val="9E0000"/>
          </a:solidFill>
        </a:ln>
      </dgm:spPr>
      <dgm:t>
        <a:bodyPr/>
        <a:lstStyle/>
        <a:p>
          <a:endParaRPr lang="cs-CZ" dirty="0"/>
        </a:p>
      </dgm:t>
    </dgm:pt>
    <dgm:pt modelId="{7F63495B-E1DD-4AD2-94A2-E86E532CFC36}">
      <dgm:prSet phldrT="[Text]"/>
      <dgm:spPr>
        <a:noFill/>
        <a:ln>
          <a:noFill/>
        </a:ln>
      </dgm:spPr>
      <dgm:t>
        <a:bodyPr/>
        <a:lstStyle/>
        <a:p>
          <a:r>
            <a:rPr lang="cs-CZ" dirty="0" smtClean="0">
              <a:solidFill>
                <a:srgbClr val="C00000"/>
              </a:solidFill>
              <a:effectLst>
                <a:outerShdw blurRad="38100" dist="38100" dir="2700000" algn="tl">
                  <a:srgbClr val="C0C0C0"/>
                </a:outerShdw>
              </a:effectLst>
            </a:rPr>
            <a:t>Kartografie jako samostatný vědní obor a její definice</a:t>
          </a:r>
          <a:endParaRPr lang="cs-CZ" dirty="0">
            <a:solidFill>
              <a:srgbClr val="C00000"/>
            </a:solidFill>
          </a:endParaRPr>
        </a:p>
      </dgm:t>
    </dgm:pt>
    <dgm:pt modelId="{00297646-0EF1-491E-8151-A0251977CFFA}" type="parTrans" cxnId="{E1CF5A8D-0997-4EF4-ACC4-57964B17A23E}">
      <dgm:prSet/>
      <dgm:spPr/>
      <dgm:t>
        <a:bodyPr/>
        <a:lstStyle/>
        <a:p>
          <a:endParaRPr lang="cs-CZ"/>
        </a:p>
      </dgm:t>
    </dgm:pt>
    <dgm:pt modelId="{20646FCE-705B-44A0-BB1A-2EC7AA2A4E2E}" type="sibTrans" cxnId="{E1CF5A8D-0997-4EF4-ACC4-57964B17A23E}">
      <dgm:prSet/>
      <dgm:spPr>
        <a:solidFill>
          <a:srgbClr val="9E0000"/>
        </a:solidFill>
      </dgm:spPr>
      <dgm:t>
        <a:bodyPr/>
        <a:lstStyle/>
        <a:p>
          <a:endParaRPr lang="cs-CZ"/>
        </a:p>
      </dgm:t>
    </dgm:pt>
    <dgm:pt modelId="{90EB916C-B489-422B-94D2-5B5CD0BA0924}">
      <dgm:prSet phldrT="[Text]"/>
      <dgm:spPr>
        <a:noFill/>
        <a:ln>
          <a:noFill/>
        </a:ln>
      </dgm:spPr>
      <dgm:t>
        <a:bodyPr/>
        <a:lstStyle/>
        <a:p>
          <a:r>
            <a:rPr lang="cs-CZ" dirty="0" smtClean="0">
              <a:solidFill>
                <a:srgbClr val="C00000"/>
              </a:solidFill>
              <a:effectLst>
                <a:outerShdw blurRad="38100" dist="38100" dir="2700000" algn="tl">
                  <a:srgbClr val="C0C0C0"/>
                </a:outerShdw>
              </a:effectLst>
            </a:rPr>
            <a:t>Definice mapy, atlasu, glóbu a produktů digitální kartografie</a:t>
          </a:r>
          <a:endParaRPr lang="cs-CZ" dirty="0">
            <a:solidFill>
              <a:srgbClr val="C00000"/>
            </a:solidFill>
          </a:endParaRPr>
        </a:p>
      </dgm:t>
    </dgm:pt>
    <dgm:pt modelId="{795CB2DA-0D89-412A-8746-0A55F814F439}" type="parTrans" cxnId="{A1DB6E46-39B1-4B62-9DFA-D74573351459}">
      <dgm:prSet/>
      <dgm:spPr/>
      <dgm:t>
        <a:bodyPr/>
        <a:lstStyle/>
        <a:p>
          <a:endParaRPr lang="cs-CZ"/>
        </a:p>
      </dgm:t>
    </dgm:pt>
    <dgm:pt modelId="{81E37371-C328-40FD-B9AD-FA75F4663C9B}" type="sibTrans" cxnId="{A1DB6E46-39B1-4B62-9DFA-D74573351459}">
      <dgm:prSet/>
      <dgm:spPr>
        <a:solidFill>
          <a:srgbClr val="9E0000"/>
        </a:solidFill>
      </dgm:spPr>
      <dgm:t>
        <a:bodyPr/>
        <a:lstStyle/>
        <a:p>
          <a:endParaRPr lang="cs-CZ"/>
        </a:p>
      </dgm:t>
    </dgm:pt>
    <dgm:pt modelId="{7479B931-5197-489F-B820-1260B7851AF6}">
      <dgm:prSet phldrT="[Text]"/>
      <dgm:spPr>
        <a:noFill/>
        <a:ln>
          <a:noFill/>
        </a:ln>
      </dgm:spPr>
      <dgm:t>
        <a:bodyPr/>
        <a:lstStyle/>
        <a:p>
          <a:r>
            <a:rPr lang="cs-CZ" dirty="0" smtClean="0">
              <a:solidFill>
                <a:srgbClr val="C00000"/>
              </a:solidFill>
              <a:effectLst>
                <a:outerShdw blurRad="38100" dist="38100" dir="2700000" algn="tl">
                  <a:srgbClr val="C0C0C0"/>
                </a:outerShdw>
              </a:effectLst>
            </a:rPr>
            <a:t>Struktura a členění kartografie,</a:t>
          </a:r>
          <a:endParaRPr lang="cs-CZ" dirty="0">
            <a:solidFill>
              <a:srgbClr val="C00000"/>
            </a:solidFill>
          </a:endParaRPr>
        </a:p>
      </dgm:t>
    </dgm:pt>
    <dgm:pt modelId="{7B8B7371-EE95-4821-952A-DA348401A1EE}" type="parTrans" cxnId="{C63C4F92-EBE0-4638-AB1A-C888B8DDA6B9}">
      <dgm:prSet/>
      <dgm:spPr/>
      <dgm:t>
        <a:bodyPr/>
        <a:lstStyle/>
        <a:p>
          <a:endParaRPr lang="cs-CZ"/>
        </a:p>
      </dgm:t>
    </dgm:pt>
    <dgm:pt modelId="{EBDAE86E-3CEA-46E1-AF4F-EF0AC5801943}" type="sibTrans" cxnId="{C63C4F92-EBE0-4638-AB1A-C888B8DDA6B9}">
      <dgm:prSet/>
      <dgm:spPr>
        <a:solidFill>
          <a:srgbClr val="9E0000"/>
        </a:solidFill>
      </dgm:spPr>
      <dgm:t>
        <a:bodyPr/>
        <a:lstStyle/>
        <a:p>
          <a:endParaRPr lang="cs-CZ"/>
        </a:p>
      </dgm:t>
    </dgm:pt>
    <dgm:pt modelId="{4C1DEBAA-0F32-44E4-B462-2BE97B11C370}">
      <dgm:prSet phldrT="[Text]"/>
      <dgm:spPr>
        <a:solidFill>
          <a:srgbClr val="8E0000"/>
        </a:solidFill>
      </dgm:spPr>
      <dgm:t>
        <a:bodyPr/>
        <a:lstStyle/>
        <a:p>
          <a:r>
            <a:rPr lang="cs-CZ" dirty="0" smtClean="0">
              <a:effectLst>
                <a:outerShdw blurRad="38100" dist="38100" dir="2700000" algn="tl">
                  <a:srgbClr val="C0C0C0"/>
                </a:outerShdw>
              </a:effectLst>
            </a:rPr>
            <a:t>Dějiny kartografie</a:t>
          </a:r>
          <a:endParaRPr lang="cs-CZ" dirty="0"/>
        </a:p>
      </dgm:t>
    </dgm:pt>
    <dgm:pt modelId="{C849807A-C483-4CA7-99A7-4D5DF6B147BB}" type="parTrans" cxnId="{69B190B8-3117-45E0-A097-600594B20AAB}">
      <dgm:prSet/>
      <dgm:spPr/>
      <dgm:t>
        <a:bodyPr/>
        <a:lstStyle/>
        <a:p>
          <a:endParaRPr lang="cs-CZ"/>
        </a:p>
      </dgm:t>
    </dgm:pt>
    <dgm:pt modelId="{E94B1057-1EF8-4C77-A54A-C4A8A9042316}" type="sibTrans" cxnId="{69B190B8-3117-45E0-A097-600594B20AAB}">
      <dgm:prSet/>
      <dgm:spPr>
        <a:solidFill>
          <a:srgbClr val="9E0000"/>
        </a:solidFill>
      </dgm:spPr>
      <dgm:t>
        <a:bodyPr/>
        <a:lstStyle/>
        <a:p>
          <a:endParaRPr lang="cs-CZ"/>
        </a:p>
      </dgm:t>
    </dgm:pt>
    <dgm:pt modelId="{B057702A-0CBB-4C50-ACC4-7C2E848623E7}" type="pres">
      <dgm:prSet presAssocID="{FF1D812A-46AC-4DAD-9D1D-5E7F7CF594A2}" presName="Name0" presStyleCnt="0">
        <dgm:presLayoutVars>
          <dgm:dir/>
          <dgm:resizeHandles val="exact"/>
        </dgm:presLayoutVars>
      </dgm:prSet>
      <dgm:spPr/>
    </dgm:pt>
    <dgm:pt modelId="{21B9CB86-07E8-4748-B26B-05CC586D5445}" type="pres">
      <dgm:prSet presAssocID="{C2A03412-7A86-46AA-8DFB-C2E3240B296F}" presName="node" presStyleLbl="node1" presStyleIdx="0" presStyleCnt="6" custScaleX="98785" custScaleY="97992" custLinFactNeighborX="-830" custLinFactNeighborY="-3812">
        <dgm:presLayoutVars>
          <dgm:bulletEnabled val="1"/>
        </dgm:presLayoutVars>
      </dgm:prSet>
      <dgm:spPr/>
      <dgm:t>
        <a:bodyPr/>
        <a:lstStyle/>
        <a:p>
          <a:endParaRPr lang="cs-CZ"/>
        </a:p>
      </dgm:t>
    </dgm:pt>
    <dgm:pt modelId="{FF98E716-3DA5-4B4A-B765-410C97872A7F}" type="pres">
      <dgm:prSet presAssocID="{06178BE7-8D27-41F5-A65A-4D98E9DB63FD}" presName="sibTrans" presStyleLbl="sibTrans2D1" presStyleIdx="0" presStyleCnt="5"/>
      <dgm:spPr/>
      <dgm:t>
        <a:bodyPr/>
        <a:lstStyle/>
        <a:p>
          <a:endParaRPr lang="cs-CZ"/>
        </a:p>
      </dgm:t>
    </dgm:pt>
    <dgm:pt modelId="{22058855-13C9-4F9E-99CA-BF1D24F161FF}" type="pres">
      <dgm:prSet presAssocID="{06178BE7-8D27-41F5-A65A-4D98E9DB63FD}" presName="connectorText" presStyleLbl="sibTrans2D1" presStyleIdx="0" presStyleCnt="5"/>
      <dgm:spPr/>
      <dgm:t>
        <a:bodyPr/>
        <a:lstStyle/>
        <a:p>
          <a:endParaRPr lang="cs-CZ"/>
        </a:p>
      </dgm:t>
    </dgm:pt>
    <dgm:pt modelId="{53D723DB-08EA-4C67-A083-1E84675A5EC9}" type="pres">
      <dgm:prSet presAssocID="{EB6FC82E-1B19-488C-A632-D75954DA5089}" presName="node" presStyleLbl="node1" presStyleIdx="1" presStyleCnt="6">
        <dgm:presLayoutVars>
          <dgm:bulletEnabled val="1"/>
        </dgm:presLayoutVars>
      </dgm:prSet>
      <dgm:spPr/>
      <dgm:t>
        <a:bodyPr/>
        <a:lstStyle/>
        <a:p>
          <a:endParaRPr lang="cs-CZ"/>
        </a:p>
      </dgm:t>
    </dgm:pt>
    <dgm:pt modelId="{4F8282E8-73A7-4E44-B934-4359F7D10754}" type="pres">
      <dgm:prSet presAssocID="{92D52AC9-EA34-475B-8E11-D7558B66CAFC}" presName="sibTrans" presStyleLbl="sibTrans2D1" presStyleIdx="1" presStyleCnt="5"/>
      <dgm:spPr/>
      <dgm:t>
        <a:bodyPr/>
        <a:lstStyle/>
        <a:p>
          <a:endParaRPr lang="cs-CZ"/>
        </a:p>
      </dgm:t>
    </dgm:pt>
    <dgm:pt modelId="{465292F9-674A-4E2D-9BEE-9970FE2B31E5}" type="pres">
      <dgm:prSet presAssocID="{92D52AC9-EA34-475B-8E11-D7558B66CAFC}" presName="connectorText" presStyleLbl="sibTrans2D1" presStyleIdx="1" presStyleCnt="5"/>
      <dgm:spPr/>
      <dgm:t>
        <a:bodyPr/>
        <a:lstStyle/>
        <a:p>
          <a:endParaRPr lang="cs-CZ"/>
        </a:p>
      </dgm:t>
    </dgm:pt>
    <dgm:pt modelId="{4BACDF9A-8DCC-45C0-976F-1A8C11DB23B7}" type="pres">
      <dgm:prSet presAssocID="{7F63495B-E1DD-4AD2-94A2-E86E532CFC36}" presName="node" presStyleLbl="node1" presStyleIdx="2" presStyleCnt="6">
        <dgm:presLayoutVars>
          <dgm:bulletEnabled val="1"/>
        </dgm:presLayoutVars>
      </dgm:prSet>
      <dgm:spPr/>
      <dgm:t>
        <a:bodyPr/>
        <a:lstStyle/>
        <a:p>
          <a:endParaRPr lang="cs-CZ"/>
        </a:p>
      </dgm:t>
    </dgm:pt>
    <dgm:pt modelId="{37D8FB20-EAFA-47CA-A169-B9766F3E1E36}" type="pres">
      <dgm:prSet presAssocID="{20646FCE-705B-44A0-BB1A-2EC7AA2A4E2E}" presName="sibTrans" presStyleLbl="sibTrans2D1" presStyleIdx="2" presStyleCnt="5"/>
      <dgm:spPr/>
      <dgm:t>
        <a:bodyPr/>
        <a:lstStyle/>
        <a:p>
          <a:endParaRPr lang="cs-CZ"/>
        </a:p>
      </dgm:t>
    </dgm:pt>
    <dgm:pt modelId="{2509FA75-0014-4BF4-98C1-5D1DB43FCDC2}" type="pres">
      <dgm:prSet presAssocID="{20646FCE-705B-44A0-BB1A-2EC7AA2A4E2E}" presName="connectorText" presStyleLbl="sibTrans2D1" presStyleIdx="2" presStyleCnt="5"/>
      <dgm:spPr/>
      <dgm:t>
        <a:bodyPr/>
        <a:lstStyle/>
        <a:p>
          <a:endParaRPr lang="cs-CZ"/>
        </a:p>
      </dgm:t>
    </dgm:pt>
    <dgm:pt modelId="{EEE0AE1E-1F08-42AE-8717-E5F14D0FFFB3}" type="pres">
      <dgm:prSet presAssocID="{90EB916C-B489-422B-94D2-5B5CD0BA0924}" presName="node" presStyleLbl="node1" presStyleIdx="3" presStyleCnt="6">
        <dgm:presLayoutVars>
          <dgm:bulletEnabled val="1"/>
        </dgm:presLayoutVars>
      </dgm:prSet>
      <dgm:spPr/>
      <dgm:t>
        <a:bodyPr/>
        <a:lstStyle/>
        <a:p>
          <a:endParaRPr lang="cs-CZ"/>
        </a:p>
      </dgm:t>
    </dgm:pt>
    <dgm:pt modelId="{36A5C852-F2C4-47BE-BE6D-30CC5E030890}" type="pres">
      <dgm:prSet presAssocID="{81E37371-C328-40FD-B9AD-FA75F4663C9B}" presName="sibTrans" presStyleLbl="sibTrans2D1" presStyleIdx="3" presStyleCnt="5"/>
      <dgm:spPr/>
      <dgm:t>
        <a:bodyPr/>
        <a:lstStyle/>
        <a:p>
          <a:endParaRPr lang="cs-CZ"/>
        </a:p>
      </dgm:t>
    </dgm:pt>
    <dgm:pt modelId="{9912015A-2667-46BC-BF84-E489CCE25C15}" type="pres">
      <dgm:prSet presAssocID="{81E37371-C328-40FD-B9AD-FA75F4663C9B}" presName="connectorText" presStyleLbl="sibTrans2D1" presStyleIdx="3" presStyleCnt="5"/>
      <dgm:spPr/>
      <dgm:t>
        <a:bodyPr/>
        <a:lstStyle/>
        <a:p>
          <a:endParaRPr lang="cs-CZ"/>
        </a:p>
      </dgm:t>
    </dgm:pt>
    <dgm:pt modelId="{1BFE718F-5ADE-442D-8A46-1E676CBE4448}" type="pres">
      <dgm:prSet presAssocID="{7479B931-5197-489F-B820-1260B7851AF6}" presName="node" presStyleLbl="node1" presStyleIdx="4" presStyleCnt="6">
        <dgm:presLayoutVars>
          <dgm:bulletEnabled val="1"/>
        </dgm:presLayoutVars>
      </dgm:prSet>
      <dgm:spPr/>
      <dgm:t>
        <a:bodyPr/>
        <a:lstStyle/>
        <a:p>
          <a:endParaRPr lang="cs-CZ"/>
        </a:p>
      </dgm:t>
    </dgm:pt>
    <dgm:pt modelId="{A3621419-B9AD-42F5-89B3-19BB305FDD86}" type="pres">
      <dgm:prSet presAssocID="{EBDAE86E-3CEA-46E1-AF4F-EF0AC5801943}" presName="sibTrans" presStyleLbl="sibTrans2D1" presStyleIdx="4" presStyleCnt="5"/>
      <dgm:spPr/>
      <dgm:t>
        <a:bodyPr/>
        <a:lstStyle/>
        <a:p>
          <a:endParaRPr lang="cs-CZ"/>
        </a:p>
      </dgm:t>
    </dgm:pt>
    <dgm:pt modelId="{D386EBBC-E189-45DD-B745-BF7194FED0C9}" type="pres">
      <dgm:prSet presAssocID="{EBDAE86E-3CEA-46E1-AF4F-EF0AC5801943}" presName="connectorText" presStyleLbl="sibTrans2D1" presStyleIdx="4" presStyleCnt="5"/>
      <dgm:spPr/>
      <dgm:t>
        <a:bodyPr/>
        <a:lstStyle/>
        <a:p>
          <a:endParaRPr lang="cs-CZ"/>
        </a:p>
      </dgm:t>
    </dgm:pt>
    <dgm:pt modelId="{1EAFD04D-F7C1-4C66-9C11-8C0C037F3ED0}" type="pres">
      <dgm:prSet presAssocID="{4C1DEBAA-0F32-44E4-B462-2BE97B11C370}" presName="node" presStyleLbl="node1" presStyleIdx="5" presStyleCnt="6">
        <dgm:presLayoutVars>
          <dgm:bulletEnabled val="1"/>
        </dgm:presLayoutVars>
      </dgm:prSet>
      <dgm:spPr/>
      <dgm:t>
        <a:bodyPr/>
        <a:lstStyle/>
        <a:p>
          <a:endParaRPr lang="cs-CZ"/>
        </a:p>
      </dgm:t>
    </dgm:pt>
  </dgm:ptLst>
  <dgm:cxnLst>
    <dgm:cxn modelId="{5804D61E-E26B-46E2-8BF0-92CE819AC613}" type="presOf" srcId="{7F63495B-E1DD-4AD2-94A2-E86E532CFC36}" destId="{4BACDF9A-8DCC-45C0-976F-1A8C11DB23B7}" srcOrd="0" destOrd="0" presId="urn:microsoft.com/office/officeart/2005/8/layout/process1"/>
    <dgm:cxn modelId="{E1CF5A8D-0997-4EF4-ACC4-57964B17A23E}" srcId="{FF1D812A-46AC-4DAD-9D1D-5E7F7CF594A2}" destId="{7F63495B-E1DD-4AD2-94A2-E86E532CFC36}" srcOrd="2" destOrd="0" parTransId="{00297646-0EF1-491E-8151-A0251977CFFA}" sibTransId="{20646FCE-705B-44A0-BB1A-2EC7AA2A4E2E}"/>
    <dgm:cxn modelId="{8EDA0386-F976-4624-9AFD-57D5630114AE}" type="presOf" srcId="{FF1D812A-46AC-4DAD-9D1D-5E7F7CF594A2}" destId="{B057702A-0CBB-4C50-ACC4-7C2E848623E7}" srcOrd="0" destOrd="0" presId="urn:microsoft.com/office/officeart/2005/8/layout/process1"/>
    <dgm:cxn modelId="{57D3AF9E-301B-4C3A-9F72-F4D4F1421781}" type="presOf" srcId="{06178BE7-8D27-41F5-A65A-4D98E9DB63FD}" destId="{22058855-13C9-4F9E-99CA-BF1D24F161FF}" srcOrd="1" destOrd="0" presId="urn:microsoft.com/office/officeart/2005/8/layout/process1"/>
    <dgm:cxn modelId="{D1C757CE-54A6-4BA4-B51B-34C0BE1F05FB}" type="presOf" srcId="{20646FCE-705B-44A0-BB1A-2EC7AA2A4E2E}" destId="{2509FA75-0014-4BF4-98C1-5D1DB43FCDC2}" srcOrd="1" destOrd="0" presId="urn:microsoft.com/office/officeart/2005/8/layout/process1"/>
    <dgm:cxn modelId="{18846E02-5470-4272-A09F-1D648242C44F}" type="presOf" srcId="{06178BE7-8D27-41F5-A65A-4D98E9DB63FD}" destId="{FF98E716-3DA5-4B4A-B765-410C97872A7F}" srcOrd="0" destOrd="0" presId="urn:microsoft.com/office/officeart/2005/8/layout/process1"/>
    <dgm:cxn modelId="{4D2AAB7D-E206-4842-AAF3-20FBA77C7A77}" type="presOf" srcId="{92D52AC9-EA34-475B-8E11-D7558B66CAFC}" destId="{4F8282E8-73A7-4E44-B934-4359F7D10754}" srcOrd="0" destOrd="0" presId="urn:microsoft.com/office/officeart/2005/8/layout/process1"/>
    <dgm:cxn modelId="{5CAAD1C3-EAE7-42D6-BF4D-DD00E7CC4165}" srcId="{FF1D812A-46AC-4DAD-9D1D-5E7F7CF594A2}" destId="{C2A03412-7A86-46AA-8DFB-C2E3240B296F}" srcOrd="0" destOrd="0" parTransId="{9D8DCA65-C15D-422D-8C01-FFF73B8BE76C}" sibTransId="{06178BE7-8D27-41F5-A65A-4D98E9DB63FD}"/>
    <dgm:cxn modelId="{69B190B8-3117-45E0-A097-600594B20AAB}" srcId="{FF1D812A-46AC-4DAD-9D1D-5E7F7CF594A2}" destId="{4C1DEBAA-0F32-44E4-B462-2BE97B11C370}" srcOrd="5" destOrd="0" parTransId="{C849807A-C483-4CA7-99A7-4D5DF6B147BB}" sibTransId="{E94B1057-1EF8-4C77-A54A-C4A8A9042316}"/>
    <dgm:cxn modelId="{A83672AD-956A-429A-8D9F-B919EB8A2770}" type="presOf" srcId="{C2A03412-7A86-46AA-8DFB-C2E3240B296F}" destId="{21B9CB86-07E8-4748-B26B-05CC586D5445}" srcOrd="0" destOrd="0" presId="urn:microsoft.com/office/officeart/2005/8/layout/process1"/>
    <dgm:cxn modelId="{546CE934-59A8-4BCB-B3B7-62677AD63F56}" type="presOf" srcId="{92D52AC9-EA34-475B-8E11-D7558B66CAFC}" destId="{465292F9-674A-4E2D-9BEE-9970FE2B31E5}" srcOrd="1" destOrd="0" presId="urn:microsoft.com/office/officeart/2005/8/layout/process1"/>
    <dgm:cxn modelId="{B7F95641-D3DD-408B-9797-06840F7BF905}" type="presOf" srcId="{90EB916C-B489-422B-94D2-5B5CD0BA0924}" destId="{EEE0AE1E-1F08-42AE-8717-E5F14D0FFFB3}" srcOrd="0" destOrd="0" presId="urn:microsoft.com/office/officeart/2005/8/layout/process1"/>
    <dgm:cxn modelId="{4684765D-C2F7-4EB2-8F0A-508467F7AA72}" type="presOf" srcId="{20646FCE-705B-44A0-BB1A-2EC7AA2A4E2E}" destId="{37D8FB20-EAFA-47CA-A169-B9766F3E1E36}" srcOrd="0" destOrd="0" presId="urn:microsoft.com/office/officeart/2005/8/layout/process1"/>
    <dgm:cxn modelId="{82E50FB5-3609-413E-BB5B-FE522600D778}" srcId="{FF1D812A-46AC-4DAD-9D1D-5E7F7CF594A2}" destId="{EB6FC82E-1B19-488C-A632-D75954DA5089}" srcOrd="1" destOrd="0" parTransId="{D85E963B-4BC2-493C-8BFE-F917084BBA13}" sibTransId="{92D52AC9-EA34-475B-8E11-D7558B66CAFC}"/>
    <dgm:cxn modelId="{EBB4C9E6-25DC-4FDD-8B1C-7D6D4B56B6F5}" type="presOf" srcId="{EB6FC82E-1B19-488C-A632-D75954DA5089}" destId="{53D723DB-08EA-4C67-A083-1E84675A5EC9}" srcOrd="0" destOrd="0" presId="urn:microsoft.com/office/officeart/2005/8/layout/process1"/>
    <dgm:cxn modelId="{C63C4F92-EBE0-4638-AB1A-C888B8DDA6B9}" srcId="{FF1D812A-46AC-4DAD-9D1D-5E7F7CF594A2}" destId="{7479B931-5197-489F-B820-1260B7851AF6}" srcOrd="4" destOrd="0" parTransId="{7B8B7371-EE95-4821-952A-DA348401A1EE}" sibTransId="{EBDAE86E-3CEA-46E1-AF4F-EF0AC5801943}"/>
    <dgm:cxn modelId="{7573F168-307E-44C8-922E-875BC068B7D5}" type="presOf" srcId="{EBDAE86E-3CEA-46E1-AF4F-EF0AC5801943}" destId="{D386EBBC-E189-45DD-B745-BF7194FED0C9}" srcOrd="1" destOrd="0" presId="urn:microsoft.com/office/officeart/2005/8/layout/process1"/>
    <dgm:cxn modelId="{A1DB6E46-39B1-4B62-9DFA-D74573351459}" srcId="{FF1D812A-46AC-4DAD-9D1D-5E7F7CF594A2}" destId="{90EB916C-B489-422B-94D2-5B5CD0BA0924}" srcOrd="3" destOrd="0" parTransId="{795CB2DA-0D89-412A-8746-0A55F814F439}" sibTransId="{81E37371-C328-40FD-B9AD-FA75F4663C9B}"/>
    <dgm:cxn modelId="{C6682993-90BC-4486-8837-FEE8B1478734}" type="presOf" srcId="{81E37371-C328-40FD-B9AD-FA75F4663C9B}" destId="{9912015A-2667-46BC-BF84-E489CCE25C15}" srcOrd="1" destOrd="0" presId="urn:microsoft.com/office/officeart/2005/8/layout/process1"/>
    <dgm:cxn modelId="{E197FFD8-3F9B-48B1-A8BB-90A4A378701A}" type="presOf" srcId="{EBDAE86E-3CEA-46E1-AF4F-EF0AC5801943}" destId="{A3621419-B9AD-42F5-89B3-19BB305FDD86}" srcOrd="0" destOrd="0" presId="urn:microsoft.com/office/officeart/2005/8/layout/process1"/>
    <dgm:cxn modelId="{FF7549F3-6037-4773-9108-27079A4B1A06}" type="presOf" srcId="{4C1DEBAA-0F32-44E4-B462-2BE97B11C370}" destId="{1EAFD04D-F7C1-4C66-9C11-8C0C037F3ED0}" srcOrd="0" destOrd="0" presId="urn:microsoft.com/office/officeart/2005/8/layout/process1"/>
    <dgm:cxn modelId="{7BD76BFD-2298-4B52-9B6B-2E8B1CFE447A}" type="presOf" srcId="{7479B931-5197-489F-B820-1260B7851AF6}" destId="{1BFE718F-5ADE-442D-8A46-1E676CBE4448}" srcOrd="0" destOrd="0" presId="urn:microsoft.com/office/officeart/2005/8/layout/process1"/>
    <dgm:cxn modelId="{EB4B6A5B-6E05-4859-9843-52DDDAFC8A32}" type="presOf" srcId="{81E37371-C328-40FD-B9AD-FA75F4663C9B}" destId="{36A5C852-F2C4-47BE-BE6D-30CC5E030890}" srcOrd="0" destOrd="0" presId="urn:microsoft.com/office/officeart/2005/8/layout/process1"/>
    <dgm:cxn modelId="{6CC0DE00-24CB-4A8B-9F63-BB0FA5F8F9F2}" type="presParOf" srcId="{B057702A-0CBB-4C50-ACC4-7C2E848623E7}" destId="{21B9CB86-07E8-4748-B26B-05CC586D5445}" srcOrd="0" destOrd="0" presId="urn:microsoft.com/office/officeart/2005/8/layout/process1"/>
    <dgm:cxn modelId="{DBA61F34-C619-48DB-A9EA-B6F49810D625}" type="presParOf" srcId="{B057702A-0CBB-4C50-ACC4-7C2E848623E7}" destId="{FF98E716-3DA5-4B4A-B765-410C97872A7F}" srcOrd="1" destOrd="0" presId="urn:microsoft.com/office/officeart/2005/8/layout/process1"/>
    <dgm:cxn modelId="{53D22BA9-07E1-49D4-8CB0-12CF985FCE12}" type="presParOf" srcId="{FF98E716-3DA5-4B4A-B765-410C97872A7F}" destId="{22058855-13C9-4F9E-99CA-BF1D24F161FF}" srcOrd="0" destOrd="0" presId="urn:microsoft.com/office/officeart/2005/8/layout/process1"/>
    <dgm:cxn modelId="{C086A9D9-9A6C-4548-8231-76BBA5FDEE92}" type="presParOf" srcId="{B057702A-0CBB-4C50-ACC4-7C2E848623E7}" destId="{53D723DB-08EA-4C67-A083-1E84675A5EC9}" srcOrd="2" destOrd="0" presId="urn:microsoft.com/office/officeart/2005/8/layout/process1"/>
    <dgm:cxn modelId="{B5126CB3-CB2A-4577-B923-59EB9C0C916C}" type="presParOf" srcId="{B057702A-0CBB-4C50-ACC4-7C2E848623E7}" destId="{4F8282E8-73A7-4E44-B934-4359F7D10754}" srcOrd="3" destOrd="0" presId="urn:microsoft.com/office/officeart/2005/8/layout/process1"/>
    <dgm:cxn modelId="{735B28FC-36C1-4EB8-9CE2-744440B5BD90}" type="presParOf" srcId="{4F8282E8-73A7-4E44-B934-4359F7D10754}" destId="{465292F9-674A-4E2D-9BEE-9970FE2B31E5}" srcOrd="0" destOrd="0" presId="urn:microsoft.com/office/officeart/2005/8/layout/process1"/>
    <dgm:cxn modelId="{D2BC39A1-60A1-4869-8AE5-B907AF701FD6}" type="presParOf" srcId="{B057702A-0CBB-4C50-ACC4-7C2E848623E7}" destId="{4BACDF9A-8DCC-45C0-976F-1A8C11DB23B7}" srcOrd="4" destOrd="0" presId="urn:microsoft.com/office/officeart/2005/8/layout/process1"/>
    <dgm:cxn modelId="{89647DFC-601D-4DD1-9131-4003188DBEE1}" type="presParOf" srcId="{B057702A-0CBB-4C50-ACC4-7C2E848623E7}" destId="{37D8FB20-EAFA-47CA-A169-B9766F3E1E36}" srcOrd="5" destOrd="0" presId="urn:microsoft.com/office/officeart/2005/8/layout/process1"/>
    <dgm:cxn modelId="{88B186F5-EB9C-4C4F-9C2F-D28E537F1567}" type="presParOf" srcId="{37D8FB20-EAFA-47CA-A169-B9766F3E1E36}" destId="{2509FA75-0014-4BF4-98C1-5D1DB43FCDC2}" srcOrd="0" destOrd="0" presId="urn:microsoft.com/office/officeart/2005/8/layout/process1"/>
    <dgm:cxn modelId="{272A08BA-A083-4DBB-BDD0-FF2B82587E3B}" type="presParOf" srcId="{B057702A-0CBB-4C50-ACC4-7C2E848623E7}" destId="{EEE0AE1E-1F08-42AE-8717-E5F14D0FFFB3}" srcOrd="6" destOrd="0" presId="urn:microsoft.com/office/officeart/2005/8/layout/process1"/>
    <dgm:cxn modelId="{F8D83696-3B61-451F-B808-F7BC1F6F5471}" type="presParOf" srcId="{B057702A-0CBB-4C50-ACC4-7C2E848623E7}" destId="{36A5C852-F2C4-47BE-BE6D-30CC5E030890}" srcOrd="7" destOrd="0" presId="urn:microsoft.com/office/officeart/2005/8/layout/process1"/>
    <dgm:cxn modelId="{B979C8F9-D4E8-436A-BDB7-4A96FBD77D53}" type="presParOf" srcId="{36A5C852-F2C4-47BE-BE6D-30CC5E030890}" destId="{9912015A-2667-46BC-BF84-E489CCE25C15}" srcOrd="0" destOrd="0" presId="urn:microsoft.com/office/officeart/2005/8/layout/process1"/>
    <dgm:cxn modelId="{F12D2248-6D65-410D-8873-FFBD18F62236}" type="presParOf" srcId="{B057702A-0CBB-4C50-ACC4-7C2E848623E7}" destId="{1BFE718F-5ADE-442D-8A46-1E676CBE4448}" srcOrd="8" destOrd="0" presId="urn:microsoft.com/office/officeart/2005/8/layout/process1"/>
    <dgm:cxn modelId="{78118942-3606-43E2-BAE3-5AFD0BAE0495}" type="presParOf" srcId="{B057702A-0CBB-4C50-ACC4-7C2E848623E7}" destId="{A3621419-B9AD-42F5-89B3-19BB305FDD86}" srcOrd="9" destOrd="0" presId="urn:microsoft.com/office/officeart/2005/8/layout/process1"/>
    <dgm:cxn modelId="{640A9CCE-847C-48E2-854A-ECAB12702907}" type="presParOf" srcId="{A3621419-B9AD-42F5-89B3-19BB305FDD86}" destId="{D386EBBC-E189-45DD-B745-BF7194FED0C9}" srcOrd="0" destOrd="0" presId="urn:microsoft.com/office/officeart/2005/8/layout/process1"/>
    <dgm:cxn modelId="{6EDA5AD8-432B-4213-8A91-CAA7FFADAC60}" type="presParOf" srcId="{B057702A-0CBB-4C50-ACC4-7C2E848623E7}" destId="{1EAFD04D-F7C1-4C66-9C11-8C0C037F3ED0}" srcOrd="10" destOrd="0" presId="urn:microsoft.com/office/officeart/2005/8/layout/process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FF1D812A-46AC-4DAD-9D1D-5E7F7CF594A2}" type="doc">
      <dgm:prSet loTypeId="urn:microsoft.com/office/officeart/2005/8/layout/process1" loCatId="process" qsTypeId="urn:microsoft.com/office/officeart/2005/8/quickstyle/simple1" qsCatId="simple" csTypeId="urn:microsoft.com/office/officeart/2005/8/colors/accent1_2" csCatId="accent1" phldr="1"/>
      <dgm:spPr/>
    </dgm:pt>
    <dgm:pt modelId="{C2A03412-7A86-46AA-8DFB-C2E3240B296F}">
      <dgm:prSet phldrT="[Text]"/>
      <dgm:spPr>
        <a:noFill/>
        <a:ln>
          <a:noFill/>
        </a:ln>
      </dgm:spPr>
      <dgm:t>
        <a:bodyPr/>
        <a:lstStyle/>
        <a:p>
          <a:r>
            <a:rPr lang="cs-CZ" dirty="0" smtClean="0">
              <a:solidFill>
                <a:srgbClr val="C00000"/>
              </a:solidFill>
              <a:effectLst>
                <a:outerShdw blurRad="38100" dist="38100" dir="2700000" algn="tl">
                  <a:srgbClr val="C0C0C0"/>
                </a:outerShdw>
              </a:effectLst>
            </a:rPr>
            <a:t>Úvod – studium předmětu kartografie</a:t>
          </a:r>
          <a:endParaRPr lang="cs-CZ" dirty="0">
            <a:solidFill>
              <a:srgbClr val="C00000"/>
            </a:solidFill>
          </a:endParaRPr>
        </a:p>
      </dgm:t>
    </dgm:pt>
    <dgm:pt modelId="{9D8DCA65-C15D-422D-8C01-FFF73B8BE76C}" type="parTrans" cxnId="{5CAAD1C3-EAE7-42D6-BF4D-DD00E7CC4165}">
      <dgm:prSet/>
      <dgm:spPr/>
      <dgm:t>
        <a:bodyPr/>
        <a:lstStyle/>
        <a:p>
          <a:endParaRPr lang="cs-CZ"/>
        </a:p>
      </dgm:t>
    </dgm:pt>
    <dgm:pt modelId="{06178BE7-8D27-41F5-A65A-4D98E9DB63FD}" type="sibTrans" cxnId="{5CAAD1C3-EAE7-42D6-BF4D-DD00E7CC4165}">
      <dgm:prSet/>
      <dgm:spPr>
        <a:solidFill>
          <a:srgbClr val="9E0000"/>
        </a:solidFill>
      </dgm:spPr>
      <dgm:t>
        <a:bodyPr/>
        <a:lstStyle/>
        <a:p>
          <a:endParaRPr lang="cs-CZ"/>
        </a:p>
      </dgm:t>
    </dgm:pt>
    <dgm:pt modelId="{EB6FC82E-1B19-488C-A632-D75954DA5089}">
      <dgm:prSet phldrT="[Text]"/>
      <dgm:spPr>
        <a:noFill/>
        <a:ln>
          <a:noFill/>
        </a:ln>
      </dgm:spPr>
      <dgm:t>
        <a:bodyPr/>
        <a:lstStyle/>
        <a:p>
          <a:r>
            <a:rPr lang="cs-CZ" dirty="0" smtClean="0">
              <a:solidFill>
                <a:srgbClr val="C00000"/>
              </a:solidFill>
              <a:effectLst>
                <a:outerShdw blurRad="38100" dist="38100" dir="2700000" algn="tl">
                  <a:srgbClr val="C0C0C0"/>
                </a:outerShdw>
              </a:effectLst>
            </a:rPr>
            <a:t>Postavení kartografie v systému věd</a:t>
          </a:r>
          <a:endParaRPr lang="cs-CZ" dirty="0">
            <a:solidFill>
              <a:srgbClr val="C00000"/>
            </a:solidFill>
          </a:endParaRPr>
        </a:p>
      </dgm:t>
    </dgm:pt>
    <dgm:pt modelId="{D85E963B-4BC2-493C-8BFE-F917084BBA13}" type="parTrans" cxnId="{82E50FB5-3609-413E-BB5B-FE522600D778}">
      <dgm:prSet/>
      <dgm:spPr/>
      <dgm:t>
        <a:bodyPr/>
        <a:lstStyle/>
        <a:p>
          <a:endParaRPr lang="cs-CZ"/>
        </a:p>
      </dgm:t>
    </dgm:pt>
    <dgm:pt modelId="{92D52AC9-EA34-475B-8E11-D7558B66CAFC}" type="sibTrans" cxnId="{82E50FB5-3609-413E-BB5B-FE522600D778}">
      <dgm:prSet/>
      <dgm:spPr>
        <a:solidFill>
          <a:srgbClr val="9E0000"/>
        </a:solidFill>
        <a:ln>
          <a:solidFill>
            <a:srgbClr val="9E0000"/>
          </a:solidFill>
        </a:ln>
      </dgm:spPr>
      <dgm:t>
        <a:bodyPr/>
        <a:lstStyle/>
        <a:p>
          <a:endParaRPr lang="cs-CZ" dirty="0"/>
        </a:p>
      </dgm:t>
    </dgm:pt>
    <dgm:pt modelId="{7F63495B-E1DD-4AD2-94A2-E86E532CFC36}">
      <dgm:prSet phldrT="[Text]"/>
      <dgm:spPr>
        <a:noFill/>
        <a:ln>
          <a:noFill/>
        </a:ln>
      </dgm:spPr>
      <dgm:t>
        <a:bodyPr/>
        <a:lstStyle/>
        <a:p>
          <a:r>
            <a:rPr lang="cs-CZ" dirty="0" smtClean="0">
              <a:solidFill>
                <a:srgbClr val="C00000"/>
              </a:solidFill>
              <a:effectLst>
                <a:outerShdw blurRad="38100" dist="38100" dir="2700000" algn="tl">
                  <a:srgbClr val="C0C0C0"/>
                </a:outerShdw>
              </a:effectLst>
            </a:rPr>
            <a:t>Kartografie jako samostatný vědní obor a její definice</a:t>
          </a:r>
          <a:endParaRPr lang="cs-CZ" dirty="0">
            <a:solidFill>
              <a:srgbClr val="C00000"/>
            </a:solidFill>
          </a:endParaRPr>
        </a:p>
      </dgm:t>
    </dgm:pt>
    <dgm:pt modelId="{00297646-0EF1-491E-8151-A0251977CFFA}" type="parTrans" cxnId="{E1CF5A8D-0997-4EF4-ACC4-57964B17A23E}">
      <dgm:prSet/>
      <dgm:spPr/>
      <dgm:t>
        <a:bodyPr/>
        <a:lstStyle/>
        <a:p>
          <a:endParaRPr lang="cs-CZ"/>
        </a:p>
      </dgm:t>
    </dgm:pt>
    <dgm:pt modelId="{20646FCE-705B-44A0-BB1A-2EC7AA2A4E2E}" type="sibTrans" cxnId="{E1CF5A8D-0997-4EF4-ACC4-57964B17A23E}">
      <dgm:prSet/>
      <dgm:spPr>
        <a:solidFill>
          <a:srgbClr val="9E0000"/>
        </a:solidFill>
      </dgm:spPr>
      <dgm:t>
        <a:bodyPr/>
        <a:lstStyle/>
        <a:p>
          <a:endParaRPr lang="cs-CZ"/>
        </a:p>
      </dgm:t>
    </dgm:pt>
    <dgm:pt modelId="{90EB916C-B489-422B-94D2-5B5CD0BA0924}">
      <dgm:prSet phldrT="[Text]"/>
      <dgm:spPr>
        <a:noFill/>
        <a:ln>
          <a:noFill/>
        </a:ln>
      </dgm:spPr>
      <dgm:t>
        <a:bodyPr/>
        <a:lstStyle/>
        <a:p>
          <a:r>
            <a:rPr lang="cs-CZ" dirty="0" smtClean="0">
              <a:solidFill>
                <a:srgbClr val="C00000"/>
              </a:solidFill>
              <a:effectLst>
                <a:outerShdw blurRad="38100" dist="38100" dir="2700000" algn="tl">
                  <a:srgbClr val="C0C0C0"/>
                </a:outerShdw>
              </a:effectLst>
            </a:rPr>
            <a:t>Definice mapy, atlasu, glóbu a produktů digitální kartografie</a:t>
          </a:r>
          <a:endParaRPr lang="cs-CZ" dirty="0">
            <a:solidFill>
              <a:srgbClr val="C00000"/>
            </a:solidFill>
          </a:endParaRPr>
        </a:p>
      </dgm:t>
    </dgm:pt>
    <dgm:pt modelId="{795CB2DA-0D89-412A-8746-0A55F814F439}" type="parTrans" cxnId="{A1DB6E46-39B1-4B62-9DFA-D74573351459}">
      <dgm:prSet/>
      <dgm:spPr/>
      <dgm:t>
        <a:bodyPr/>
        <a:lstStyle/>
        <a:p>
          <a:endParaRPr lang="cs-CZ"/>
        </a:p>
      </dgm:t>
    </dgm:pt>
    <dgm:pt modelId="{81E37371-C328-40FD-B9AD-FA75F4663C9B}" type="sibTrans" cxnId="{A1DB6E46-39B1-4B62-9DFA-D74573351459}">
      <dgm:prSet/>
      <dgm:spPr>
        <a:solidFill>
          <a:srgbClr val="9E0000"/>
        </a:solidFill>
      </dgm:spPr>
      <dgm:t>
        <a:bodyPr/>
        <a:lstStyle/>
        <a:p>
          <a:endParaRPr lang="cs-CZ"/>
        </a:p>
      </dgm:t>
    </dgm:pt>
    <dgm:pt modelId="{7479B931-5197-489F-B820-1260B7851AF6}">
      <dgm:prSet phldrT="[Text]"/>
      <dgm:spPr>
        <a:noFill/>
        <a:ln>
          <a:noFill/>
        </a:ln>
      </dgm:spPr>
      <dgm:t>
        <a:bodyPr/>
        <a:lstStyle/>
        <a:p>
          <a:r>
            <a:rPr lang="cs-CZ" dirty="0" smtClean="0">
              <a:solidFill>
                <a:srgbClr val="C00000"/>
              </a:solidFill>
              <a:effectLst>
                <a:outerShdw blurRad="38100" dist="38100" dir="2700000" algn="tl">
                  <a:srgbClr val="C0C0C0"/>
                </a:outerShdw>
              </a:effectLst>
            </a:rPr>
            <a:t>Struktura a členění kartografie,</a:t>
          </a:r>
          <a:endParaRPr lang="cs-CZ" dirty="0">
            <a:solidFill>
              <a:srgbClr val="C00000"/>
            </a:solidFill>
          </a:endParaRPr>
        </a:p>
      </dgm:t>
    </dgm:pt>
    <dgm:pt modelId="{7B8B7371-EE95-4821-952A-DA348401A1EE}" type="parTrans" cxnId="{C63C4F92-EBE0-4638-AB1A-C888B8DDA6B9}">
      <dgm:prSet/>
      <dgm:spPr/>
      <dgm:t>
        <a:bodyPr/>
        <a:lstStyle/>
        <a:p>
          <a:endParaRPr lang="cs-CZ"/>
        </a:p>
      </dgm:t>
    </dgm:pt>
    <dgm:pt modelId="{EBDAE86E-3CEA-46E1-AF4F-EF0AC5801943}" type="sibTrans" cxnId="{C63C4F92-EBE0-4638-AB1A-C888B8DDA6B9}">
      <dgm:prSet/>
      <dgm:spPr>
        <a:solidFill>
          <a:srgbClr val="9E0000"/>
        </a:solidFill>
      </dgm:spPr>
      <dgm:t>
        <a:bodyPr/>
        <a:lstStyle/>
        <a:p>
          <a:endParaRPr lang="cs-CZ"/>
        </a:p>
      </dgm:t>
    </dgm:pt>
    <dgm:pt modelId="{4C1DEBAA-0F32-44E4-B462-2BE97B11C370}">
      <dgm:prSet phldrT="[Text]"/>
      <dgm:spPr>
        <a:solidFill>
          <a:srgbClr val="8E0000"/>
        </a:solidFill>
      </dgm:spPr>
      <dgm:t>
        <a:bodyPr/>
        <a:lstStyle/>
        <a:p>
          <a:r>
            <a:rPr lang="cs-CZ" dirty="0" smtClean="0">
              <a:effectLst>
                <a:outerShdw blurRad="38100" dist="38100" dir="2700000" algn="tl">
                  <a:srgbClr val="C0C0C0"/>
                </a:outerShdw>
              </a:effectLst>
            </a:rPr>
            <a:t>Dějiny kartografie</a:t>
          </a:r>
          <a:endParaRPr lang="cs-CZ" dirty="0"/>
        </a:p>
      </dgm:t>
    </dgm:pt>
    <dgm:pt modelId="{C849807A-C483-4CA7-99A7-4D5DF6B147BB}" type="parTrans" cxnId="{69B190B8-3117-45E0-A097-600594B20AAB}">
      <dgm:prSet/>
      <dgm:spPr/>
      <dgm:t>
        <a:bodyPr/>
        <a:lstStyle/>
        <a:p>
          <a:endParaRPr lang="cs-CZ"/>
        </a:p>
      </dgm:t>
    </dgm:pt>
    <dgm:pt modelId="{E94B1057-1EF8-4C77-A54A-C4A8A9042316}" type="sibTrans" cxnId="{69B190B8-3117-45E0-A097-600594B20AAB}">
      <dgm:prSet/>
      <dgm:spPr>
        <a:solidFill>
          <a:srgbClr val="9E0000"/>
        </a:solidFill>
      </dgm:spPr>
      <dgm:t>
        <a:bodyPr/>
        <a:lstStyle/>
        <a:p>
          <a:endParaRPr lang="cs-CZ"/>
        </a:p>
      </dgm:t>
    </dgm:pt>
    <dgm:pt modelId="{B057702A-0CBB-4C50-ACC4-7C2E848623E7}" type="pres">
      <dgm:prSet presAssocID="{FF1D812A-46AC-4DAD-9D1D-5E7F7CF594A2}" presName="Name0" presStyleCnt="0">
        <dgm:presLayoutVars>
          <dgm:dir/>
          <dgm:resizeHandles val="exact"/>
        </dgm:presLayoutVars>
      </dgm:prSet>
      <dgm:spPr/>
    </dgm:pt>
    <dgm:pt modelId="{21B9CB86-07E8-4748-B26B-05CC586D5445}" type="pres">
      <dgm:prSet presAssocID="{C2A03412-7A86-46AA-8DFB-C2E3240B296F}" presName="node" presStyleLbl="node1" presStyleIdx="0" presStyleCnt="6" custScaleX="98785" custScaleY="97992" custLinFactNeighborX="-830" custLinFactNeighborY="-3812">
        <dgm:presLayoutVars>
          <dgm:bulletEnabled val="1"/>
        </dgm:presLayoutVars>
      </dgm:prSet>
      <dgm:spPr/>
      <dgm:t>
        <a:bodyPr/>
        <a:lstStyle/>
        <a:p>
          <a:endParaRPr lang="cs-CZ"/>
        </a:p>
      </dgm:t>
    </dgm:pt>
    <dgm:pt modelId="{FF98E716-3DA5-4B4A-B765-410C97872A7F}" type="pres">
      <dgm:prSet presAssocID="{06178BE7-8D27-41F5-A65A-4D98E9DB63FD}" presName="sibTrans" presStyleLbl="sibTrans2D1" presStyleIdx="0" presStyleCnt="5"/>
      <dgm:spPr/>
      <dgm:t>
        <a:bodyPr/>
        <a:lstStyle/>
        <a:p>
          <a:endParaRPr lang="cs-CZ"/>
        </a:p>
      </dgm:t>
    </dgm:pt>
    <dgm:pt modelId="{22058855-13C9-4F9E-99CA-BF1D24F161FF}" type="pres">
      <dgm:prSet presAssocID="{06178BE7-8D27-41F5-A65A-4D98E9DB63FD}" presName="connectorText" presStyleLbl="sibTrans2D1" presStyleIdx="0" presStyleCnt="5"/>
      <dgm:spPr/>
      <dgm:t>
        <a:bodyPr/>
        <a:lstStyle/>
        <a:p>
          <a:endParaRPr lang="cs-CZ"/>
        </a:p>
      </dgm:t>
    </dgm:pt>
    <dgm:pt modelId="{53D723DB-08EA-4C67-A083-1E84675A5EC9}" type="pres">
      <dgm:prSet presAssocID="{EB6FC82E-1B19-488C-A632-D75954DA5089}" presName="node" presStyleLbl="node1" presStyleIdx="1" presStyleCnt="6">
        <dgm:presLayoutVars>
          <dgm:bulletEnabled val="1"/>
        </dgm:presLayoutVars>
      </dgm:prSet>
      <dgm:spPr/>
      <dgm:t>
        <a:bodyPr/>
        <a:lstStyle/>
        <a:p>
          <a:endParaRPr lang="cs-CZ"/>
        </a:p>
      </dgm:t>
    </dgm:pt>
    <dgm:pt modelId="{4F8282E8-73A7-4E44-B934-4359F7D10754}" type="pres">
      <dgm:prSet presAssocID="{92D52AC9-EA34-475B-8E11-D7558B66CAFC}" presName="sibTrans" presStyleLbl="sibTrans2D1" presStyleIdx="1" presStyleCnt="5"/>
      <dgm:spPr/>
      <dgm:t>
        <a:bodyPr/>
        <a:lstStyle/>
        <a:p>
          <a:endParaRPr lang="cs-CZ"/>
        </a:p>
      </dgm:t>
    </dgm:pt>
    <dgm:pt modelId="{465292F9-674A-4E2D-9BEE-9970FE2B31E5}" type="pres">
      <dgm:prSet presAssocID="{92D52AC9-EA34-475B-8E11-D7558B66CAFC}" presName="connectorText" presStyleLbl="sibTrans2D1" presStyleIdx="1" presStyleCnt="5"/>
      <dgm:spPr/>
      <dgm:t>
        <a:bodyPr/>
        <a:lstStyle/>
        <a:p>
          <a:endParaRPr lang="cs-CZ"/>
        </a:p>
      </dgm:t>
    </dgm:pt>
    <dgm:pt modelId="{4BACDF9A-8DCC-45C0-976F-1A8C11DB23B7}" type="pres">
      <dgm:prSet presAssocID="{7F63495B-E1DD-4AD2-94A2-E86E532CFC36}" presName="node" presStyleLbl="node1" presStyleIdx="2" presStyleCnt="6">
        <dgm:presLayoutVars>
          <dgm:bulletEnabled val="1"/>
        </dgm:presLayoutVars>
      </dgm:prSet>
      <dgm:spPr/>
      <dgm:t>
        <a:bodyPr/>
        <a:lstStyle/>
        <a:p>
          <a:endParaRPr lang="cs-CZ"/>
        </a:p>
      </dgm:t>
    </dgm:pt>
    <dgm:pt modelId="{37D8FB20-EAFA-47CA-A169-B9766F3E1E36}" type="pres">
      <dgm:prSet presAssocID="{20646FCE-705B-44A0-BB1A-2EC7AA2A4E2E}" presName="sibTrans" presStyleLbl="sibTrans2D1" presStyleIdx="2" presStyleCnt="5"/>
      <dgm:spPr/>
      <dgm:t>
        <a:bodyPr/>
        <a:lstStyle/>
        <a:p>
          <a:endParaRPr lang="cs-CZ"/>
        </a:p>
      </dgm:t>
    </dgm:pt>
    <dgm:pt modelId="{2509FA75-0014-4BF4-98C1-5D1DB43FCDC2}" type="pres">
      <dgm:prSet presAssocID="{20646FCE-705B-44A0-BB1A-2EC7AA2A4E2E}" presName="connectorText" presStyleLbl="sibTrans2D1" presStyleIdx="2" presStyleCnt="5"/>
      <dgm:spPr/>
      <dgm:t>
        <a:bodyPr/>
        <a:lstStyle/>
        <a:p>
          <a:endParaRPr lang="cs-CZ"/>
        </a:p>
      </dgm:t>
    </dgm:pt>
    <dgm:pt modelId="{EEE0AE1E-1F08-42AE-8717-E5F14D0FFFB3}" type="pres">
      <dgm:prSet presAssocID="{90EB916C-B489-422B-94D2-5B5CD0BA0924}" presName="node" presStyleLbl="node1" presStyleIdx="3" presStyleCnt="6">
        <dgm:presLayoutVars>
          <dgm:bulletEnabled val="1"/>
        </dgm:presLayoutVars>
      </dgm:prSet>
      <dgm:spPr/>
      <dgm:t>
        <a:bodyPr/>
        <a:lstStyle/>
        <a:p>
          <a:endParaRPr lang="cs-CZ"/>
        </a:p>
      </dgm:t>
    </dgm:pt>
    <dgm:pt modelId="{36A5C852-F2C4-47BE-BE6D-30CC5E030890}" type="pres">
      <dgm:prSet presAssocID="{81E37371-C328-40FD-B9AD-FA75F4663C9B}" presName="sibTrans" presStyleLbl="sibTrans2D1" presStyleIdx="3" presStyleCnt="5"/>
      <dgm:spPr/>
      <dgm:t>
        <a:bodyPr/>
        <a:lstStyle/>
        <a:p>
          <a:endParaRPr lang="cs-CZ"/>
        </a:p>
      </dgm:t>
    </dgm:pt>
    <dgm:pt modelId="{9912015A-2667-46BC-BF84-E489CCE25C15}" type="pres">
      <dgm:prSet presAssocID="{81E37371-C328-40FD-B9AD-FA75F4663C9B}" presName="connectorText" presStyleLbl="sibTrans2D1" presStyleIdx="3" presStyleCnt="5"/>
      <dgm:spPr/>
      <dgm:t>
        <a:bodyPr/>
        <a:lstStyle/>
        <a:p>
          <a:endParaRPr lang="cs-CZ"/>
        </a:p>
      </dgm:t>
    </dgm:pt>
    <dgm:pt modelId="{1BFE718F-5ADE-442D-8A46-1E676CBE4448}" type="pres">
      <dgm:prSet presAssocID="{7479B931-5197-489F-B820-1260B7851AF6}" presName="node" presStyleLbl="node1" presStyleIdx="4" presStyleCnt="6">
        <dgm:presLayoutVars>
          <dgm:bulletEnabled val="1"/>
        </dgm:presLayoutVars>
      </dgm:prSet>
      <dgm:spPr/>
      <dgm:t>
        <a:bodyPr/>
        <a:lstStyle/>
        <a:p>
          <a:endParaRPr lang="cs-CZ"/>
        </a:p>
      </dgm:t>
    </dgm:pt>
    <dgm:pt modelId="{A3621419-B9AD-42F5-89B3-19BB305FDD86}" type="pres">
      <dgm:prSet presAssocID="{EBDAE86E-3CEA-46E1-AF4F-EF0AC5801943}" presName="sibTrans" presStyleLbl="sibTrans2D1" presStyleIdx="4" presStyleCnt="5"/>
      <dgm:spPr/>
      <dgm:t>
        <a:bodyPr/>
        <a:lstStyle/>
        <a:p>
          <a:endParaRPr lang="cs-CZ"/>
        </a:p>
      </dgm:t>
    </dgm:pt>
    <dgm:pt modelId="{D386EBBC-E189-45DD-B745-BF7194FED0C9}" type="pres">
      <dgm:prSet presAssocID="{EBDAE86E-3CEA-46E1-AF4F-EF0AC5801943}" presName="connectorText" presStyleLbl="sibTrans2D1" presStyleIdx="4" presStyleCnt="5"/>
      <dgm:spPr/>
      <dgm:t>
        <a:bodyPr/>
        <a:lstStyle/>
        <a:p>
          <a:endParaRPr lang="cs-CZ"/>
        </a:p>
      </dgm:t>
    </dgm:pt>
    <dgm:pt modelId="{1EAFD04D-F7C1-4C66-9C11-8C0C037F3ED0}" type="pres">
      <dgm:prSet presAssocID="{4C1DEBAA-0F32-44E4-B462-2BE97B11C370}" presName="node" presStyleLbl="node1" presStyleIdx="5" presStyleCnt="6">
        <dgm:presLayoutVars>
          <dgm:bulletEnabled val="1"/>
        </dgm:presLayoutVars>
      </dgm:prSet>
      <dgm:spPr/>
      <dgm:t>
        <a:bodyPr/>
        <a:lstStyle/>
        <a:p>
          <a:endParaRPr lang="cs-CZ"/>
        </a:p>
      </dgm:t>
    </dgm:pt>
  </dgm:ptLst>
  <dgm:cxnLst>
    <dgm:cxn modelId="{F1AC18E7-0E1A-4BF1-8203-6DF1D71D0ED7}" type="presOf" srcId="{92D52AC9-EA34-475B-8E11-D7558B66CAFC}" destId="{465292F9-674A-4E2D-9BEE-9970FE2B31E5}" srcOrd="1" destOrd="0" presId="urn:microsoft.com/office/officeart/2005/8/layout/process1"/>
    <dgm:cxn modelId="{E1CF5A8D-0997-4EF4-ACC4-57964B17A23E}" srcId="{FF1D812A-46AC-4DAD-9D1D-5E7F7CF594A2}" destId="{7F63495B-E1DD-4AD2-94A2-E86E532CFC36}" srcOrd="2" destOrd="0" parTransId="{00297646-0EF1-491E-8151-A0251977CFFA}" sibTransId="{20646FCE-705B-44A0-BB1A-2EC7AA2A4E2E}"/>
    <dgm:cxn modelId="{11440323-E90F-4B88-A5D0-2EF3C1E8E543}" type="presOf" srcId="{4C1DEBAA-0F32-44E4-B462-2BE97B11C370}" destId="{1EAFD04D-F7C1-4C66-9C11-8C0C037F3ED0}" srcOrd="0" destOrd="0" presId="urn:microsoft.com/office/officeart/2005/8/layout/process1"/>
    <dgm:cxn modelId="{2B93A686-0B35-4296-8AF7-DB14ABD12B82}" type="presOf" srcId="{92D52AC9-EA34-475B-8E11-D7558B66CAFC}" destId="{4F8282E8-73A7-4E44-B934-4359F7D10754}" srcOrd="0" destOrd="0" presId="urn:microsoft.com/office/officeart/2005/8/layout/process1"/>
    <dgm:cxn modelId="{531416E9-532C-4FAC-A570-090F72E58A47}" type="presOf" srcId="{90EB916C-B489-422B-94D2-5B5CD0BA0924}" destId="{EEE0AE1E-1F08-42AE-8717-E5F14D0FFFB3}" srcOrd="0" destOrd="0" presId="urn:microsoft.com/office/officeart/2005/8/layout/process1"/>
    <dgm:cxn modelId="{EECDBE00-64B0-42A0-94E9-DB41DABE30D5}" type="presOf" srcId="{7479B931-5197-489F-B820-1260B7851AF6}" destId="{1BFE718F-5ADE-442D-8A46-1E676CBE4448}" srcOrd="0" destOrd="0" presId="urn:microsoft.com/office/officeart/2005/8/layout/process1"/>
    <dgm:cxn modelId="{5CAAD1C3-EAE7-42D6-BF4D-DD00E7CC4165}" srcId="{FF1D812A-46AC-4DAD-9D1D-5E7F7CF594A2}" destId="{C2A03412-7A86-46AA-8DFB-C2E3240B296F}" srcOrd="0" destOrd="0" parTransId="{9D8DCA65-C15D-422D-8C01-FFF73B8BE76C}" sibTransId="{06178BE7-8D27-41F5-A65A-4D98E9DB63FD}"/>
    <dgm:cxn modelId="{69B190B8-3117-45E0-A097-600594B20AAB}" srcId="{FF1D812A-46AC-4DAD-9D1D-5E7F7CF594A2}" destId="{4C1DEBAA-0F32-44E4-B462-2BE97B11C370}" srcOrd="5" destOrd="0" parTransId="{C849807A-C483-4CA7-99A7-4D5DF6B147BB}" sibTransId="{E94B1057-1EF8-4C77-A54A-C4A8A9042316}"/>
    <dgm:cxn modelId="{90279945-E5FF-49EB-84C3-4E3A3299524B}" type="presOf" srcId="{06178BE7-8D27-41F5-A65A-4D98E9DB63FD}" destId="{22058855-13C9-4F9E-99CA-BF1D24F161FF}" srcOrd="1" destOrd="0" presId="urn:microsoft.com/office/officeart/2005/8/layout/process1"/>
    <dgm:cxn modelId="{82E50FB5-3609-413E-BB5B-FE522600D778}" srcId="{FF1D812A-46AC-4DAD-9D1D-5E7F7CF594A2}" destId="{EB6FC82E-1B19-488C-A632-D75954DA5089}" srcOrd="1" destOrd="0" parTransId="{D85E963B-4BC2-493C-8BFE-F917084BBA13}" sibTransId="{92D52AC9-EA34-475B-8E11-D7558B66CAFC}"/>
    <dgm:cxn modelId="{5A7C8844-A614-4076-9C2E-77D587915D3F}" type="presOf" srcId="{7F63495B-E1DD-4AD2-94A2-E86E532CFC36}" destId="{4BACDF9A-8DCC-45C0-976F-1A8C11DB23B7}" srcOrd="0" destOrd="0" presId="urn:microsoft.com/office/officeart/2005/8/layout/process1"/>
    <dgm:cxn modelId="{C63C4F92-EBE0-4638-AB1A-C888B8DDA6B9}" srcId="{FF1D812A-46AC-4DAD-9D1D-5E7F7CF594A2}" destId="{7479B931-5197-489F-B820-1260B7851AF6}" srcOrd="4" destOrd="0" parTransId="{7B8B7371-EE95-4821-952A-DA348401A1EE}" sibTransId="{EBDAE86E-3CEA-46E1-AF4F-EF0AC5801943}"/>
    <dgm:cxn modelId="{1136546D-2AA8-42C7-9031-3F00EFE05CD6}" type="presOf" srcId="{06178BE7-8D27-41F5-A65A-4D98E9DB63FD}" destId="{FF98E716-3DA5-4B4A-B765-410C97872A7F}" srcOrd="0" destOrd="0" presId="urn:microsoft.com/office/officeart/2005/8/layout/process1"/>
    <dgm:cxn modelId="{A1DB6E46-39B1-4B62-9DFA-D74573351459}" srcId="{FF1D812A-46AC-4DAD-9D1D-5E7F7CF594A2}" destId="{90EB916C-B489-422B-94D2-5B5CD0BA0924}" srcOrd="3" destOrd="0" parTransId="{795CB2DA-0D89-412A-8746-0A55F814F439}" sibTransId="{81E37371-C328-40FD-B9AD-FA75F4663C9B}"/>
    <dgm:cxn modelId="{C6701D52-8FAB-4E8C-BB59-5BCFFE82B5DC}" type="presOf" srcId="{81E37371-C328-40FD-B9AD-FA75F4663C9B}" destId="{36A5C852-F2C4-47BE-BE6D-30CC5E030890}" srcOrd="0" destOrd="0" presId="urn:microsoft.com/office/officeart/2005/8/layout/process1"/>
    <dgm:cxn modelId="{C12CAAB7-E871-4DA0-BFD1-C89019A9A89A}" type="presOf" srcId="{20646FCE-705B-44A0-BB1A-2EC7AA2A4E2E}" destId="{37D8FB20-EAFA-47CA-A169-B9766F3E1E36}" srcOrd="0" destOrd="0" presId="urn:microsoft.com/office/officeart/2005/8/layout/process1"/>
    <dgm:cxn modelId="{501E005D-B890-4D42-9CE0-F2C0B13A1F4F}" type="presOf" srcId="{EBDAE86E-3CEA-46E1-AF4F-EF0AC5801943}" destId="{D386EBBC-E189-45DD-B745-BF7194FED0C9}" srcOrd="1" destOrd="0" presId="urn:microsoft.com/office/officeart/2005/8/layout/process1"/>
    <dgm:cxn modelId="{2EB62DF0-30CA-4260-982B-20CF15BEDA8B}" type="presOf" srcId="{C2A03412-7A86-46AA-8DFB-C2E3240B296F}" destId="{21B9CB86-07E8-4748-B26B-05CC586D5445}" srcOrd="0" destOrd="0" presId="urn:microsoft.com/office/officeart/2005/8/layout/process1"/>
    <dgm:cxn modelId="{AF810115-2071-4730-8E7D-D814156B7FD1}" type="presOf" srcId="{FF1D812A-46AC-4DAD-9D1D-5E7F7CF594A2}" destId="{B057702A-0CBB-4C50-ACC4-7C2E848623E7}" srcOrd="0" destOrd="0" presId="urn:microsoft.com/office/officeart/2005/8/layout/process1"/>
    <dgm:cxn modelId="{A9C86911-D2B1-453B-B181-C346601D5500}" type="presOf" srcId="{EBDAE86E-3CEA-46E1-AF4F-EF0AC5801943}" destId="{A3621419-B9AD-42F5-89B3-19BB305FDD86}" srcOrd="0" destOrd="0" presId="urn:microsoft.com/office/officeart/2005/8/layout/process1"/>
    <dgm:cxn modelId="{2F3C78F2-1FF3-4EA2-A94F-D7303E2D8679}" type="presOf" srcId="{20646FCE-705B-44A0-BB1A-2EC7AA2A4E2E}" destId="{2509FA75-0014-4BF4-98C1-5D1DB43FCDC2}" srcOrd="1" destOrd="0" presId="urn:microsoft.com/office/officeart/2005/8/layout/process1"/>
    <dgm:cxn modelId="{13498551-419E-4EC2-8141-DCA8A92AFC79}" type="presOf" srcId="{EB6FC82E-1B19-488C-A632-D75954DA5089}" destId="{53D723DB-08EA-4C67-A083-1E84675A5EC9}" srcOrd="0" destOrd="0" presId="urn:microsoft.com/office/officeart/2005/8/layout/process1"/>
    <dgm:cxn modelId="{03A8A4F7-56DB-4DA4-9C7C-63D67C048AAC}" type="presOf" srcId="{81E37371-C328-40FD-B9AD-FA75F4663C9B}" destId="{9912015A-2667-46BC-BF84-E489CCE25C15}" srcOrd="1" destOrd="0" presId="urn:microsoft.com/office/officeart/2005/8/layout/process1"/>
    <dgm:cxn modelId="{5B0D75F2-0B14-44BE-A33B-F95C27354FE7}" type="presParOf" srcId="{B057702A-0CBB-4C50-ACC4-7C2E848623E7}" destId="{21B9CB86-07E8-4748-B26B-05CC586D5445}" srcOrd="0" destOrd="0" presId="urn:microsoft.com/office/officeart/2005/8/layout/process1"/>
    <dgm:cxn modelId="{29DFEE05-EA7F-4B20-A6B5-AC9548B79A0D}" type="presParOf" srcId="{B057702A-0CBB-4C50-ACC4-7C2E848623E7}" destId="{FF98E716-3DA5-4B4A-B765-410C97872A7F}" srcOrd="1" destOrd="0" presId="urn:microsoft.com/office/officeart/2005/8/layout/process1"/>
    <dgm:cxn modelId="{1803ACA3-4DAB-43D0-BB2A-A73EFF9714AF}" type="presParOf" srcId="{FF98E716-3DA5-4B4A-B765-410C97872A7F}" destId="{22058855-13C9-4F9E-99CA-BF1D24F161FF}" srcOrd="0" destOrd="0" presId="urn:microsoft.com/office/officeart/2005/8/layout/process1"/>
    <dgm:cxn modelId="{A1E02B7B-6B3C-4ADC-A816-DA3979E486F9}" type="presParOf" srcId="{B057702A-0CBB-4C50-ACC4-7C2E848623E7}" destId="{53D723DB-08EA-4C67-A083-1E84675A5EC9}" srcOrd="2" destOrd="0" presId="urn:microsoft.com/office/officeart/2005/8/layout/process1"/>
    <dgm:cxn modelId="{1A4D1F57-307C-4D94-8BCB-F1A19DA4B2D2}" type="presParOf" srcId="{B057702A-0CBB-4C50-ACC4-7C2E848623E7}" destId="{4F8282E8-73A7-4E44-B934-4359F7D10754}" srcOrd="3" destOrd="0" presId="urn:microsoft.com/office/officeart/2005/8/layout/process1"/>
    <dgm:cxn modelId="{F1F6C735-848D-4B5E-B144-7F71109339A8}" type="presParOf" srcId="{4F8282E8-73A7-4E44-B934-4359F7D10754}" destId="{465292F9-674A-4E2D-9BEE-9970FE2B31E5}" srcOrd="0" destOrd="0" presId="urn:microsoft.com/office/officeart/2005/8/layout/process1"/>
    <dgm:cxn modelId="{BE96FE42-D1DA-491E-9FD7-61FAFA83DF20}" type="presParOf" srcId="{B057702A-0CBB-4C50-ACC4-7C2E848623E7}" destId="{4BACDF9A-8DCC-45C0-976F-1A8C11DB23B7}" srcOrd="4" destOrd="0" presId="urn:microsoft.com/office/officeart/2005/8/layout/process1"/>
    <dgm:cxn modelId="{8DDF144A-4A63-4FDD-B934-5F8257157014}" type="presParOf" srcId="{B057702A-0CBB-4C50-ACC4-7C2E848623E7}" destId="{37D8FB20-EAFA-47CA-A169-B9766F3E1E36}" srcOrd="5" destOrd="0" presId="urn:microsoft.com/office/officeart/2005/8/layout/process1"/>
    <dgm:cxn modelId="{8D09CCC2-FD98-4FF3-8D02-A3743F5E4E29}" type="presParOf" srcId="{37D8FB20-EAFA-47CA-A169-B9766F3E1E36}" destId="{2509FA75-0014-4BF4-98C1-5D1DB43FCDC2}" srcOrd="0" destOrd="0" presId="urn:microsoft.com/office/officeart/2005/8/layout/process1"/>
    <dgm:cxn modelId="{D65DD4E5-86C5-4C3C-8D87-977CD674C968}" type="presParOf" srcId="{B057702A-0CBB-4C50-ACC4-7C2E848623E7}" destId="{EEE0AE1E-1F08-42AE-8717-E5F14D0FFFB3}" srcOrd="6" destOrd="0" presId="urn:microsoft.com/office/officeart/2005/8/layout/process1"/>
    <dgm:cxn modelId="{E2E6F266-0681-4A41-951E-FF2C764CFA0F}" type="presParOf" srcId="{B057702A-0CBB-4C50-ACC4-7C2E848623E7}" destId="{36A5C852-F2C4-47BE-BE6D-30CC5E030890}" srcOrd="7" destOrd="0" presId="urn:microsoft.com/office/officeart/2005/8/layout/process1"/>
    <dgm:cxn modelId="{D664F624-8075-48E1-9D3C-E84CE7FC7E57}" type="presParOf" srcId="{36A5C852-F2C4-47BE-BE6D-30CC5E030890}" destId="{9912015A-2667-46BC-BF84-E489CCE25C15}" srcOrd="0" destOrd="0" presId="urn:microsoft.com/office/officeart/2005/8/layout/process1"/>
    <dgm:cxn modelId="{A48E4120-2FCA-4718-86F6-D206D942EE3F}" type="presParOf" srcId="{B057702A-0CBB-4C50-ACC4-7C2E848623E7}" destId="{1BFE718F-5ADE-442D-8A46-1E676CBE4448}" srcOrd="8" destOrd="0" presId="urn:microsoft.com/office/officeart/2005/8/layout/process1"/>
    <dgm:cxn modelId="{47C18A51-B0F9-4A97-BC5B-0DFA030FC284}" type="presParOf" srcId="{B057702A-0CBB-4C50-ACC4-7C2E848623E7}" destId="{A3621419-B9AD-42F5-89B3-19BB305FDD86}" srcOrd="9" destOrd="0" presId="urn:microsoft.com/office/officeart/2005/8/layout/process1"/>
    <dgm:cxn modelId="{D979128D-41D1-46C5-9085-BCD7D5627111}" type="presParOf" srcId="{A3621419-B9AD-42F5-89B3-19BB305FDD86}" destId="{D386EBBC-E189-45DD-B745-BF7194FED0C9}" srcOrd="0" destOrd="0" presId="urn:microsoft.com/office/officeart/2005/8/layout/process1"/>
    <dgm:cxn modelId="{D8517724-4F4F-4D9C-AED6-36EEB53281F1}" type="presParOf" srcId="{B057702A-0CBB-4C50-ACC4-7C2E848623E7}" destId="{1EAFD04D-F7C1-4C66-9C11-8C0C037F3ED0}" srcOrd="10" destOrd="0" presId="urn:microsoft.com/office/officeart/2005/8/layout/process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FF1D812A-46AC-4DAD-9D1D-5E7F7CF594A2}" type="doc">
      <dgm:prSet loTypeId="urn:microsoft.com/office/officeart/2005/8/layout/process1" loCatId="process" qsTypeId="urn:microsoft.com/office/officeart/2005/8/quickstyle/simple1" qsCatId="simple" csTypeId="urn:microsoft.com/office/officeart/2005/8/colors/accent1_2" csCatId="accent1" phldr="1"/>
      <dgm:spPr/>
    </dgm:pt>
    <dgm:pt modelId="{C2A03412-7A86-46AA-8DFB-C2E3240B296F}">
      <dgm:prSet phldrT="[Text]"/>
      <dgm:spPr>
        <a:noFill/>
        <a:ln>
          <a:noFill/>
        </a:ln>
      </dgm:spPr>
      <dgm:t>
        <a:bodyPr/>
        <a:lstStyle/>
        <a:p>
          <a:r>
            <a:rPr lang="cs-CZ" dirty="0" smtClean="0">
              <a:solidFill>
                <a:srgbClr val="C00000"/>
              </a:solidFill>
              <a:effectLst>
                <a:outerShdw blurRad="38100" dist="38100" dir="2700000" algn="tl">
                  <a:srgbClr val="C0C0C0"/>
                </a:outerShdw>
              </a:effectLst>
            </a:rPr>
            <a:t>Úvod – studium předmětu kartografie</a:t>
          </a:r>
          <a:endParaRPr lang="cs-CZ" dirty="0">
            <a:solidFill>
              <a:srgbClr val="C00000"/>
            </a:solidFill>
          </a:endParaRPr>
        </a:p>
      </dgm:t>
    </dgm:pt>
    <dgm:pt modelId="{9D8DCA65-C15D-422D-8C01-FFF73B8BE76C}" type="parTrans" cxnId="{5CAAD1C3-EAE7-42D6-BF4D-DD00E7CC4165}">
      <dgm:prSet/>
      <dgm:spPr/>
      <dgm:t>
        <a:bodyPr/>
        <a:lstStyle/>
        <a:p>
          <a:endParaRPr lang="cs-CZ"/>
        </a:p>
      </dgm:t>
    </dgm:pt>
    <dgm:pt modelId="{06178BE7-8D27-41F5-A65A-4D98E9DB63FD}" type="sibTrans" cxnId="{5CAAD1C3-EAE7-42D6-BF4D-DD00E7CC4165}">
      <dgm:prSet/>
      <dgm:spPr>
        <a:solidFill>
          <a:srgbClr val="9E0000"/>
        </a:solidFill>
      </dgm:spPr>
      <dgm:t>
        <a:bodyPr/>
        <a:lstStyle/>
        <a:p>
          <a:endParaRPr lang="cs-CZ"/>
        </a:p>
      </dgm:t>
    </dgm:pt>
    <dgm:pt modelId="{EB6FC82E-1B19-488C-A632-D75954DA5089}">
      <dgm:prSet phldrT="[Text]"/>
      <dgm:spPr>
        <a:noFill/>
        <a:ln>
          <a:noFill/>
        </a:ln>
      </dgm:spPr>
      <dgm:t>
        <a:bodyPr/>
        <a:lstStyle/>
        <a:p>
          <a:r>
            <a:rPr lang="cs-CZ" dirty="0" smtClean="0">
              <a:solidFill>
                <a:srgbClr val="C00000"/>
              </a:solidFill>
              <a:effectLst>
                <a:outerShdw blurRad="38100" dist="38100" dir="2700000" algn="tl">
                  <a:srgbClr val="C0C0C0"/>
                </a:outerShdw>
              </a:effectLst>
            </a:rPr>
            <a:t>Postavení kartografie v systému věd</a:t>
          </a:r>
          <a:endParaRPr lang="cs-CZ" dirty="0">
            <a:solidFill>
              <a:srgbClr val="C00000"/>
            </a:solidFill>
          </a:endParaRPr>
        </a:p>
      </dgm:t>
    </dgm:pt>
    <dgm:pt modelId="{D85E963B-4BC2-493C-8BFE-F917084BBA13}" type="parTrans" cxnId="{82E50FB5-3609-413E-BB5B-FE522600D778}">
      <dgm:prSet/>
      <dgm:spPr/>
      <dgm:t>
        <a:bodyPr/>
        <a:lstStyle/>
        <a:p>
          <a:endParaRPr lang="cs-CZ"/>
        </a:p>
      </dgm:t>
    </dgm:pt>
    <dgm:pt modelId="{92D52AC9-EA34-475B-8E11-D7558B66CAFC}" type="sibTrans" cxnId="{82E50FB5-3609-413E-BB5B-FE522600D778}">
      <dgm:prSet/>
      <dgm:spPr>
        <a:solidFill>
          <a:srgbClr val="9E0000"/>
        </a:solidFill>
        <a:ln>
          <a:solidFill>
            <a:srgbClr val="9E0000"/>
          </a:solidFill>
        </a:ln>
      </dgm:spPr>
      <dgm:t>
        <a:bodyPr/>
        <a:lstStyle/>
        <a:p>
          <a:endParaRPr lang="cs-CZ" dirty="0"/>
        </a:p>
      </dgm:t>
    </dgm:pt>
    <dgm:pt modelId="{7F63495B-E1DD-4AD2-94A2-E86E532CFC36}">
      <dgm:prSet phldrT="[Text]"/>
      <dgm:spPr>
        <a:noFill/>
        <a:ln>
          <a:noFill/>
        </a:ln>
      </dgm:spPr>
      <dgm:t>
        <a:bodyPr/>
        <a:lstStyle/>
        <a:p>
          <a:r>
            <a:rPr lang="cs-CZ" dirty="0" smtClean="0">
              <a:solidFill>
                <a:srgbClr val="C00000"/>
              </a:solidFill>
              <a:effectLst>
                <a:outerShdw blurRad="38100" dist="38100" dir="2700000" algn="tl">
                  <a:srgbClr val="C0C0C0"/>
                </a:outerShdw>
              </a:effectLst>
            </a:rPr>
            <a:t>Kartografie jako samostatný vědní obor a její definice</a:t>
          </a:r>
          <a:endParaRPr lang="cs-CZ" dirty="0">
            <a:solidFill>
              <a:srgbClr val="C00000"/>
            </a:solidFill>
          </a:endParaRPr>
        </a:p>
      </dgm:t>
    </dgm:pt>
    <dgm:pt modelId="{00297646-0EF1-491E-8151-A0251977CFFA}" type="parTrans" cxnId="{E1CF5A8D-0997-4EF4-ACC4-57964B17A23E}">
      <dgm:prSet/>
      <dgm:spPr/>
      <dgm:t>
        <a:bodyPr/>
        <a:lstStyle/>
        <a:p>
          <a:endParaRPr lang="cs-CZ"/>
        </a:p>
      </dgm:t>
    </dgm:pt>
    <dgm:pt modelId="{20646FCE-705B-44A0-BB1A-2EC7AA2A4E2E}" type="sibTrans" cxnId="{E1CF5A8D-0997-4EF4-ACC4-57964B17A23E}">
      <dgm:prSet/>
      <dgm:spPr>
        <a:solidFill>
          <a:srgbClr val="9E0000"/>
        </a:solidFill>
      </dgm:spPr>
      <dgm:t>
        <a:bodyPr/>
        <a:lstStyle/>
        <a:p>
          <a:endParaRPr lang="cs-CZ"/>
        </a:p>
      </dgm:t>
    </dgm:pt>
    <dgm:pt modelId="{90EB916C-B489-422B-94D2-5B5CD0BA0924}">
      <dgm:prSet phldrT="[Text]"/>
      <dgm:spPr>
        <a:noFill/>
        <a:ln>
          <a:noFill/>
        </a:ln>
      </dgm:spPr>
      <dgm:t>
        <a:bodyPr/>
        <a:lstStyle/>
        <a:p>
          <a:r>
            <a:rPr lang="cs-CZ" dirty="0" smtClean="0">
              <a:solidFill>
                <a:srgbClr val="C00000"/>
              </a:solidFill>
              <a:effectLst>
                <a:outerShdw blurRad="38100" dist="38100" dir="2700000" algn="tl">
                  <a:srgbClr val="C0C0C0"/>
                </a:outerShdw>
              </a:effectLst>
            </a:rPr>
            <a:t>Definice mapy, atlasu, glóbu a produktů digitální kartografie</a:t>
          </a:r>
          <a:endParaRPr lang="cs-CZ" dirty="0">
            <a:solidFill>
              <a:srgbClr val="C00000"/>
            </a:solidFill>
          </a:endParaRPr>
        </a:p>
      </dgm:t>
    </dgm:pt>
    <dgm:pt modelId="{795CB2DA-0D89-412A-8746-0A55F814F439}" type="parTrans" cxnId="{A1DB6E46-39B1-4B62-9DFA-D74573351459}">
      <dgm:prSet/>
      <dgm:spPr/>
      <dgm:t>
        <a:bodyPr/>
        <a:lstStyle/>
        <a:p>
          <a:endParaRPr lang="cs-CZ"/>
        </a:p>
      </dgm:t>
    </dgm:pt>
    <dgm:pt modelId="{81E37371-C328-40FD-B9AD-FA75F4663C9B}" type="sibTrans" cxnId="{A1DB6E46-39B1-4B62-9DFA-D74573351459}">
      <dgm:prSet/>
      <dgm:spPr>
        <a:solidFill>
          <a:srgbClr val="9E0000"/>
        </a:solidFill>
      </dgm:spPr>
      <dgm:t>
        <a:bodyPr/>
        <a:lstStyle/>
        <a:p>
          <a:endParaRPr lang="cs-CZ"/>
        </a:p>
      </dgm:t>
    </dgm:pt>
    <dgm:pt modelId="{7479B931-5197-489F-B820-1260B7851AF6}">
      <dgm:prSet phldrT="[Text]"/>
      <dgm:spPr>
        <a:noFill/>
        <a:ln>
          <a:noFill/>
        </a:ln>
      </dgm:spPr>
      <dgm:t>
        <a:bodyPr/>
        <a:lstStyle/>
        <a:p>
          <a:r>
            <a:rPr lang="cs-CZ" dirty="0" smtClean="0">
              <a:solidFill>
                <a:srgbClr val="C00000"/>
              </a:solidFill>
              <a:effectLst>
                <a:outerShdw blurRad="38100" dist="38100" dir="2700000" algn="tl">
                  <a:srgbClr val="C0C0C0"/>
                </a:outerShdw>
              </a:effectLst>
            </a:rPr>
            <a:t>Struktura a členění kartografie,</a:t>
          </a:r>
          <a:endParaRPr lang="cs-CZ" dirty="0">
            <a:solidFill>
              <a:srgbClr val="C00000"/>
            </a:solidFill>
          </a:endParaRPr>
        </a:p>
      </dgm:t>
    </dgm:pt>
    <dgm:pt modelId="{7B8B7371-EE95-4821-952A-DA348401A1EE}" type="parTrans" cxnId="{C63C4F92-EBE0-4638-AB1A-C888B8DDA6B9}">
      <dgm:prSet/>
      <dgm:spPr/>
      <dgm:t>
        <a:bodyPr/>
        <a:lstStyle/>
        <a:p>
          <a:endParaRPr lang="cs-CZ"/>
        </a:p>
      </dgm:t>
    </dgm:pt>
    <dgm:pt modelId="{EBDAE86E-3CEA-46E1-AF4F-EF0AC5801943}" type="sibTrans" cxnId="{C63C4F92-EBE0-4638-AB1A-C888B8DDA6B9}">
      <dgm:prSet/>
      <dgm:spPr>
        <a:solidFill>
          <a:srgbClr val="9E0000"/>
        </a:solidFill>
      </dgm:spPr>
      <dgm:t>
        <a:bodyPr/>
        <a:lstStyle/>
        <a:p>
          <a:endParaRPr lang="cs-CZ"/>
        </a:p>
      </dgm:t>
    </dgm:pt>
    <dgm:pt modelId="{4C1DEBAA-0F32-44E4-B462-2BE97B11C370}">
      <dgm:prSet phldrT="[Text]"/>
      <dgm:spPr>
        <a:solidFill>
          <a:srgbClr val="8E0000"/>
        </a:solidFill>
      </dgm:spPr>
      <dgm:t>
        <a:bodyPr/>
        <a:lstStyle/>
        <a:p>
          <a:r>
            <a:rPr lang="cs-CZ" dirty="0" smtClean="0">
              <a:effectLst>
                <a:outerShdw blurRad="38100" dist="38100" dir="2700000" algn="tl">
                  <a:srgbClr val="C0C0C0"/>
                </a:outerShdw>
              </a:effectLst>
            </a:rPr>
            <a:t>Dějiny kartografie</a:t>
          </a:r>
          <a:endParaRPr lang="cs-CZ" dirty="0"/>
        </a:p>
      </dgm:t>
    </dgm:pt>
    <dgm:pt modelId="{C849807A-C483-4CA7-99A7-4D5DF6B147BB}" type="parTrans" cxnId="{69B190B8-3117-45E0-A097-600594B20AAB}">
      <dgm:prSet/>
      <dgm:spPr/>
      <dgm:t>
        <a:bodyPr/>
        <a:lstStyle/>
        <a:p>
          <a:endParaRPr lang="cs-CZ"/>
        </a:p>
      </dgm:t>
    </dgm:pt>
    <dgm:pt modelId="{E94B1057-1EF8-4C77-A54A-C4A8A9042316}" type="sibTrans" cxnId="{69B190B8-3117-45E0-A097-600594B20AAB}">
      <dgm:prSet/>
      <dgm:spPr>
        <a:solidFill>
          <a:srgbClr val="9E0000"/>
        </a:solidFill>
      </dgm:spPr>
      <dgm:t>
        <a:bodyPr/>
        <a:lstStyle/>
        <a:p>
          <a:endParaRPr lang="cs-CZ"/>
        </a:p>
      </dgm:t>
    </dgm:pt>
    <dgm:pt modelId="{B057702A-0CBB-4C50-ACC4-7C2E848623E7}" type="pres">
      <dgm:prSet presAssocID="{FF1D812A-46AC-4DAD-9D1D-5E7F7CF594A2}" presName="Name0" presStyleCnt="0">
        <dgm:presLayoutVars>
          <dgm:dir/>
          <dgm:resizeHandles val="exact"/>
        </dgm:presLayoutVars>
      </dgm:prSet>
      <dgm:spPr/>
    </dgm:pt>
    <dgm:pt modelId="{21B9CB86-07E8-4748-B26B-05CC586D5445}" type="pres">
      <dgm:prSet presAssocID="{C2A03412-7A86-46AA-8DFB-C2E3240B296F}" presName="node" presStyleLbl="node1" presStyleIdx="0" presStyleCnt="6" custScaleX="98785" custScaleY="97992" custLinFactNeighborX="-830" custLinFactNeighborY="-3812">
        <dgm:presLayoutVars>
          <dgm:bulletEnabled val="1"/>
        </dgm:presLayoutVars>
      </dgm:prSet>
      <dgm:spPr/>
      <dgm:t>
        <a:bodyPr/>
        <a:lstStyle/>
        <a:p>
          <a:endParaRPr lang="cs-CZ"/>
        </a:p>
      </dgm:t>
    </dgm:pt>
    <dgm:pt modelId="{FF98E716-3DA5-4B4A-B765-410C97872A7F}" type="pres">
      <dgm:prSet presAssocID="{06178BE7-8D27-41F5-A65A-4D98E9DB63FD}" presName="sibTrans" presStyleLbl="sibTrans2D1" presStyleIdx="0" presStyleCnt="5"/>
      <dgm:spPr/>
      <dgm:t>
        <a:bodyPr/>
        <a:lstStyle/>
        <a:p>
          <a:endParaRPr lang="cs-CZ"/>
        </a:p>
      </dgm:t>
    </dgm:pt>
    <dgm:pt modelId="{22058855-13C9-4F9E-99CA-BF1D24F161FF}" type="pres">
      <dgm:prSet presAssocID="{06178BE7-8D27-41F5-A65A-4D98E9DB63FD}" presName="connectorText" presStyleLbl="sibTrans2D1" presStyleIdx="0" presStyleCnt="5"/>
      <dgm:spPr/>
      <dgm:t>
        <a:bodyPr/>
        <a:lstStyle/>
        <a:p>
          <a:endParaRPr lang="cs-CZ"/>
        </a:p>
      </dgm:t>
    </dgm:pt>
    <dgm:pt modelId="{53D723DB-08EA-4C67-A083-1E84675A5EC9}" type="pres">
      <dgm:prSet presAssocID="{EB6FC82E-1B19-488C-A632-D75954DA5089}" presName="node" presStyleLbl="node1" presStyleIdx="1" presStyleCnt="6">
        <dgm:presLayoutVars>
          <dgm:bulletEnabled val="1"/>
        </dgm:presLayoutVars>
      </dgm:prSet>
      <dgm:spPr/>
      <dgm:t>
        <a:bodyPr/>
        <a:lstStyle/>
        <a:p>
          <a:endParaRPr lang="cs-CZ"/>
        </a:p>
      </dgm:t>
    </dgm:pt>
    <dgm:pt modelId="{4F8282E8-73A7-4E44-B934-4359F7D10754}" type="pres">
      <dgm:prSet presAssocID="{92D52AC9-EA34-475B-8E11-D7558B66CAFC}" presName="sibTrans" presStyleLbl="sibTrans2D1" presStyleIdx="1" presStyleCnt="5"/>
      <dgm:spPr/>
      <dgm:t>
        <a:bodyPr/>
        <a:lstStyle/>
        <a:p>
          <a:endParaRPr lang="cs-CZ"/>
        </a:p>
      </dgm:t>
    </dgm:pt>
    <dgm:pt modelId="{465292F9-674A-4E2D-9BEE-9970FE2B31E5}" type="pres">
      <dgm:prSet presAssocID="{92D52AC9-EA34-475B-8E11-D7558B66CAFC}" presName="connectorText" presStyleLbl="sibTrans2D1" presStyleIdx="1" presStyleCnt="5"/>
      <dgm:spPr/>
      <dgm:t>
        <a:bodyPr/>
        <a:lstStyle/>
        <a:p>
          <a:endParaRPr lang="cs-CZ"/>
        </a:p>
      </dgm:t>
    </dgm:pt>
    <dgm:pt modelId="{4BACDF9A-8DCC-45C0-976F-1A8C11DB23B7}" type="pres">
      <dgm:prSet presAssocID="{7F63495B-E1DD-4AD2-94A2-E86E532CFC36}" presName="node" presStyleLbl="node1" presStyleIdx="2" presStyleCnt="6">
        <dgm:presLayoutVars>
          <dgm:bulletEnabled val="1"/>
        </dgm:presLayoutVars>
      </dgm:prSet>
      <dgm:spPr/>
      <dgm:t>
        <a:bodyPr/>
        <a:lstStyle/>
        <a:p>
          <a:endParaRPr lang="cs-CZ"/>
        </a:p>
      </dgm:t>
    </dgm:pt>
    <dgm:pt modelId="{37D8FB20-EAFA-47CA-A169-B9766F3E1E36}" type="pres">
      <dgm:prSet presAssocID="{20646FCE-705B-44A0-BB1A-2EC7AA2A4E2E}" presName="sibTrans" presStyleLbl="sibTrans2D1" presStyleIdx="2" presStyleCnt="5"/>
      <dgm:spPr/>
      <dgm:t>
        <a:bodyPr/>
        <a:lstStyle/>
        <a:p>
          <a:endParaRPr lang="cs-CZ"/>
        </a:p>
      </dgm:t>
    </dgm:pt>
    <dgm:pt modelId="{2509FA75-0014-4BF4-98C1-5D1DB43FCDC2}" type="pres">
      <dgm:prSet presAssocID="{20646FCE-705B-44A0-BB1A-2EC7AA2A4E2E}" presName="connectorText" presStyleLbl="sibTrans2D1" presStyleIdx="2" presStyleCnt="5"/>
      <dgm:spPr/>
      <dgm:t>
        <a:bodyPr/>
        <a:lstStyle/>
        <a:p>
          <a:endParaRPr lang="cs-CZ"/>
        </a:p>
      </dgm:t>
    </dgm:pt>
    <dgm:pt modelId="{EEE0AE1E-1F08-42AE-8717-E5F14D0FFFB3}" type="pres">
      <dgm:prSet presAssocID="{90EB916C-B489-422B-94D2-5B5CD0BA0924}" presName="node" presStyleLbl="node1" presStyleIdx="3" presStyleCnt="6">
        <dgm:presLayoutVars>
          <dgm:bulletEnabled val="1"/>
        </dgm:presLayoutVars>
      </dgm:prSet>
      <dgm:spPr/>
      <dgm:t>
        <a:bodyPr/>
        <a:lstStyle/>
        <a:p>
          <a:endParaRPr lang="cs-CZ"/>
        </a:p>
      </dgm:t>
    </dgm:pt>
    <dgm:pt modelId="{36A5C852-F2C4-47BE-BE6D-30CC5E030890}" type="pres">
      <dgm:prSet presAssocID="{81E37371-C328-40FD-B9AD-FA75F4663C9B}" presName="sibTrans" presStyleLbl="sibTrans2D1" presStyleIdx="3" presStyleCnt="5"/>
      <dgm:spPr/>
      <dgm:t>
        <a:bodyPr/>
        <a:lstStyle/>
        <a:p>
          <a:endParaRPr lang="cs-CZ"/>
        </a:p>
      </dgm:t>
    </dgm:pt>
    <dgm:pt modelId="{9912015A-2667-46BC-BF84-E489CCE25C15}" type="pres">
      <dgm:prSet presAssocID="{81E37371-C328-40FD-B9AD-FA75F4663C9B}" presName="connectorText" presStyleLbl="sibTrans2D1" presStyleIdx="3" presStyleCnt="5"/>
      <dgm:spPr/>
      <dgm:t>
        <a:bodyPr/>
        <a:lstStyle/>
        <a:p>
          <a:endParaRPr lang="cs-CZ"/>
        </a:p>
      </dgm:t>
    </dgm:pt>
    <dgm:pt modelId="{1BFE718F-5ADE-442D-8A46-1E676CBE4448}" type="pres">
      <dgm:prSet presAssocID="{7479B931-5197-489F-B820-1260B7851AF6}" presName="node" presStyleLbl="node1" presStyleIdx="4" presStyleCnt="6">
        <dgm:presLayoutVars>
          <dgm:bulletEnabled val="1"/>
        </dgm:presLayoutVars>
      </dgm:prSet>
      <dgm:spPr/>
      <dgm:t>
        <a:bodyPr/>
        <a:lstStyle/>
        <a:p>
          <a:endParaRPr lang="cs-CZ"/>
        </a:p>
      </dgm:t>
    </dgm:pt>
    <dgm:pt modelId="{A3621419-B9AD-42F5-89B3-19BB305FDD86}" type="pres">
      <dgm:prSet presAssocID="{EBDAE86E-3CEA-46E1-AF4F-EF0AC5801943}" presName="sibTrans" presStyleLbl="sibTrans2D1" presStyleIdx="4" presStyleCnt="5"/>
      <dgm:spPr/>
      <dgm:t>
        <a:bodyPr/>
        <a:lstStyle/>
        <a:p>
          <a:endParaRPr lang="cs-CZ"/>
        </a:p>
      </dgm:t>
    </dgm:pt>
    <dgm:pt modelId="{D386EBBC-E189-45DD-B745-BF7194FED0C9}" type="pres">
      <dgm:prSet presAssocID="{EBDAE86E-3CEA-46E1-AF4F-EF0AC5801943}" presName="connectorText" presStyleLbl="sibTrans2D1" presStyleIdx="4" presStyleCnt="5"/>
      <dgm:spPr/>
      <dgm:t>
        <a:bodyPr/>
        <a:lstStyle/>
        <a:p>
          <a:endParaRPr lang="cs-CZ"/>
        </a:p>
      </dgm:t>
    </dgm:pt>
    <dgm:pt modelId="{1EAFD04D-F7C1-4C66-9C11-8C0C037F3ED0}" type="pres">
      <dgm:prSet presAssocID="{4C1DEBAA-0F32-44E4-B462-2BE97B11C370}" presName="node" presStyleLbl="node1" presStyleIdx="5" presStyleCnt="6" custLinFactNeighborX="3585" custLinFactNeighborY="3285">
        <dgm:presLayoutVars>
          <dgm:bulletEnabled val="1"/>
        </dgm:presLayoutVars>
      </dgm:prSet>
      <dgm:spPr/>
      <dgm:t>
        <a:bodyPr/>
        <a:lstStyle/>
        <a:p>
          <a:endParaRPr lang="cs-CZ"/>
        </a:p>
      </dgm:t>
    </dgm:pt>
  </dgm:ptLst>
  <dgm:cxnLst>
    <dgm:cxn modelId="{4B35F785-6A77-49CD-8BC2-5290F9133B80}" type="presOf" srcId="{06178BE7-8D27-41F5-A65A-4D98E9DB63FD}" destId="{22058855-13C9-4F9E-99CA-BF1D24F161FF}" srcOrd="1" destOrd="0" presId="urn:microsoft.com/office/officeart/2005/8/layout/process1"/>
    <dgm:cxn modelId="{F1FAD1D8-60D0-477B-A8FB-F6C7DED3CB32}" type="presOf" srcId="{92D52AC9-EA34-475B-8E11-D7558B66CAFC}" destId="{4F8282E8-73A7-4E44-B934-4359F7D10754}" srcOrd="0" destOrd="0" presId="urn:microsoft.com/office/officeart/2005/8/layout/process1"/>
    <dgm:cxn modelId="{E1CF5A8D-0997-4EF4-ACC4-57964B17A23E}" srcId="{FF1D812A-46AC-4DAD-9D1D-5E7F7CF594A2}" destId="{7F63495B-E1DD-4AD2-94A2-E86E532CFC36}" srcOrd="2" destOrd="0" parTransId="{00297646-0EF1-491E-8151-A0251977CFFA}" sibTransId="{20646FCE-705B-44A0-BB1A-2EC7AA2A4E2E}"/>
    <dgm:cxn modelId="{F28F4038-4AB4-44BE-9F9C-9D73579DD0DC}" type="presOf" srcId="{7479B931-5197-489F-B820-1260B7851AF6}" destId="{1BFE718F-5ADE-442D-8A46-1E676CBE4448}" srcOrd="0" destOrd="0" presId="urn:microsoft.com/office/officeart/2005/8/layout/process1"/>
    <dgm:cxn modelId="{B5D4F28F-B5C9-4000-888D-1B19C162FA13}" type="presOf" srcId="{EB6FC82E-1B19-488C-A632-D75954DA5089}" destId="{53D723DB-08EA-4C67-A083-1E84675A5EC9}" srcOrd="0" destOrd="0" presId="urn:microsoft.com/office/officeart/2005/8/layout/process1"/>
    <dgm:cxn modelId="{5CAAD1C3-EAE7-42D6-BF4D-DD00E7CC4165}" srcId="{FF1D812A-46AC-4DAD-9D1D-5E7F7CF594A2}" destId="{C2A03412-7A86-46AA-8DFB-C2E3240B296F}" srcOrd="0" destOrd="0" parTransId="{9D8DCA65-C15D-422D-8C01-FFF73B8BE76C}" sibTransId="{06178BE7-8D27-41F5-A65A-4D98E9DB63FD}"/>
    <dgm:cxn modelId="{69B190B8-3117-45E0-A097-600594B20AAB}" srcId="{FF1D812A-46AC-4DAD-9D1D-5E7F7CF594A2}" destId="{4C1DEBAA-0F32-44E4-B462-2BE97B11C370}" srcOrd="5" destOrd="0" parTransId="{C849807A-C483-4CA7-99A7-4D5DF6B147BB}" sibTransId="{E94B1057-1EF8-4C77-A54A-C4A8A9042316}"/>
    <dgm:cxn modelId="{82E50FB5-3609-413E-BB5B-FE522600D778}" srcId="{FF1D812A-46AC-4DAD-9D1D-5E7F7CF594A2}" destId="{EB6FC82E-1B19-488C-A632-D75954DA5089}" srcOrd="1" destOrd="0" parTransId="{D85E963B-4BC2-493C-8BFE-F917084BBA13}" sibTransId="{92D52AC9-EA34-475B-8E11-D7558B66CAFC}"/>
    <dgm:cxn modelId="{8BCFAEC5-4CCD-4DAC-AE73-77AE27395E15}" type="presOf" srcId="{C2A03412-7A86-46AA-8DFB-C2E3240B296F}" destId="{21B9CB86-07E8-4748-B26B-05CC586D5445}" srcOrd="0" destOrd="0" presId="urn:microsoft.com/office/officeart/2005/8/layout/process1"/>
    <dgm:cxn modelId="{0616CD61-154D-4844-94DD-EA0D46C6F02D}" type="presOf" srcId="{FF1D812A-46AC-4DAD-9D1D-5E7F7CF594A2}" destId="{B057702A-0CBB-4C50-ACC4-7C2E848623E7}" srcOrd="0" destOrd="0" presId="urn:microsoft.com/office/officeart/2005/8/layout/process1"/>
    <dgm:cxn modelId="{0D6D7E9A-8965-4ADE-892E-9A98B30B8B97}" type="presOf" srcId="{EBDAE86E-3CEA-46E1-AF4F-EF0AC5801943}" destId="{D386EBBC-E189-45DD-B745-BF7194FED0C9}" srcOrd="1" destOrd="0" presId="urn:microsoft.com/office/officeart/2005/8/layout/process1"/>
    <dgm:cxn modelId="{1CDB61E9-DEB4-4E61-AEA1-192331E494D9}" type="presOf" srcId="{EBDAE86E-3CEA-46E1-AF4F-EF0AC5801943}" destId="{A3621419-B9AD-42F5-89B3-19BB305FDD86}" srcOrd="0" destOrd="0" presId="urn:microsoft.com/office/officeart/2005/8/layout/process1"/>
    <dgm:cxn modelId="{C63C4F92-EBE0-4638-AB1A-C888B8DDA6B9}" srcId="{FF1D812A-46AC-4DAD-9D1D-5E7F7CF594A2}" destId="{7479B931-5197-489F-B820-1260B7851AF6}" srcOrd="4" destOrd="0" parTransId="{7B8B7371-EE95-4821-952A-DA348401A1EE}" sibTransId="{EBDAE86E-3CEA-46E1-AF4F-EF0AC5801943}"/>
    <dgm:cxn modelId="{A1DB6E46-39B1-4B62-9DFA-D74573351459}" srcId="{FF1D812A-46AC-4DAD-9D1D-5E7F7CF594A2}" destId="{90EB916C-B489-422B-94D2-5B5CD0BA0924}" srcOrd="3" destOrd="0" parTransId="{795CB2DA-0D89-412A-8746-0A55F814F439}" sibTransId="{81E37371-C328-40FD-B9AD-FA75F4663C9B}"/>
    <dgm:cxn modelId="{9723EC44-9E1C-4276-8B82-C4D9D56779B1}" type="presOf" srcId="{90EB916C-B489-422B-94D2-5B5CD0BA0924}" destId="{EEE0AE1E-1F08-42AE-8717-E5F14D0FFFB3}" srcOrd="0" destOrd="0" presId="urn:microsoft.com/office/officeart/2005/8/layout/process1"/>
    <dgm:cxn modelId="{7DC2705C-AC39-4BC3-B504-F185381FD566}" type="presOf" srcId="{81E37371-C328-40FD-B9AD-FA75F4663C9B}" destId="{36A5C852-F2C4-47BE-BE6D-30CC5E030890}" srcOrd="0" destOrd="0" presId="urn:microsoft.com/office/officeart/2005/8/layout/process1"/>
    <dgm:cxn modelId="{C7AE193C-CD07-452F-8A97-C4854E7483C0}" type="presOf" srcId="{92D52AC9-EA34-475B-8E11-D7558B66CAFC}" destId="{465292F9-674A-4E2D-9BEE-9970FE2B31E5}" srcOrd="1" destOrd="0" presId="urn:microsoft.com/office/officeart/2005/8/layout/process1"/>
    <dgm:cxn modelId="{B3031110-124B-4E00-88BF-2F6564BE49CF}" type="presOf" srcId="{20646FCE-705B-44A0-BB1A-2EC7AA2A4E2E}" destId="{37D8FB20-EAFA-47CA-A169-B9766F3E1E36}" srcOrd="0" destOrd="0" presId="urn:microsoft.com/office/officeart/2005/8/layout/process1"/>
    <dgm:cxn modelId="{6BE9E0CE-3783-4A62-B697-A884BA0990AD}" type="presOf" srcId="{81E37371-C328-40FD-B9AD-FA75F4663C9B}" destId="{9912015A-2667-46BC-BF84-E489CCE25C15}" srcOrd="1" destOrd="0" presId="urn:microsoft.com/office/officeart/2005/8/layout/process1"/>
    <dgm:cxn modelId="{C1376CF8-0C5F-496B-9CFC-6BACBB646EE7}" type="presOf" srcId="{4C1DEBAA-0F32-44E4-B462-2BE97B11C370}" destId="{1EAFD04D-F7C1-4C66-9C11-8C0C037F3ED0}" srcOrd="0" destOrd="0" presId="urn:microsoft.com/office/officeart/2005/8/layout/process1"/>
    <dgm:cxn modelId="{49C228E0-AD3B-413A-90DB-1D6154BAA8B8}" type="presOf" srcId="{20646FCE-705B-44A0-BB1A-2EC7AA2A4E2E}" destId="{2509FA75-0014-4BF4-98C1-5D1DB43FCDC2}" srcOrd="1" destOrd="0" presId="urn:microsoft.com/office/officeart/2005/8/layout/process1"/>
    <dgm:cxn modelId="{519483B4-EACC-47BE-BA44-B39E46013C83}" type="presOf" srcId="{7F63495B-E1DD-4AD2-94A2-E86E532CFC36}" destId="{4BACDF9A-8DCC-45C0-976F-1A8C11DB23B7}" srcOrd="0" destOrd="0" presId="urn:microsoft.com/office/officeart/2005/8/layout/process1"/>
    <dgm:cxn modelId="{9CA8AEF1-5368-4B05-B02A-1C53E3E277F4}" type="presOf" srcId="{06178BE7-8D27-41F5-A65A-4D98E9DB63FD}" destId="{FF98E716-3DA5-4B4A-B765-410C97872A7F}" srcOrd="0" destOrd="0" presId="urn:microsoft.com/office/officeart/2005/8/layout/process1"/>
    <dgm:cxn modelId="{1579558F-C883-4B24-AD78-B7DFAF5E45C9}" type="presParOf" srcId="{B057702A-0CBB-4C50-ACC4-7C2E848623E7}" destId="{21B9CB86-07E8-4748-B26B-05CC586D5445}" srcOrd="0" destOrd="0" presId="urn:microsoft.com/office/officeart/2005/8/layout/process1"/>
    <dgm:cxn modelId="{A48DB537-1D11-444B-BFB3-39FFEA7E29C2}" type="presParOf" srcId="{B057702A-0CBB-4C50-ACC4-7C2E848623E7}" destId="{FF98E716-3DA5-4B4A-B765-410C97872A7F}" srcOrd="1" destOrd="0" presId="urn:microsoft.com/office/officeart/2005/8/layout/process1"/>
    <dgm:cxn modelId="{294D75EC-8D74-4A58-AADF-C338E2829514}" type="presParOf" srcId="{FF98E716-3DA5-4B4A-B765-410C97872A7F}" destId="{22058855-13C9-4F9E-99CA-BF1D24F161FF}" srcOrd="0" destOrd="0" presId="urn:microsoft.com/office/officeart/2005/8/layout/process1"/>
    <dgm:cxn modelId="{EFD9E1B0-E7D9-412A-911E-5E12AD725CB9}" type="presParOf" srcId="{B057702A-0CBB-4C50-ACC4-7C2E848623E7}" destId="{53D723DB-08EA-4C67-A083-1E84675A5EC9}" srcOrd="2" destOrd="0" presId="urn:microsoft.com/office/officeart/2005/8/layout/process1"/>
    <dgm:cxn modelId="{F942D31A-E4CE-4971-BA22-BBC98B17004D}" type="presParOf" srcId="{B057702A-0CBB-4C50-ACC4-7C2E848623E7}" destId="{4F8282E8-73A7-4E44-B934-4359F7D10754}" srcOrd="3" destOrd="0" presId="urn:microsoft.com/office/officeart/2005/8/layout/process1"/>
    <dgm:cxn modelId="{73ACA3B5-DDB2-4082-AE5C-CB8AD85F1310}" type="presParOf" srcId="{4F8282E8-73A7-4E44-B934-4359F7D10754}" destId="{465292F9-674A-4E2D-9BEE-9970FE2B31E5}" srcOrd="0" destOrd="0" presId="urn:microsoft.com/office/officeart/2005/8/layout/process1"/>
    <dgm:cxn modelId="{0E0868A5-5A07-412B-9DA6-8DFB6893B37D}" type="presParOf" srcId="{B057702A-0CBB-4C50-ACC4-7C2E848623E7}" destId="{4BACDF9A-8DCC-45C0-976F-1A8C11DB23B7}" srcOrd="4" destOrd="0" presId="urn:microsoft.com/office/officeart/2005/8/layout/process1"/>
    <dgm:cxn modelId="{A62BE356-E458-4114-9915-BBE37B47C897}" type="presParOf" srcId="{B057702A-0CBB-4C50-ACC4-7C2E848623E7}" destId="{37D8FB20-EAFA-47CA-A169-B9766F3E1E36}" srcOrd="5" destOrd="0" presId="urn:microsoft.com/office/officeart/2005/8/layout/process1"/>
    <dgm:cxn modelId="{98EF12FA-899D-4648-AD4E-5A385399D07F}" type="presParOf" srcId="{37D8FB20-EAFA-47CA-A169-B9766F3E1E36}" destId="{2509FA75-0014-4BF4-98C1-5D1DB43FCDC2}" srcOrd="0" destOrd="0" presId="urn:microsoft.com/office/officeart/2005/8/layout/process1"/>
    <dgm:cxn modelId="{9FCA5D5B-2F19-4C6B-99D8-2172B270C42B}" type="presParOf" srcId="{B057702A-0CBB-4C50-ACC4-7C2E848623E7}" destId="{EEE0AE1E-1F08-42AE-8717-E5F14D0FFFB3}" srcOrd="6" destOrd="0" presId="urn:microsoft.com/office/officeart/2005/8/layout/process1"/>
    <dgm:cxn modelId="{785C2614-961F-42AE-AFDC-1A70899A2CFB}" type="presParOf" srcId="{B057702A-0CBB-4C50-ACC4-7C2E848623E7}" destId="{36A5C852-F2C4-47BE-BE6D-30CC5E030890}" srcOrd="7" destOrd="0" presId="urn:microsoft.com/office/officeart/2005/8/layout/process1"/>
    <dgm:cxn modelId="{B3CDE61C-24CE-4275-B9E6-29101C6F3DFF}" type="presParOf" srcId="{36A5C852-F2C4-47BE-BE6D-30CC5E030890}" destId="{9912015A-2667-46BC-BF84-E489CCE25C15}" srcOrd="0" destOrd="0" presId="urn:microsoft.com/office/officeart/2005/8/layout/process1"/>
    <dgm:cxn modelId="{7C36E261-AFD5-4F59-8733-223633444596}" type="presParOf" srcId="{B057702A-0CBB-4C50-ACC4-7C2E848623E7}" destId="{1BFE718F-5ADE-442D-8A46-1E676CBE4448}" srcOrd="8" destOrd="0" presId="urn:microsoft.com/office/officeart/2005/8/layout/process1"/>
    <dgm:cxn modelId="{F593AC7C-9DB0-454B-AD6C-E18B9A931C49}" type="presParOf" srcId="{B057702A-0CBB-4C50-ACC4-7C2E848623E7}" destId="{A3621419-B9AD-42F5-89B3-19BB305FDD86}" srcOrd="9" destOrd="0" presId="urn:microsoft.com/office/officeart/2005/8/layout/process1"/>
    <dgm:cxn modelId="{E141AF97-1235-4D70-9EB0-9E4446F266E1}" type="presParOf" srcId="{A3621419-B9AD-42F5-89B3-19BB305FDD86}" destId="{D386EBBC-E189-45DD-B745-BF7194FED0C9}" srcOrd="0" destOrd="0" presId="urn:microsoft.com/office/officeart/2005/8/layout/process1"/>
    <dgm:cxn modelId="{930299E0-0354-42F5-8327-AB0C4DE0BB86}" type="presParOf" srcId="{B057702A-0CBB-4C50-ACC4-7C2E848623E7}" destId="{1EAFD04D-F7C1-4C66-9C11-8C0C037F3ED0}" srcOrd="10" destOrd="0" presId="urn:microsoft.com/office/officeart/2005/8/layout/process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FF1D812A-46AC-4DAD-9D1D-5E7F7CF594A2}" type="doc">
      <dgm:prSet loTypeId="urn:microsoft.com/office/officeart/2005/8/layout/process1" loCatId="process" qsTypeId="urn:microsoft.com/office/officeart/2005/8/quickstyle/simple1" qsCatId="simple" csTypeId="urn:microsoft.com/office/officeart/2005/8/colors/accent1_2" csCatId="accent1" phldr="1"/>
      <dgm:spPr/>
    </dgm:pt>
    <dgm:pt modelId="{C2A03412-7A86-46AA-8DFB-C2E3240B296F}">
      <dgm:prSet phldrT="[Text]"/>
      <dgm:spPr>
        <a:noFill/>
        <a:ln>
          <a:noFill/>
        </a:ln>
      </dgm:spPr>
      <dgm:t>
        <a:bodyPr/>
        <a:lstStyle/>
        <a:p>
          <a:r>
            <a:rPr lang="cs-CZ" dirty="0" smtClean="0">
              <a:solidFill>
                <a:srgbClr val="C00000"/>
              </a:solidFill>
              <a:effectLst>
                <a:outerShdw blurRad="38100" dist="38100" dir="2700000" algn="tl">
                  <a:srgbClr val="C0C0C0"/>
                </a:outerShdw>
              </a:effectLst>
            </a:rPr>
            <a:t>Úvod – studium předmětu kartografie</a:t>
          </a:r>
          <a:endParaRPr lang="cs-CZ" dirty="0">
            <a:solidFill>
              <a:srgbClr val="C00000"/>
            </a:solidFill>
          </a:endParaRPr>
        </a:p>
      </dgm:t>
    </dgm:pt>
    <dgm:pt modelId="{9D8DCA65-C15D-422D-8C01-FFF73B8BE76C}" type="parTrans" cxnId="{5CAAD1C3-EAE7-42D6-BF4D-DD00E7CC4165}">
      <dgm:prSet/>
      <dgm:spPr/>
      <dgm:t>
        <a:bodyPr/>
        <a:lstStyle/>
        <a:p>
          <a:endParaRPr lang="cs-CZ"/>
        </a:p>
      </dgm:t>
    </dgm:pt>
    <dgm:pt modelId="{06178BE7-8D27-41F5-A65A-4D98E9DB63FD}" type="sibTrans" cxnId="{5CAAD1C3-EAE7-42D6-BF4D-DD00E7CC4165}">
      <dgm:prSet/>
      <dgm:spPr>
        <a:solidFill>
          <a:srgbClr val="9E0000"/>
        </a:solidFill>
      </dgm:spPr>
      <dgm:t>
        <a:bodyPr/>
        <a:lstStyle/>
        <a:p>
          <a:endParaRPr lang="cs-CZ"/>
        </a:p>
      </dgm:t>
    </dgm:pt>
    <dgm:pt modelId="{EB6FC82E-1B19-488C-A632-D75954DA5089}">
      <dgm:prSet phldrT="[Text]"/>
      <dgm:spPr>
        <a:noFill/>
        <a:ln>
          <a:noFill/>
        </a:ln>
      </dgm:spPr>
      <dgm:t>
        <a:bodyPr/>
        <a:lstStyle/>
        <a:p>
          <a:r>
            <a:rPr lang="cs-CZ" dirty="0" smtClean="0">
              <a:solidFill>
                <a:srgbClr val="C00000"/>
              </a:solidFill>
              <a:effectLst>
                <a:outerShdw blurRad="38100" dist="38100" dir="2700000" algn="tl">
                  <a:srgbClr val="C0C0C0"/>
                </a:outerShdw>
              </a:effectLst>
            </a:rPr>
            <a:t>Postavení kartografie v systému věd</a:t>
          </a:r>
          <a:endParaRPr lang="cs-CZ" dirty="0">
            <a:solidFill>
              <a:srgbClr val="C00000"/>
            </a:solidFill>
          </a:endParaRPr>
        </a:p>
      </dgm:t>
    </dgm:pt>
    <dgm:pt modelId="{D85E963B-4BC2-493C-8BFE-F917084BBA13}" type="parTrans" cxnId="{82E50FB5-3609-413E-BB5B-FE522600D778}">
      <dgm:prSet/>
      <dgm:spPr/>
      <dgm:t>
        <a:bodyPr/>
        <a:lstStyle/>
        <a:p>
          <a:endParaRPr lang="cs-CZ"/>
        </a:p>
      </dgm:t>
    </dgm:pt>
    <dgm:pt modelId="{92D52AC9-EA34-475B-8E11-D7558B66CAFC}" type="sibTrans" cxnId="{82E50FB5-3609-413E-BB5B-FE522600D778}">
      <dgm:prSet/>
      <dgm:spPr>
        <a:solidFill>
          <a:srgbClr val="9E0000"/>
        </a:solidFill>
        <a:ln>
          <a:solidFill>
            <a:srgbClr val="9E0000"/>
          </a:solidFill>
        </a:ln>
      </dgm:spPr>
      <dgm:t>
        <a:bodyPr/>
        <a:lstStyle/>
        <a:p>
          <a:endParaRPr lang="cs-CZ" dirty="0"/>
        </a:p>
      </dgm:t>
    </dgm:pt>
    <dgm:pt modelId="{7F63495B-E1DD-4AD2-94A2-E86E532CFC36}">
      <dgm:prSet phldrT="[Text]"/>
      <dgm:spPr>
        <a:noFill/>
        <a:ln>
          <a:noFill/>
        </a:ln>
      </dgm:spPr>
      <dgm:t>
        <a:bodyPr/>
        <a:lstStyle/>
        <a:p>
          <a:r>
            <a:rPr lang="cs-CZ" dirty="0" smtClean="0">
              <a:solidFill>
                <a:srgbClr val="C00000"/>
              </a:solidFill>
              <a:effectLst>
                <a:outerShdw blurRad="38100" dist="38100" dir="2700000" algn="tl">
                  <a:srgbClr val="C0C0C0"/>
                </a:outerShdw>
              </a:effectLst>
            </a:rPr>
            <a:t>Kartografie jako samostatný vědní obor a její definice</a:t>
          </a:r>
          <a:endParaRPr lang="cs-CZ" dirty="0">
            <a:solidFill>
              <a:srgbClr val="C00000"/>
            </a:solidFill>
          </a:endParaRPr>
        </a:p>
      </dgm:t>
    </dgm:pt>
    <dgm:pt modelId="{00297646-0EF1-491E-8151-A0251977CFFA}" type="parTrans" cxnId="{E1CF5A8D-0997-4EF4-ACC4-57964B17A23E}">
      <dgm:prSet/>
      <dgm:spPr/>
      <dgm:t>
        <a:bodyPr/>
        <a:lstStyle/>
        <a:p>
          <a:endParaRPr lang="cs-CZ"/>
        </a:p>
      </dgm:t>
    </dgm:pt>
    <dgm:pt modelId="{20646FCE-705B-44A0-BB1A-2EC7AA2A4E2E}" type="sibTrans" cxnId="{E1CF5A8D-0997-4EF4-ACC4-57964B17A23E}">
      <dgm:prSet/>
      <dgm:spPr>
        <a:solidFill>
          <a:srgbClr val="9E0000"/>
        </a:solidFill>
      </dgm:spPr>
      <dgm:t>
        <a:bodyPr/>
        <a:lstStyle/>
        <a:p>
          <a:endParaRPr lang="cs-CZ"/>
        </a:p>
      </dgm:t>
    </dgm:pt>
    <dgm:pt modelId="{90EB916C-B489-422B-94D2-5B5CD0BA0924}">
      <dgm:prSet phldrT="[Text]"/>
      <dgm:spPr>
        <a:noFill/>
        <a:ln>
          <a:noFill/>
        </a:ln>
      </dgm:spPr>
      <dgm:t>
        <a:bodyPr/>
        <a:lstStyle/>
        <a:p>
          <a:r>
            <a:rPr lang="cs-CZ" dirty="0" smtClean="0">
              <a:solidFill>
                <a:srgbClr val="C00000"/>
              </a:solidFill>
              <a:effectLst>
                <a:outerShdw blurRad="38100" dist="38100" dir="2700000" algn="tl">
                  <a:srgbClr val="C0C0C0"/>
                </a:outerShdw>
              </a:effectLst>
            </a:rPr>
            <a:t>Definice mapy, atlasu, glóbu a produktů digitální kartografie</a:t>
          </a:r>
          <a:endParaRPr lang="cs-CZ" dirty="0">
            <a:solidFill>
              <a:srgbClr val="C00000"/>
            </a:solidFill>
          </a:endParaRPr>
        </a:p>
      </dgm:t>
    </dgm:pt>
    <dgm:pt modelId="{795CB2DA-0D89-412A-8746-0A55F814F439}" type="parTrans" cxnId="{A1DB6E46-39B1-4B62-9DFA-D74573351459}">
      <dgm:prSet/>
      <dgm:spPr/>
      <dgm:t>
        <a:bodyPr/>
        <a:lstStyle/>
        <a:p>
          <a:endParaRPr lang="cs-CZ"/>
        </a:p>
      </dgm:t>
    </dgm:pt>
    <dgm:pt modelId="{81E37371-C328-40FD-B9AD-FA75F4663C9B}" type="sibTrans" cxnId="{A1DB6E46-39B1-4B62-9DFA-D74573351459}">
      <dgm:prSet/>
      <dgm:spPr>
        <a:solidFill>
          <a:srgbClr val="9E0000"/>
        </a:solidFill>
      </dgm:spPr>
      <dgm:t>
        <a:bodyPr/>
        <a:lstStyle/>
        <a:p>
          <a:endParaRPr lang="cs-CZ"/>
        </a:p>
      </dgm:t>
    </dgm:pt>
    <dgm:pt modelId="{7479B931-5197-489F-B820-1260B7851AF6}">
      <dgm:prSet phldrT="[Text]"/>
      <dgm:spPr>
        <a:noFill/>
        <a:ln>
          <a:noFill/>
        </a:ln>
      </dgm:spPr>
      <dgm:t>
        <a:bodyPr/>
        <a:lstStyle/>
        <a:p>
          <a:r>
            <a:rPr lang="cs-CZ" dirty="0" smtClean="0">
              <a:solidFill>
                <a:srgbClr val="C00000"/>
              </a:solidFill>
              <a:effectLst>
                <a:outerShdw blurRad="38100" dist="38100" dir="2700000" algn="tl">
                  <a:srgbClr val="C0C0C0"/>
                </a:outerShdw>
              </a:effectLst>
            </a:rPr>
            <a:t>Struktura a členění kartografie,</a:t>
          </a:r>
          <a:endParaRPr lang="cs-CZ" dirty="0">
            <a:solidFill>
              <a:srgbClr val="C00000"/>
            </a:solidFill>
          </a:endParaRPr>
        </a:p>
      </dgm:t>
    </dgm:pt>
    <dgm:pt modelId="{7B8B7371-EE95-4821-952A-DA348401A1EE}" type="parTrans" cxnId="{C63C4F92-EBE0-4638-AB1A-C888B8DDA6B9}">
      <dgm:prSet/>
      <dgm:spPr/>
      <dgm:t>
        <a:bodyPr/>
        <a:lstStyle/>
        <a:p>
          <a:endParaRPr lang="cs-CZ"/>
        </a:p>
      </dgm:t>
    </dgm:pt>
    <dgm:pt modelId="{EBDAE86E-3CEA-46E1-AF4F-EF0AC5801943}" type="sibTrans" cxnId="{C63C4F92-EBE0-4638-AB1A-C888B8DDA6B9}">
      <dgm:prSet/>
      <dgm:spPr>
        <a:solidFill>
          <a:srgbClr val="9E0000"/>
        </a:solidFill>
      </dgm:spPr>
      <dgm:t>
        <a:bodyPr/>
        <a:lstStyle/>
        <a:p>
          <a:endParaRPr lang="cs-CZ"/>
        </a:p>
      </dgm:t>
    </dgm:pt>
    <dgm:pt modelId="{4C1DEBAA-0F32-44E4-B462-2BE97B11C370}">
      <dgm:prSet phldrT="[Text]"/>
      <dgm:spPr>
        <a:solidFill>
          <a:srgbClr val="8E0000"/>
        </a:solidFill>
      </dgm:spPr>
      <dgm:t>
        <a:bodyPr/>
        <a:lstStyle/>
        <a:p>
          <a:r>
            <a:rPr lang="cs-CZ" dirty="0" smtClean="0">
              <a:effectLst>
                <a:outerShdw blurRad="38100" dist="38100" dir="2700000" algn="tl">
                  <a:srgbClr val="C0C0C0"/>
                </a:outerShdw>
              </a:effectLst>
            </a:rPr>
            <a:t>Dějiny kartografie</a:t>
          </a:r>
          <a:endParaRPr lang="cs-CZ" dirty="0"/>
        </a:p>
      </dgm:t>
    </dgm:pt>
    <dgm:pt modelId="{C849807A-C483-4CA7-99A7-4D5DF6B147BB}" type="parTrans" cxnId="{69B190B8-3117-45E0-A097-600594B20AAB}">
      <dgm:prSet/>
      <dgm:spPr/>
      <dgm:t>
        <a:bodyPr/>
        <a:lstStyle/>
        <a:p>
          <a:endParaRPr lang="cs-CZ"/>
        </a:p>
      </dgm:t>
    </dgm:pt>
    <dgm:pt modelId="{E94B1057-1EF8-4C77-A54A-C4A8A9042316}" type="sibTrans" cxnId="{69B190B8-3117-45E0-A097-600594B20AAB}">
      <dgm:prSet/>
      <dgm:spPr>
        <a:solidFill>
          <a:srgbClr val="9E0000"/>
        </a:solidFill>
      </dgm:spPr>
      <dgm:t>
        <a:bodyPr/>
        <a:lstStyle/>
        <a:p>
          <a:endParaRPr lang="cs-CZ"/>
        </a:p>
      </dgm:t>
    </dgm:pt>
    <dgm:pt modelId="{B057702A-0CBB-4C50-ACC4-7C2E848623E7}" type="pres">
      <dgm:prSet presAssocID="{FF1D812A-46AC-4DAD-9D1D-5E7F7CF594A2}" presName="Name0" presStyleCnt="0">
        <dgm:presLayoutVars>
          <dgm:dir/>
          <dgm:resizeHandles val="exact"/>
        </dgm:presLayoutVars>
      </dgm:prSet>
      <dgm:spPr/>
    </dgm:pt>
    <dgm:pt modelId="{21B9CB86-07E8-4748-B26B-05CC586D5445}" type="pres">
      <dgm:prSet presAssocID="{C2A03412-7A86-46AA-8DFB-C2E3240B296F}" presName="node" presStyleLbl="node1" presStyleIdx="0" presStyleCnt="6" custScaleX="98785" custScaleY="97992" custLinFactNeighborX="-830" custLinFactNeighborY="-3812">
        <dgm:presLayoutVars>
          <dgm:bulletEnabled val="1"/>
        </dgm:presLayoutVars>
      </dgm:prSet>
      <dgm:spPr/>
      <dgm:t>
        <a:bodyPr/>
        <a:lstStyle/>
        <a:p>
          <a:endParaRPr lang="cs-CZ"/>
        </a:p>
      </dgm:t>
    </dgm:pt>
    <dgm:pt modelId="{FF98E716-3DA5-4B4A-B765-410C97872A7F}" type="pres">
      <dgm:prSet presAssocID="{06178BE7-8D27-41F5-A65A-4D98E9DB63FD}" presName="sibTrans" presStyleLbl="sibTrans2D1" presStyleIdx="0" presStyleCnt="5"/>
      <dgm:spPr/>
      <dgm:t>
        <a:bodyPr/>
        <a:lstStyle/>
        <a:p>
          <a:endParaRPr lang="cs-CZ"/>
        </a:p>
      </dgm:t>
    </dgm:pt>
    <dgm:pt modelId="{22058855-13C9-4F9E-99CA-BF1D24F161FF}" type="pres">
      <dgm:prSet presAssocID="{06178BE7-8D27-41F5-A65A-4D98E9DB63FD}" presName="connectorText" presStyleLbl="sibTrans2D1" presStyleIdx="0" presStyleCnt="5"/>
      <dgm:spPr/>
      <dgm:t>
        <a:bodyPr/>
        <a:lstStyle/>
        <a:p>
          <a:endParaRPr lang="cs-CZ"/>
        </a:p>
      </dgm:t>
    </dgm:pt>
    <dgm:pt modelId="{53D723DB-08EA-4C67-A083-1E84675A5EC9}" type="pres">
      <dgm:prSet presAssocID="{EB6FC82E-1B19-488C-A632-D75954DA5089}" presName="node" presStyleLbl="node1" presStyleIdx="1" presStyleCnt="6">
        <dgm:presLayoutVars>
          <dgm:bulletEnabled val="1"/>
        </dgm:presLayoutVars>
      </dgm:prSet>
      <dgm:spPr/>
      <dgm:t>
        <a:bodyPr/>
        <a:lstStyle/>
        <a:p>
          <a:endParaRPr lang="cs-CZ"/>
        </a:p>
      </dgm:t>
    </dgm:pt>
    <dgm:pt modelId="{4F8282E8-73A7-4E44-B934-4359F7D10754}" type="pres">
      <dgm:prSet presAssocID="{92D52AC9-EA34-475B-8E11-D7558B66CAFC}" presName="sibTrans" presStyleLbl="sibTrans2D1" presStyleIdx="1" presStyleCnt="5"/>
      <dgm:spPr/>
      <dgm:t>
        <a:bodyPr/>
        <a:lstStyle/>
        <a:p>
          <a:endParaRPr lang="cs-CZ"/>
        </a:p>
      </dgm:t>
    </dgm:pt>
    <dgm:pt modelId="{465292F9-674A-4E2D-9BEE-9970FE2B31E5}" type="pres">
      <dgm:prSet presAssocID="{92D52AC9-EA34-475B-8E11-D7558B66CAFC}" presName="connectorText" presStyleLbl="sibTrans2D1" presStyleIdx="1" presStyleCnt="5"/>
      <dgm:spPr/>
      <dgm:t>
        <a:bodyPr/>
        <a:lstStyle/>
        <a:p>
          <a:endParaRPr lang="cs-CZ"/>
        </a:p>
      </dgm:t>
    </dgm:pt>
    <dgm:pt modelId="{4BACDF9A-8DCC-45C0-976F-1A8C11DB23B7}" type="pres">
      <dgm:prSet presAssocID="{7F63495B-E1DD-4AD2-94A2-E86E532CFC36}" presName="node" presStyleLbl="node1" presStyleIdx="2" presStyleCnt="6">
        <dgm:presLayoutVars>
          <dgm:bulletEnabled val="1"/>
        </dgm:presLayoutVars>
      </dgm:prSet>
      <dgm:spPr/>
      <dgm:t>
        <a:bodyPr/>
        <a:lstStyle/>
        <a:p>
          <a:endParaRPr lang="cs-CZ"/>
        </a:p>
      </dgm:t>
    </dgm:pt>
    <dgm:pt modelId="{37D8FB20-EAFA-47CA-A169-B9766F3E1E36}" type="pres">
      <dgm:prSet presAssocID="{20646FCE-705B-44A0-BB1A-2EC7AA2A4E2E}" presName="sibTrans" presStyleLbl="sibTrans2D1" presStyleIdx="2" presStyleCnt="5"/>
      <dgm:spPr/>
      <dgm:t>
        <a:bodyPr/>
        <a:lstStyle/>
        <a:p>
          <a:endParaRPr lang="cs-CZ"/>
        </a:p>
      </dgm:t>
    </dgm:pt>
    <dgm:pt modelId="{2509FA75-0014-4BF4-98C1-5D1DB43FCDC2}" type="pres">
      <dgm:prSet presAssocID="{20646FCE-705B-44A0-BB1A-2EC7AA2A4E2E}" presName="connectorText" presStyleLbl="sibTrans2D1" presStyleIdx="2" presStyleCnt="5"/>
      <dgm:spPr/>
      <dgm:t>
        <a:bodyPr/>
        <a:lstStyle/>
        <a:p>
          <a:endParaRPr lang="cs-CZ"/>
        </a:p>
      </dgm:t>
    </dgm:pt>
    <dgm:pt modelId="{EEE0AE1E-1F08-42AE-8717-E5F14D0FFFB3}" type="pres">
      <dgm:prSet presAssocID="{90EB916C-B489-422B-94D2-5B5CD0BA0924}" presName="node" presStyleLbl="node1" presStyleIdx="3" presStyleCnt="6">
        <dgm:presLayoutVars>
          <dgm:bulletEnabled val="1"/>
        </dgm:presLayoutVars>
      </dgm:prSet>
      <dgm:spPr/>
      <dgm:t>
        <a:bodyPr/>
        <a:lstStyle/>
        <a:p>
          <a:endParaRPr lang="cs-CZ"/>
        </a:p>
      </dgm:t>
    </dgm:pt>
    <dgm:pt modelId="{36A5C852-F2C4-47BE-BE6D-30CC5E030890}" type="pres">
      <dgm:prSet presAssocID="{81E37371-C328-40FD-B9AD-FA75F4663C9B}" presName="sibTrans" presStyleLbl="sibTrans2D1" presStyleIdx="3" presStyleCnt="5"/>
      <dgm:spPr/>
      <dgm:t>
        <a:bodyPr/>
        <a:lstStyle/>
        <a:p>
          <a:endParaRPr lang="cs-CZ"/>
        </a:p>
      </dgm:t>
    </dgm:pt>
    <dgm:pt modelId="{9912015A-2667-46BC-BF84-E489CCE25C15}" type="pres">
      <dgm:prSet presAssocID="{81E37371-C328-40FD-B9AD-FA75F4663C9B}" presName="connectorText" presStyleLbl="sibTrans2D1" presStyleIdx="3" presStyleCnt="5"/>
      <dgm:spPr/>
      <dgm:t>
        <a:bodyPr/>
        <a:lstStyle/>
        <a:p>
          <a:endParaRPr lang="cs-CZ"/>
        </a:p>
      </dgm:t>
    </dgm:pt>
    <dgm:pt modelId="{1BFE718F-5ADE-442D-8A46-1E676CBE4448}" type="pres">
      <dgm:prSet presAssocID="{7479B931-5197-489F-B820-1260B7851AF6}" presName="node" presStyleLbl="node1" presStyleIdx="4" presStyleCnt="6">
        <dgm:presLayoutVars>
          <dgm:bulletEnabled val="1"/>
        </dgm:presLayoutVars>
      </dgm:prSet>
      <dgm:spPr/>
      <dgm:t>
        <a:bodyPr/>
        <a:lstStyle/>
        <a:p>
          <a:endParaRPr lang="cs-CZ"/>
        </a:p>
      </dgm:t>
    </dgm:pt>
    <dgm:pt modelId="{A3621419-B9AD-42F5-89B3-19BB305FDD86}" type="pres">
      <dgm:prSet presAssocID="{EBDAE86E-3CEA-46E1-AF4F-EF0AC5801943}" presName="sibTrans" presStyleLbl="sibTrans2D1" presStyleIdx="4" presStyleCnt="5"/>
      <dgm:spPr/>
      <dgm:t>
        <a:bodyPr/>
        <a:lstStyle/>
        <a:p>
          <a:endParaRPr lang="cs-CZ"/>
        </a:p>
      </dgm:t>
    </dgm:pt>
    <dgm:pt modelId="{D386EBBC-E189-45DD-B745-BF7194FED0C9}" type="pres">
      <dgm:prSet presAssocID="{EBDAE86E-3CEA-46E1-AF4F-EF0AC5801943}" presName="connectorText" presStyleLbl="sibTrans2D1" presStyleIdx="4" presStyleCnt="5"/>
      <dgm:spPr/>
      <dgm:t>
        <a:bodyPr/>
        <a:lstStyle/>
        <a:p>
          <a:endParaRPr lang="cs-CZ"/>
        </a:p>
      </dgm:t>
    </dgm:pt>
    <dgm:pt modelId="{1EAFD04D-F7C1-4C66-9C11-8C0C037F3ED0}" type="pres">
      <dgm:prSet presAssocID="{4C1DEBAA-0F32-44E4-B462-2BE97B11C370}" presName="node" presStyleLbl="node1" presStyleIdx="5" presStyleCnt="6">
        <dgm:presLayoutVars>
          <dgm:bulletEnabled val="1"/>
        </dgm:presLayoutVars>
      </dgm:prSet>
      <dgm:spPr/>
      <dgm:t>
        <a:bodyPr/>
        <a:lstStyle/>
        <a:p>
          <a:endParaRPr lang="cs-CZ"/>
        </a:p>
      </dgm:t>
    </dgm:pt>
  </dgm:ptLst>
  <dgm:cxnLst>
    <dgm:cxn modelId="{E1CF5A8D-0997-4EF4-ACC4-57964B17A23E}" srcId="{FF1D812A-46AC-4DAD-9D1D-5E7F7CF594A2}" destId="{7F63495B-E1DD-4AD2-94A2-E86E532CFC36}" srcOrd="2" destOrd="0" parTransId="{00297646-0EF1-491E-8151-A0251977CFFA}" sibTransId="{20646FCE-705B-44A0-BB1A-2EC7AA2A4E2E}"/>
    <dgm:cxn modelId="{D3BCD2F5-25DD-43F6-94E0-B9F291E56C99}" type="presOf" srcId="{92D52AC9-EA34-475B-8E11-D7558B66CAFC}" destId="{465292F9-674A-4E2D-9BEE-9970FE2B31E5}" srcOrd="1" destOrd="0" presId="urn:microsoft.com/office/officeart/2005/8/layout/process1"/>
    <dgm:cxn modelId="{3872493B-152A-4064-9729-E513E193A1EC}" type="presOf" srcId="{7479B931-5197-489F-B820-1260B7851AF6}" destId="{1BFE718F-5ADE-442D-8A46-1E676CBE4448}" srcOrd="0" destOrd="0" presId="urn:microsoft.com/office/officeart/2005/8/layout/process1"/>
    <dgm:cxn modelId="{F18A0A2E-F987-43A9-9917-B13ED7D6570C}" type="presOf" srcId="{81E37371-C328-40FD-B9AD-FA75F4663C9B}" destId="{9912015A-2667-46BC-BF84-E489CCE25C15}" srcOrd="1" destOrd="0" presId="urn:microsoft.com/office/officeart/2005/8/layout/process1"/>
    <dgm:cxn modelId="{5AB84351-73E1-432F-8632-BD090D4E2C53}" type="presOf" srcId="{20646FCE-705B-44A0-BB1A-2EC7AA2A4E2E}" destId="{37D8FB20-EAFA-47CA-A169-B9766F3E1E36}" srcOrd="0" destOrd="0" presId="urn:microsoft.com/office/officeart/2005/8/layout/process1"/>
    <dgm:cxn modelId="{5CAAD1C3-EAE7-42D6-BF4D-DD00E7CC4165}" srcId="{FF1D812A-46AC-4DAD-9D1D-5E7F7CF594A2}" destId="{C2A03412-7A86-46AA-8DFB-C2E3240B296F}" srcOrd="0" destOrd="0" parTransId="{9D8DCA65-C15D-422D-8C01-FFF73B8BE76C}" sibTransId="{06178BE7-8D27-41F5-A65A-4D98E9DB63FD}"/>
    <dgm:cxn modelId="{69B190B8-3117-45E0-A097-600594B20AAB}" srcId="{FF1D812A-46AC-4DAD-9D1D-5E7F7CF594A2}" destId="{4C1DEBAA-0F32-44E4-B462-2BE97B11C370}" srcOrd="5" destOrd="0" parTransId="{C849807A-C483-4CA7-99A7-4D5DF6B147BB}" sibTransId="{E94B1057-1EF8-4C77-A54A-C4A8A9042316}"/>
    <dgm:cxn modelId="{E6E21F48-0533-4283-9377-4244F15E8633}" type="presOf" srcId="{06178BE7-8D27-41F5-A65A-4D98E9DB63FD}" destId="{FF98E716-3DA5-4B4A-B765-410C97872A7F}" srcOrd="0" destOrd="0" presId="urn:microsoft.com/office/officeart/2005/8/layout/process1"/>
    <dgm:cxn modelId="{82E50FB5-3609-413E-BB5B-FE522600D778}" srcId="{FF1D812A-46AC-4DAD-9D1D-5E7F7CF594A2}" destId="{EB6FC82E-1B19-488C-A632-D75954DA5089}" srcOrd="1" destOrd="0" parTransId="{D85E963B-4BC2-493C-8BFE-F917084BBA13}" sibTransId="{92D52AC9-EA34-475B-8E11-D7558B66CAFC}"/>
    <dgm:cxn modelId="{A0335F38-00FE-45A4-A6D5-C1782429F710}" type="presOf" srcId="{20646FCE-705B-44A0-BB1A-2EC7AA2A4E2E}" destId="{2509FA75-0014-4BF4-98C1-5D1DB43FCDC2}" srcOrd="1" destOrd="0" presId="urn:microsoft.com/office/officeart/2005/8/layout/process1"/>
    <dgm:cxn modelId="{C63C4F92-EBE0-4638-AB1A-C888B8DDA6B9}" srcId="{FF1D812A-46AC-4DAD-9D1D-5E7F7CF594A2}" destId="{7479B931-5197-489F-B820-1260B7851AF6}" srcOrd="4" destOrd="0" parTransId="{7B8B7371-EE95-4821-952A-DA348401A1EE}" sibTransId="{EBDAE86E-3CEA-46E1-AF4F-EF0AC5801943}"/>
    <dgm:cxn modelId="{A1DB6E46-39B1-4B62-9DFA-D74573351459}" srcId="{FF1D812A-46AC-4DAD-9D1D-5E7F7CF594A2}" destId="{90EB916C-B489-422B-94D2-5B5CD0BA0924}" srcOrd="3" destOrd="0" parTransId="{795CB2DA-0D89-412A-8746-0A55F814F439}" sibTransId="{81E37371-C328-40FD-B9AD-FA75F4663C9B}"/>
    <dgm:cxn modelId="{279D2092-4A24-40A2-BA5D-16C332C808F8}" type="presOf" srcId="{81E37371-C328-40FD-B9AD-FA75F4663C9B}" destId="{36A5C852-F2C4-47BE-BE6D-30CC5E030890}" srcOrd="0" destOrd="0" presId="urn:microsoft.com/office/officeart/2005/8/layout/process1"/>
    <dgm:cxn modelId="{285892C0-F0B5-410F-977E-63551333DA0C}" type="presOf" srcId="{C2A03412-7A86-46AA-8DFB-C2E3240B296F}" destId="{21B9CB86-07E8-4748-B26B-05CC586D5445}" srcOrd="0" destOrd="0" presId="urn:microsoft.com/office/officeart/2005/8/layout/process1"/>
    <dgm:cxn modelId="{9F00AA04-B502-48D5-B015-6E5D66CAFFC0}" type="presOf" srcId="{90EB916C-B489-422B-94D2-5B5CD0BA0924}" destId="{EEE0AE1E-1F08-42AE-8717-E5F14D0FFFB3}" srcOrd="0" destOrd="0" presId="urn:microsoft.com/office/officeart/2005/8/layout/process1"/>
    <dgm:cxn modelId="{50D4D821-57FD-465A-8CF4-37E72287300B}" type="presOf" srcId="{FF1D812A-46AC-4DAD-9D1D-5E7F7CF594A2}" destId="{B057702A-0CBB-4C50-ACC4-7C2E848623E7}" srcOrd="0" destOrd="0" presId="urn:microsoft.com/office/officeart/2005/8/layout/process1"/>
    <dgm:cxn modelId="{14827D64-2416-4025-BAF2-EFA9B447EE28}" type="presOf" srcId="{EB6FC82E-1B19-488C-A632-D75954DA5089}" destId="{53D723DB-08EA-4C67-A083-1E84675A5EC9}" srcOrd="0" destOrd="0" presId="urn:microsoft.com/office/officeart/2005/8/layout/process1"/>
    <dgm:cxn modelId="{BE9CF2FC-F43E-4CD0-8090-09420E12014B}" type="presOf" srcId="{4C1DEBAA-0F32-44E4-B462-2BE97B11C370}" destId="{1EAFD04D-F7C1-4C66-9C11-8C0C037F3ED0}" srcOrd="0" destOrd="0" presId="urn:microsoft.com/office/officeart/2005/8/layout/process1"/>
    <dgm:cxn modelId="{EB2AE4A6-8893-4E75-997F-6800EEBC22CF}" type="presOf" srcId="{EBDAE86E-3CEA-46E1-AF4F-EF0AC5801943}" destId="{D386EBBC-E189-45DD-B745-BF7194FED0C9}" srcOrd="1" destOrd="0" presId="urn:microsoft.com/office/officeart/2005/8/layout/process1"/>
    <dgm:cxn modelId="{86312D2C-6B82-497C-90B4-0466DCF66985}" type="presOf" srcId="{EBDAE86E-3CEA-46E1-AF4F-EF0AC5801943}" destId="{A3621419-B9AD-42F5-89B3-19BB305FDD86}" srcOrd="0" destOrd="0" presId="urn:microsoft.com/office/officeart/2005/8/layout/process1"/>
    <dgm:cxn modelId="{63E83F2A-E736-49F5-BF77-ECDB6F57BE20}" type="presOf" srcId="{7F63495B-E1DD-4AD2-94A2-E86E532CFC36}" destId="{4BACDF9A-8DCC-45C0-976F-1A8C11DB23B7}" srcOrd="0" destOrd="0" presId="urn:microsoft.com/office/officeart/2005/8/layout/process1"/>
    <dgm:cxn modelId="{4F83E709-DB5A-49CC-9C06-7BC117BFC7A1}" type="presOf" srcId="{92D52AC9-EA34-475B-8E11-D7558B66CAFC}" destId="{4F8282E8-73A7-4E44-B934-4359F7D10754}" srcOrd="0" destOrd="0" presId="urn:microsoft.com/office/officeart/2005/8/layout/process1"/>
    <dgm:cxn modelId="{26DCAFEF-60EB-4B43-99A9-594FE6278A57}" type="presOf" srcId="{06178BE7-8D27-41F5-A65A-4D98E9DB63FD}" destId="{22058855-13C9-4F9E-99CA-BF1D24F161FF}" srcOrd="1" destOrd="0" presId="urn:microsoft.com/office/officeart/2005/8/layout/process1"/>
    <dgm:cxn modelId="{46DEC159-5386-4C41-B8E1-8C25F1645279}" type="presParOf" srcId="{B057702A-0CBB-4C50-ACC4-7C2E848623E7}" destId="{21B9CB86-07E8-4748-B26B-05CC586D5445}" srcOrd="0" destOrd="0" presId="urn:microsoft.com/office/officeart/2005/8/layout/process1"/>
    <dgm:cxn modelId="{7A947A0A-B03F-41C8-8B84-24D4A262D5DD}" type="presParOf" srcId="{B057702A-0CBB-4C50-ACC4-7C2E848623E7}" destId="{FF98E716-3DA5-4B4A-B765-410C97872A7F}" srcOrd="1" destOrd="0" presId="urn:microsoft.com/office/officeart/2005/8/layout/process1"/>
    <dgm:cxn modelId="{E8453BC2-CC66-422D-937B-DE85F6ABCB5A}" type="presParOf" srcId="{FF98E716-3DA5-4B4A-B765-410C97872A7F}" destId="{22058855-13C9-4F9E-99CA-BF1D24F161FF}" srcOrd="0" destOrd="0" presId="urn:microsoft.com/office/officeart/2005/8/layout/process1"/>
    <dgm:cxn modelId="{C0E8EE5E-E071-4294-A18B-162AA3C60599}" type="presParOf" srcId="{B057702A-0CBB-4C50-ACC4-7C2E848623E7}" destId="{53D723DB-08EA-4C67-A083-1E84675A5EC9}" srcOrd="2" destOrd="0" presId="urn:microsoft.com/office/officeart/2005/8/layout/process1"/>
    <dgm:cxn modelId="{DCE840BB-B968-4420-B345-D199BB74ED2E}" type="presParOf" srcId="{B057702A-0CBB-4C50-ACC4-7C2E848623E7}" destId="{4F8282E8-73A7-4E44-B934-4359F7D10754}" srcOrd="3" destOrd="0" presId="urn:microsoft.com/office/officeart/2005/8/layout/process1"/>
    <dgm:cxn modelId="{AF080E10-1FE0-4A9A-9290-BABB0AE3C3D7}" type="presParOf" srcId="{4F8282E8-73A7-4E44-B934-4359F7D10754}" destId="{465292F9-674A-4E2D-9BEE-9970FE2B31E5}" srcOrd="0" destOrd="0" presId="urn:microsoft.com/office/officeart/2005/8/layout/process1"/>
    <dgm:cxn modelId="{CC0504CD-B9E9-4BAF-AC9F-71D5F2B81F26}" type="presParOf" srcId="{B057702A-0CBB-4C50-ACC4-7C2E848623E7}" destId="{4BACDF9A-8DCC-45C0-976F-1A8C11DB23B7}" srcOrd="4" destOrd="0" presId="urn:microsoft.com/office/officeart/2005/8/layout/process1"/>
    <dgm:cxn modelId="{1AD3D8E5-C848-4FCB-8806-A3A50CDCA821}" type="presParOf" srcId="{B057702A-0CBB-4C50-ACC4-7C2E848623E7}" destId="{37D8FB20-EAFA-47CA-A169-B9766F3E1E36}" srcOrd="5" destOrd="0" presId="urn:microsoft.com/office/officeart/2005/8/layout/process1"/>
    <dgm:cxn modelId="{C072D12F-C51E-45B2-94D0-D79EAF8702C3}" type="presParOf" srcId="{37D8FB20-EAFA-47CA-A169-B9766F3E1E36}" destId="{2509FA75-0014-4BF4-98C1-5D1DB43FCDC2}" srcOrd="0" destOrd="0" presId="urn:microsoft.com/office/officeart/2005/8/layout/process1"/>
    <dgm:cxn modelId="{8E241274-4FA2-493F-95FF-42151E8C0C8A}" type="presParOf" srcId="{B057702A-0CBB-4C50-ACC4-7C2E848623E7}" destId="{EEE0AE1E-1F08-42AE-8717-E5F14D0FFFB3}" srcOrd="6" destOrd="0" presId="urn:microsoft.com/office/officeart/2005/8/layout/process1"/>
    <dgm:cxn modelId="{F0E93B37-D67F-4CFE-9600-3FD8C8814E96}" type="presParOf" srcId="{B057702A-0CBB-4C50-ACC4-7C2E848623E7}" destId="{36A5C852-F2C4-47BE-BE6D-30CC5E030890}" srcOrd="7" destOrd="0" presId="urn:microsoft.com/office/officeart/2005/8/layout/process1"/>
    <dgm:cxn modelId="{E0A5ABA5-9A15-4614-BB0F-42EA8794BDB2}" type="presParOf" srcId="{36A5C852-F2C4-47BE-BE6D-30CC5E030890}" destId="{9912015A-2667-46BC-BF84-E489CCE25C15}" srcOrd="0" destOrd="0" presId="urn:microsoft.com/office/officeart/2005/8/layout/process1"/>
    <dgm:cxn modelId="{DA387870-7E51-4D87-A1F8-8B62294F45AA}" type="presParOf" srcId="{B057702A-0CBB-4C50-ACC4-7C2E848623E7}" destId="{1BFE718F-5ADE-442D-8A46-1E676CBE4448}" srcOrd="8" destOrd="0" presId="urn:microsoft.com/office/officeart/2005/8/layout/process1"/>
    <dgm:cxn modelId="{84C5E2D6-50D3-40C4-88C4-E961110EAE00}" type="presParOf" srcId="{B057702A-0CBB-4C50-ACC4-7C2E848623E7}" destId="{A3621419-B9AD-42F5-89B3-19BB305FDD86}" srcOrd="9" destOrd="0" presId="urn:microsoft.com/office/officeart/2005/8/layout/process1"/>
    <dgm:cxn modelId="{59A0CD58-D439-45A6-A6EC-62CAB71974FE}" type="presParOf" srcId="{A3621419-B9AD-42F5-89B3-19BB305FDD86}" destId="{D386EBBC-E189-45DD-B745-BF7194FED0C9}" srcOrd="0" destOrd="0" presId="urn:microsoft.com/office/officeart/2005/8/layout/process1"/>
    <dgm:cxn modelId="{4BFB9B9B-5A05-4817-853C-DAB1A347BA9A}" type="presParOf" srcId="{B057702A-0CBB-4C50-ACC4-7C2E848623E7}" destId="{1EAFD04D-F7C1-4C66-9C11-8C0C037F3ED0}" srcOrd="10" destOrd="0" presId="urn:microsoft.com/office/officeart/2005/8/layout/process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35.xml><?xml version="1.0" encoding="utf-8"?>
<dgm:dataModel xmlns:dgm="http://schemas.openxmlformats.org/drawingml/2006/diagram" xmlns:a="http://schemas.openxmlformats.org/drawingml/2006/main">
  <dgm:ptLst>
    <dgm:pt modelId="{FF1D812A-46AC-4DAD-9D1D-5E7F7CF594A2}" type="doc">
      <dgm:prSet loTypeId="urn:microsoft.com/office/officeart/2005/8/layout/process1" loCatId="process" qsTypeId="urn:microsoft.com/office/officeart/2005/8/quickstyle/simple1" qsCatId="simple" csTypeId="urn:microsoft.com/office/officeart/2005/8/colors/accent1_2" csCatId="accent1" phldr="1"/>
      <dgm:spPr/>
    </dgm:pt>
    <dgm:pt modelId="{C2A03412-7A86-46AA-8DFB-C2E3240B296F}">
      <dgm:prSet phldrT="[Text]"/>
      <dgm:spPr>
        <a:noFill/>
        <a:ln>
          <a:noFill/>
        </a:ln>
      </dgm:spPr>
      <dgm:t>
        <a:bodyPr/>
        <a:lstStyle/>
        <a:p>
          <a:r>
            <a:rPr lang="cs-CZ" dirty="0" smtClean="0">
              <a:solidFill>
                <a:srgbClr val="C00000"/>
              </a:solidFill>
              <a:effectLst>
                <a:outerShdw blurRad="38100" dist="38100" dir="2700000" algn="tl">
                  <a:srgbClr val="C0C0C0"/>
                </a:outerShdw>
              </a:effectLst>
            </a:rPr>
            <a:t>Úvod – studium předmětu kartografie</a:t>
          </a:r>
          <a:endParaRPr lang="cs-CZ" dirty="0">
            <a:solidFill>
              <a:srgbClr val="C00000"/>
            </a:solidFill>
          </a:endParaRPr>
        </a:p>
      </dgm:t>
    </dgm:pt>
    <dgm:pt modelId="{9D8DCA65-C15D-422D-8C01-FFF73B8BE76C}" type="parTrans" cxnId="{5CAAD1C3-EAE7-42D6-BF4D-DD00E7CC4165}">
      <dgm:prSet/>
      <dgm:spPr/>
      <dgm:t>
        <a:bodyPr/>
        <a:lstStyle/>
        <a:p>
          <a:endParaRPr lang="cs-CZ"/>
        </a:p>
      </dgm:t>
    </dgm:pt>
    <dgm:pt modelId="{06178BE7-8D27-41F5-A65A-4D98E9DB63FD}" type="sibTrans" cxnId="{5CAAD1C3-EAE7-42D6-BF4D-DD00E7CC4165}">
      <dgm:prSet/>
      <dgm:spPr>
        <a:solidFill>
          <a:srgbClr val="9E0000"/>
        </a:solidFill>
      </dgm:spPr>
      <dgm:t>
        <a:bodyPr/>
        <a:lstStyle/>
        <a:p>
          <a:endParaRPr lang="cs-CZ"/>
        </a:p>
      </dgm:t>
    </dgm:pt>
    <dgm:pt modelId="{EB6FC82E-1B19-488C-A632-D75954DA5089}">
      <dgm:prSet phldrT="[Text]"/>
      <dgm:spPr>
        <a:noFill/>
        <a:ln>
          <a:noFill/>
        </a:ln>
      </dgm:spPr>
      <dgm:t>
        <a:bodyPr/>
        <a:lstStyle/>
        <a:p>
          <a:r>
            <a:rPr lang="cs-CZ" dirty="0" smtClean="0">
              <a:solidFill>
                <a:srgbClr val="C00000"/>
              </a:solidFill>
              <a:effectLst>
                <a:outerShdw blurRad="38100" dist="38100" dir="2700000" algn="tl">
                  <a:srgbClr val="C0C0C0"/>
                </a:outerShdw>
              </a:effectLst>
            </a:rPr>
            <a:t>Postavení kartografie v systému věd</a:t>
          </a:r>
          <a:endParaRPr lang="cs-CZ" dirty="0">
            <a:solidFill>
              <a:srgbClr val="C00000"/>
            </a:solidFill>
          </a:endParaRPr>
        </a:p>
      </dgm:t>
    </dgm:pt>
    <dgm:pt modelId="{D85E963B-4BC2-493C-8BFE-F917084BBA13}" type="parTrans" cxnId="{82E50FB5-3609-413E-BB5B-FE522600D778}">
      <dgm:prSet/>
      <dgm:spPr/>
      <dgm:t>
        <a:bodyPr/>
        <a:lstStyle/>
        <a:p>
          <a:endParaRPr lang="cs-CZ"/>
        </a:p>
      </dgm:t>
    </dgm:pt>
    <dgm:pt modelId="{92D52AC9-EA34-475B-8E11-D7558B66CAFC}" type="sibTrans" cxnId="{82E50FB5-3609-413E-BB5B-FE522600D778}">
      <dgm:prSet/>
      <dgm:spPr>
        <a:solidFill>
          <a:srgbClr val="9E0000"/>
        </a:solidFill>
        <a:ln>
          <a:solidFill>
            <a:srgbClr val="9E0000"/>
          </a:solidFill>
        </a:ln>
      </dgm:spPr>
      <dgm:t>
        <a:bodyPr/>
        <a:lstStyle/>
        <a:p>
          <a:endParaRPr lang="cs-CZ" dirty="0"/>
        </a:p>
      </dgm:t>
    </dgm:pt>
    <dgm:pt modelId="{7F63495B-E1DD-4AD2-94A2-E86E532CFC36}">
      <dgm:prSet phldrT="[Text]"/>
      <dgm:spPr>
        <a:noFill/>
        <a:ln>
          <a:noFill/>
        </a:ln>
      </dgm:spPr>
      <dgm:t>
        <a:bodyPr/>
        <a:lstStyle/>
        <a:p>
          <a:r>
            <a:rPr lang="cs-CZ" dirty="0" smtClean="0">
              <a:solidFill>
                <a:srgbClr val="C00000"/>
              </a:solidFill>
              <a:effectLst>
                <a:outerShdw blurRad="38100" dist="38100" dir="2700000" algn="tl">
                  <a:srgbClr val="C0C0C0"/>
                </a:outerShdw>
              </a:effectLst>
            </a:rPr>
            <a:t>Kartografie jako samostatný vědní obor a její definice</a:t>
          </a:r>
          <a:endParaRPr lang="cs-CZ" dirty="0">
            <a:solidFill>
              <a:srgbClr val="C00000"/>
            </a:solidFill>
          </a:endParaRPr>
        </a:p>
      </dgm:t>
    </dgm:pt>
    <dgm:pt modelId="{00297646-0EF1-491E-8151-A0251977CFFA}" type="parTrans" cxnId="{E1CF5A8D-0997-4EF4-ACC4-57964B17A23E}">
      <dgm:prSet/>
      <dgm:spPr/>
      <dgm:t>
        <a:bodyPr/>
        <a:lstStyle/>
        <a:p>
          <a:endParaRPr lang="cs-CZ"/>
        </a:p>
      </dgm:t>
    </dgm:pt>
    <dgm:pt modelId="{20646FCE-705B-44A0-BB1A-2EC7AA2A4E2E}" type="sibTrans" cxnId="{E1CF5A8D-0997-4EF4-ACC4-57964B17A23E}">
      <dgm:prSet/>
      <dgm:spPr>
        <a:solidFill>
          <a:srgbClr val="9E0000"/>
        </a:solidFill>
      </dgm:spPr>
      <dgm:t>
        <a:bodyPr/>
        <a:lstStyle/>
        <a:p>
          <a:endParaRPr lang="cs-CZ"/>
        </a:p>
      </dgm:t>
    </dgm:pt>
    <dgm:pt modelId="{90EB916C-B489-422B-94D2-5B5CD0BA0924}">
      <dgm:prSet phldrT="[Text]"/>
      <dgm:spPr>
        <a:noFill/>
        <a:ln>
          <a:noFill/>
        </a:ln>
      </dgm:spPr>
      <dgm:t>
        <a:bodyPr/>
        <a:lstStyle/>
        <a:p>
          <a:r>
            <a:rPr lang="cs-CZ" dirty="0" smtClean="0">
              <a:solidFill>
                <a:srgbClr val="C00000"/>
              </a:solidFill>
              <a:effectLst>
                <a:outerShdw blurRad="38100" dist="38100" dir="2700000" algn="tl">
                  <a:srgbClr val="C0C0C0"/>
                </a:outerShdw>
              </a:effectLst>
            </a:rPr>
            <a:t>Definice mapy, atlasu, glóbu a produktů digitální kartografie</a:t>
          </a:r>
          <a:endParaRPr lang="cs-CZ" dirty="0">
            <a:solidFill>
              <a:srgbClr val="C00000"/>
            </a:solidFill>
          </a:endParaRPr>
        </a:p>
      </dgm:t>
    </dgm:pt>
    <dgm:pt modelId="{795CB2DA-0D89-412A-8746-0A55F814F439}" type="parTrans" cxnId="{A1DB6E46-39B1-4B62-9DFA-D74573351459}">
      <dgm:prSet/>
      <dgm:spPr/>
      <dgm:t>
        <a:bodyPr/>
        <a:lstStyle/>
        <a:p>
          <a:endParaRPr lang="cs-CZ"/>
        </a:p>
      </dgm:t>
    </dgm:pt>
    <dgm:pt modelId="{81E37371-C328-40FD-B9AD-FA75F4663C9B}" type="sibTrans" cxnId="{A1DB6E46-39B1-4B62-9DFA-D74573351459}">
      <dgm:prSet/>
      <dgm:spPr>
        <a:solidFill>
          <a:srgbClr val="9E0000"/>
        </a:solidFill>
      </dgm:spPr>
      <dgm:t>
        <a:bodyPr/>
        <a:lstStyle/>
        <a:p>
          <a:endParaRPr lang="cs-CZ"/>
        </a:p>
      </dgm:t>
    </dgm:pt>
    <dgm:pt modelId="{7479B931-5197-489F-B820-1260B7851AF6}">
      <dgm:prSet phldrT="[Text]"/>
      <dgm:spPr>
        <a:noFill/>
        <a:ln>
          <a:noFill/>
        </a:ln>
      </dgm:spPr>
      <dgm:t>
        <a:bodyPr/>
        <a:lstStyle/>
        <a:p>
          <a:r>
            <a:rPr lang="cs-CZ" dirty="0" smtClean="0">
              <a:solidFill>
                <a:srgbClr val="C00000"/>
              </a:solidFill>
              <a:effectLst>
                <a:outerShdw blurRad="38100" dist="38100" dir="2700000" algn="tl">
                  <a:srgbClr val="C0C0C0"/>
                </a:outerShdw>
              </a:effectLst>
            </a:rPr>
            <a:t>Struktura a členění kartografie,</a:t>
          </a:r>
          <a:endParaRPr lang="cs-CZ" dirty="0">
            <a:solidFill>
              <a:srgbClr val="C00000"/>
            </a:solidFill>
          </a:endParaRPr>
        </a:p>
      </dgm:t>
    </dgm:pt>
    <dgm:pt modelId="{7B8B7371-EE95-4821-952A-DA348401A1EE}" type="parTrans" cxnId="{C63C4F92-EBE0-4638-AB1A-C888B8DDA6B9}">
      <dgm:prSet/>
      <dgm:spPr/>
      <dgm:t>
        <a:bodyPr/>
        <a:lstStyle/>
        <a:p>
          <a:endParaRPr lang="cs-CZ"/>
        </a:p>
      </dgm:t>
    </dgm:pt>
    <dgm:pt modelId="{EBDAE86E-3CEA-46E1-AF4F-EF0AC5801943}" type="sibTrans" cxnId="{C63C4F92-EBE0-4638-AB1A-C888B8DDA6B9}">
      <dgm:prSet/>
      <dgm:spPr>
        <a:solidFill>
          <a:srgbClr val="9E0000"/>
        </a:solidFill>
      </dgm:spPr>
      <dgm:t>
        <a:bodyPr/>
        <a:lstStyle/>
        <a:p>
          <a:endParaRPr lang="cs-CZ"/>
        </a:p>
      </dgm:t>
    </dgm:pt>
    <dgm:pt modelId="{4C1DEBAA-0F32-44E4-B462-2BE97B11C370}">
      <dgm:prSet phldrT="[Text]"/>
      <dgm:spPr>
        <a:solidFill>
          <a:srgbClr val="8E0000"/>
        </a:solidFill>
      </dgm:spPr>
      <dgm:t>
        <a:bodyPr/>
        <a:lstStyle/>
        <a:p>
          <a:r>
            <a:rPr lang="cs-CZ" dirty="0" smtClean="0">
              <a:effectLst>
                <a:outerShdw blurRad="38100" dist="38100" dir="2700000" algn="tl">
                  <a:srgbClr val="C0C0C0"/>
                </a:outerShdw>
              </a:effectLst>
            </a:rPr>
            <a:t>Dějiny kartografie</a:t>
          </a:r>
          <a:endParaRPr lang="cs-CZ" dirty="0"/>
        </a:p>
      </dgm:t>
    </dgm:pt>
    <dgm:pt modelId="{C849807A-C483-4CA7-99A7-4D5DF6B147BB}" type="parTrans" cxnId="{69B190B8-3117-45E0-A097-600594B20AAB}">
      <dgm:prSet/>
      <dgm:spPr/>
      <dgm:t>
        <a:bodyPr/>
        <a:lstStyle/>
        <a:p>
          <a:endParaRPr lang="cs-CZ"/>
        </a:p>
      </dgm:t>
    </dgm:pt>
    <dgm:pt modelId="{E94B1057-1EF8-4C77-A54A-C4A8A9042316}" type="sibTrans" cxnId="{69B190B8-3117-45E0-A097-600594B20AAB}">
      <dgm:prSet/>
      <dgm:spPr>
        <a:solidFill>
          <a:srgbClr val="9E0000"/>
        </a:solidFill>
      </dgm:spPr>
      <dgm:t>
        <a:bodyPr/>
        <a:lstStyle/>
        <a:p>
          <a:endParaRPr lang="cs-CZ"/>
        </a:p>
      </dgm:t>
    </dgm:pt>
    <dgm:pt modelId="{B057702A-0CBB-4C50-ACC4-7C2E848623E7}" type="pres">
      <dgm:prSet presAssocID="{FF1D812A-46AC-4DAD-9D1D-5E7F7CF594A2}" presName="Name0" presStyleCnt="0">
        <dgm:presLayoutVars>
          <dgm:dir/>
          <dgm:resizeHandles val="exact"/>
        </dgm:presLayoutVars>
      </dgm:prSet>
      <dgm:spPr/>
    </dgm:pt>
    <dgm:pt modelId="{21B9CB86-07E8-4748-B26B-05CC586D5445}" type="pres">
      <dgm:prSet presAssocID="{C2A03412-7A86-46AA-8DFB-C2E3240B296F}" presName="node" presStyleLbl="node1" presStyleIdx="0" presStyleCnt="6" custScaleX="98785" custScaleY="97992" custLinFactNeighborX="-830" custLinFactNeighborY="-3812">
        <dgm:presLayoutVars>
          <dgm:bulletEnabled val="1"/>
        </dgm:presLayoutVars>
      </dgm:prSet>
      <dgm:spPr/>
      <dgm:t>
        <a:bodyPr/>
        <a:lstStyle/>
        <a:p>
          <a:endParaRPr lang="cs-CZ"/>
        </a:p>
      </dgm:t>
    </dgm:pt>
    <dgm:pt modelId="{FF98E716-3DA5-4B4A-B765-410C97872A7F}" type="pres">
      <dgm:prSet presAssocID="{06178BE7-8D27-41F5-A65A-4D98E9DB63FD}" presName="sibTrans" presStyleLbl="sibTrans2D1" presStyleIdx="0" presStyleCnt="5"/>
      <dgm:spPr/>
      <dgm:t>
        <a:bodyPr/>
        <a:lstStyle/>
        <a:p>
          <a:endParaRPr lang="cs-CZ"/>
        </a:p>
      </dgm:t>
    </dgm:pt>
    <dgm:pt modelId="{22058855-13C9-4F9E-99CA-BF1D24F161FF}" type="pres">
      <dgm:prSet presAssocID="{06178BE7-8D27-41F5-A65A-4D98E9DB63FD}" presName="connectorText" presStyleLbl="sibTrans2D1" presStyleIdx="0" presStyleCnt="5"/>
      <dgm:spPr/>
      <dgm:t>
        <a:bodyPr/>
        <a:lstStyle/>
        <a:p>
          <a:endParaRPr lang="cs-CZ"/>
        </a:p>
      </dgm:t>
    </dgm:pt>
    <dgm:pt modelId="{53D723DB-08EA-4C67-A083-1E84675A5EC9}" type="pres">
      <dgm:prSet presAssocID="{EB6FC82E-1B19-488C-A632-D75954DA5089}" presName="node" presStyleLbl="node1" presStyleIdx="1" presStyleCnt="6">
        <dgm:presLayoutVars>
          <dgm:bulletEnabled val="1"/>
        </dgm:presLayoutVars>
      </dgm:prSet>
      <dgm:spPr/>
      <dgm:t>
        <a:bodyPr/>
        <a:lstStyle/>
        <a:p>
          <a:endParaRPr lang="cs-CZ"/>
        </a:p>
      </dgm:t>
    </dgm:pt>
    <dgm:pt modelId="{4F8282E8-73A7-4E44-B934-4359F7D10754}" type="pres">
      <dgm:prSet presAssocID="{92D52AC9-EA34-475B-8E11-D7558B66CAFC}" presName="sibTrans" presStyleLbl="sibTrans2D1" presStyleIdx="1" presStyleCnt="5"/>
      <dgm:spPr/>
      <dgm:t>
        <a:bodyPr/>
        <a:lstStyle/>
        <a:p>
          <a:endParaRPr lang="cs-CZ"/>
        </a:p>
      </dgm:t>
    </dgm:pt>
    <dgm:pt modelId="{465292F9-674A-4E2D-9BEE-9970FE2B31E5}" type="pres">
      <dgm:prSet presAssocID="{92D52AC9-EA34-475B-8E11-D7558B66CAFC}" presName="connectorText" presStyleLbl="sibTrans2D1" presStyleIdx="1" presStyleCnt="5"/>
      <dgm:spPr/>
      <dgm:t>
        <a:bodyPr/>
        <a:lstStyle/>
        <a:p>
          <a:endParaRPr lang="cs-CZ"/>
        </a:p>
      </dgm:t>
    </dgm:pt>
    <dgm:pt modelId="{4BACDF9A-8DCC-45C0-976F-1A8C11DB23B7}" type="pres">
      <dgm:prSet presAssocID="{7F63495B-E1DD-4AD2-94A2-E86E532CFC36}" presName="node" presStyleLbl="node1" presStyleIdx="2" presStyleCnt="6">
        <dgm:presLayoutVars>
          <dgm:bulletEnabled val="1"/>
        </dgm:presLayoutVars>
      </dgm:prSet>
      <dgm:spPr/>
      <dgm:t>
        <a:bodyPr/>
        <a:lstStyle/>
        <a:p>
          <a:endParaRPr lang="cs-CZ"/>
        </a:p>
      </dgm:t>
    </dgm:pt>
    <dgm:pt modelId="{37D8FB20-EAFA-47CA-A169-B9766F3E1E36}" type="pres">
      <dgm:prSet presAssocID="{20646FCE-705B-44A0-BB1A-2EC7AA2A4E2E}" presName="sibTrans" presStyleLbl="sibTrans2D1" presStyleIdx="2" presStyleCnt="5"/>
      <dgm:spPr/>
      <dgm:t>
        <a:bodyPr/>
        <a:lstStyle/>
        <a:p>
          <a:endParaRPr lang="cs-CZ"/>
        </a:p>
      </dgm:t>
    </dgm:pt>
    <dgm:pt modelId="{2509FA75-0014-4BF4-98C1-5D1DB43FCDC2}" type="pres">
      <dgm:prSet presAssocID="{20646FCE-705B-44A0-BB1A-2EC7AA2A4E2E}" presName="connectorText" presStyleLbl="sibTrans2D1" presStyleIdx="2" presStyleCnt="5"/>
      <dgm:spPr/>
      <dgm:t>
        <a:bodyPr/>
        <a:lstStyle/>
        <a:p>
          <a:endParaRPr lang="cs-CZ"/>
        </a:p>
      </dgm:t>
    </dgm:pt>
    <dgm:pt modelId="{EEE0AE1E-1F08-42AE-8717-E5F14D0FFFB3}" type="pres">
      <dgm:prSet presAssocID="{90EB916C-B489-422B-94D2-5B5CD0BA0924}" presName="node" presStyleLbl="node1" presStyleIdx="3" presStyleCnt="6">
        <dgm:presLayoutVars>
          <dgm:bulletEnabled val="1"/>
        </dgm:presLayoutVars>
      </dgm:prSet>
      <dgm:spPr/>
      <dgm:t>
        <a:bodyPr/>
        <a:lstStyle/>
        <a:p>
          <a:endParaRPr lang="cs-CZ"/>
        </a:p>
      </dgm:t>
    </dgm:pt>
    <dgm:pt modelId="{36A5C852-F2C4-47BE-BE6D-30CC5E030890}" type="pres">
      <dgm:prSet presAssocID="{81E37371-C328-40FD-B9AD-FA75F4663C9B}" presName="sibTrans" presStyleLbl="sibTrans2D1" presStyleIdx="3" presStyleCnt="5"/>
      <dgm:spPr/>
      <dgm:t>
        <a:bodyPr/>
        <a:lstStyle/>
        <a:p>
          <a:endParaRPr lang="cs-CZ"/>
        </a:p>
      </dgm:t>
    </dgm:pt>
    <dgm:pt modelId="{9912015A-2667-46BC-BF84-E489CCE25C15}" type="pres">
      <dgm:prSet presAssocID="{81E37371-C328-40FD-B9AD-FA75F4663C9B}" presName="connectorText" presStyleLbl="sibTrans2D1" presStyleIdx="3" presStyleCnt="5"/>
      <dgm:spPr/>
      <dgm:t>
        <a:bodyPr/>
        <a:lstStyle/>
        <a:p>
          <a:endParaRPr lang="cs-CZ"/>
        </a:p>
      </dgm:t>
    </dgm:pt>
    <dgm:pt modelId="{1BFE718F-5ADE-442D-8A46-1E676CBE4448}" type="pres">
      <dgm:prSet presAssocID="{7479B931-5197-489F-B820-1260B7851AF6}" presName="node" presStyleLbl="node1" presStyleIdx="4" presStyleCnt="6">
        <dgm:presLayoutVars>
          <dgm:bulletEnabled val="1"/>
        </dgm:presLayoutVars>
      </dgm:prSet>
      <dgm:spPr/>
      <dgm:t>
        <a:bodyPr/>
        <a:lstStyle/>
        <a:p>
          <a:endParaRPr lang="cs-CZ"/>
        </a:p>
      </dgm:t>
    </dgm:pt>
    <dgm:pt modelId="{A3621419-B9AD-42F5-89B3-19BB305FDD86}" type="pres">
      <dgm:prSet presAssocID="{EBDAE86E-3CEA-46E1-AF4F-EF0AC5801943}" presName="sibTrans" presStyleLbl="sibTrans2D1" presStyleIdx="4" presStyleCnt="5"/>
      <dgm:spPr/>
      <dgm:t>
        <a:bodyPr/>
        <a:lstStyle/>
        <a:p>
          <a:endParaRPr lang="cs-CZ"/>
        </a:p>
      </dgm:t>
    </dgm:pt>
    <dgm:pt modelId="{D386EBBC-E189-45DD-B745-BF7194FED0C9}" type="pres">
      <dgm:prSet presAssocID="{EBDAE86E-3CEA-46E1-AF4F-EF0AC5801943}" presName="connectorText" presStyleLbl="sibTrans2D1" presStyleIdx="4" presStyleCnt="5"/>
      <dgm:spPr/>
      <dgm:t>
        <a:bodyPr/>
        <a:lstStyle/>
        <a:p>
          <a:endParaRPr lang="cs-CZ"/>
        </a:p>
      </dgm:t>
    </dgm:pt>
    <dgm:pt modelId="{1EAFD04D-F7C1-4C66-9C11-8C0C037F3ED0}" type="pres">
      <dgm:prSet presAssocID="{4C1DEBAA-0F32-44E4-B462-2BE97B11C370}" presName="node" presStyleLbl="node1" presStyleIdx="5" presStyleCnt="6">
        <dgm:presLayoutVars>
          <dgm:bulletEnabled val="1"/>
        </dgm:presLayoutVars>
      </dgm:prSet>
      <dgm:spPr/>
      <dgm:t>
        <a:bodyPr/>
        <a:lstStyle/>
        <a:p>
          <a:endParaRPr lang="cs-CZ"/>
        </a:p>
      </dgm:t>
    </dgm:pt>
  </dgm:ptLst>
  <dgm:cxnLst>
    <dgm:cxn modelId="{603215B8-EF21-463E-B055-E3101AE6829E}" type="presOf" srcId="{20646FCE-705B-44A0-BB1A-2EC7AA2A4E2E}" destId="{2509FA75-0014-4BF4-98C1-5D1DB43FCDC2}" srcOrd="1" destOrd="0" presId="urn:microsoft.com/office/officeart/2005/8/layout/process1"/>
    <dgm:cxn modelId="{FB6C2596-7108-46AE-9605-AD1D3217501D}" type="presOf" srcId="{EBDAE86E-3CEA-46E1-AF4F-EF0AC5801943}" destId="{D386EBBC-E189-45DD-B745-BF7194FED0C9}" srcOrd="1" destOrd="0" presId="urn:microsoft.com/office/officeart/2005/8/layout/process1"/>
    <dgm:cxn modelId="{E1CF5A8D-0997-4EF4-ACC4-57964B17A23E}" srcId="{FF1D812A-46AC-4DAD-9D1D-5E7F7CF594A2}" destId="{7F63495B-E1DD-4AD2-94A2-E86E532CFC36}" srcOrd="2" destOrd="0" parTransId="{00297646-0EF1-491E-8151-A0251977CFFA}" sibTransId="{20646FCE-705B-44A0-BB1A-2EC7AA2A4E2E}"/>
    <dgm:cxn modelId="{D70F1446-731E-44BC-964F-9BB8EE057428}" type="presOf" srcId="{92D52AC9-EA34-475B-8E11-D7558B66CAFC}" destId="{465292F9-674A-4E2D-9BEE-9970FE2B31E5}" srcOrd="1" destOrd="0" presId="urn:microsoft.com/office/officeart/2005/8/layout/process1"/>
    <dgm:cxn modelId="{064BBBFE-4725-4CE2-A245-51B1D7286CDA}" type="presOf" srcId="{90EB916C-B489-422B-94D2-5B5CD0BA0924}" destId="{EEE0AE1E-1F08-42AE-8717-E5F14D0FFFB3}" srcOrd="0" destOrd="0" presId="urn:microsoft.com/office/officeart/2005/8/layout/process1"/>
    <dgm:cxn modelId="{AE6D78FC-FB61-47D2-91FB-6393639138BD}" type="presOf" srcId="{20646FCE-705B-44A0-BB1A-2EC7AA2A4E2E}" destId="{37D8FB20-EAFA-47CA-A169-B9766F3E1E36}" srcOrd="0" destOrd="0" presId="urn:microsoft.com/office/officeart/2005/8/layout/process1"/>
    <dgm:cxn modelId="{6BCDA508-CB29-4EDF-A13A-53070A9A2799}" type="presOf" srcId="{C2A03412-7A86-46AA-8DFB-C2E3240B296F}" destId="{21B9CB86-07E8-4748-B26B-05CC586D5445}" srcOrd="0" destOrd="0" presId="urn:microsoft.com/office/officeart/2005/8/layout/process1"/>
    <dgm:cxn modelId="{DF6B83D8-800B-4CC7-B76A-4B75AD04BBA7}" type="presOf" srcId="{4C1DEBAA-0F32-44E4-B462-2BE97B11C370}" destId="{1EAFD04D-F7C1-4C66-9C11-8C0C037F3ED0}" srcOrd="0" destOrd="0" presId="urn:microsoft.com/office/officeart/2005/8/layout/process1"/>
    <dgm:cxn modelId="{5CAAD1C3-EAE7-42D6-BF4D-DD00E7CC4165}" srcId="{FF1D812A-46AC-4DAD-9D1D-5E7F7CF594A2}" destId="{C2A03412-7A86-46AA-8DFB-C2E3240B296F}" srcOrd="0" destOrd="0" parTransId="{9D8DCA65-C15D-422D-8C01-FFF73B8BE76C}" sibTransId="{06178BE7-8D27-41F5-A65A-4D98E9DB63FD}"/>
    <dgm:cxn modelId="{08A6F821-3A9A-47D9-93F8-E1482E5CD9EC}" type="presOf" srcId="{06178BE7-8D27-41F5-A65A-4D98E9DB63FD}" destId="{22058855-13C9-4F9E-99CA-BF1D24F161FF}" srcOrd="1" destOrd="0" presId="urn:microsoft.com/office/officeart/2005/8/layout/process1"/>
    <dgm:cxn modelId="{69B190B8-3117-45E0-A097-600594B20AAB}" srcId="{FF1D812A-46AC-4DAD-9D1D-5E7F7CF594A2}" destId="{4C1DEBAA-0F32-44E4-B462-2BE97B11C370}" srcOrd="5" destOrd="0" parTransId="{C849807A-C483-4CA7-99A7-4D5DF6B147BB}" sibTransId="{E94B1057-1EF8-4C77-A54A-C4A8A9042316}"/>
    <dgm:cxn modelId="{82E50FB5-3609-413E-BB5B-FE522600D778}" srcId="{FF1D812A-46AC-4DAD-9D1D-5E7F7CF594A2}" destId="{EB6FC82E-1B19-488C-A632-D75954DA5089}" srcOrd="1" destOrd="0" parTransId="{D85E963B-4BC2-493C-8BFE-F917084BBA13}" sibTransId="{92D52AC9-EA34-475B-8E11-D7558B66CAFC}"/>
    <dgm:cxn modelId="{E635ED68-F470-4CB6-915C-CF90C5EFEBAD}" type="presOf" srcId="{7F63495B-E1DD-4AD2-94A2-E86E532CFC36}" destId="{4BACDF9A-8DCC-45C0-976F-1A8C11DB23B7}" srcOrd="0" destOrd="0" presId="urn:microsoft.com/office/officeart/2005/8/layout/process1"/>
    <dgm:cxn modelId="{B338C124-7A74-43FC-814C-D0ABB1DD82DC}" type="presOf" srcId="{FF1D812A-46AC-4DAD-9D1D-5E7F7CF594A2}" destId="{B057702A-0CBB-4C50-ACC4-7C2E848623E7}" srcOrd="0" destOrd="0" presId="urn:microsoft.com/office/officeart/2005/8/layout/process1"/>
    <dgm:cxn modelId="{C63C4F92-EBE0-4638-AB1A-C888B8DDA6B9}" srcId="{FF1D812A-46AC-4DAD-9D1D-5E7F7CF594A2}" destId="{7479B931-5197-489F-B820-1260B7851AF6}" srcOrd="4" destOrd="0" parTransId="{7B8B7371-EE95-4821-952A-DA348401A1EE}" sibTransId="{EBDAE86E-3CEA-46E1-AF4F-EF0AC5801943}"/>
    <dgm:cxn modelId="{A1DB6E46-39B1-4B62-9DFA-D74573351459}" srcId="{FF1D812A-46AC-4DAD-9D1D-5E7F7CF594A2}" destId="{90EB916C-B489-422B-94D2-5B5CD0BA0924}" srcOrd="3" destOrd="0" parTransId="{795CB2DA-0D89-412A-8746-0A55F814F439}" sibTransId="{81E37371-C328-40FD-B9AD-FA75F4663C9B}"/>
    <dgm:cxn modelId="{26B22639-64C7-467D-86F4-A6B123B30E29}" type="presOf" srcId="{EB6FC82E-1B19-488C-A632-D75954DA5089}" destId="{53D723DB-08EA-4C67-A083-1E84675A5EC9}" srcOrd="0" destOrd="0" presId="urn:microsoft.com/office/officeart/2005/8/layout/process1"/>
    <dgm:cxn modelId="{C70A943E-5D0A-4BA4-AE36-818C4E0CAAA1}" type="presOf" srcId="{06178BE7-8D27-41F5-A65A-4D98E9DB63FD}" destId="{FF98E716-3DA5-4B4A-B765-410C97872A7F}" srcOrd="0" destOrd="0" presId="urn:microsoft.com/office/officeart/2005/8/layout/process1"/>
    <dgm:cxn modelId="{22AD98B4-A96A-469C-8D97-115BE15760BC}" type="presOf" srcId="{81E37371-C328-40FD-B9AD-FA75F4663C9B}" destId="{9912015A-2667-46BC-BF84-E489CCE25C15}" srcOrd="1" destOrd="0" presId="urn:microsoft.com/office/officeart/2005/8/layout/process1"/>
    <dgm:cxn modelId="{0F7C190D-5F38-4E07-950B-F7EE847AFB40}" type="presOf" srcId="{92D52AC9-EA34-475B-8E11-D7558B66CAFC}" destId="{4F8282E8-73A7-4E44-B934-4359F7D10754}" srcOrd="0" destOrd="0" presId="urn:microsoft.com/office/officeart/2005/8/layout/process1"/>
    <dgm:cxn modelId="{6332F449-01DC-4232-A28E-EB18BF98EA02}" type="presOf" srcId="{81E37371-C328-40FD-B9AD-FA75F4663C9B}" destId="{36A5C852-F2C4-47BE-BE6D-30CC5E030890}" srcOrd="0" destOrd="0" presId="urn:microsoft.com/office/officeart/2005/8/layout/process1"/>
    <dgm:cxn modelId="{9413C0CC-1D69-4A4B-A4C7-87840FE11779}" type="presOf" srcId="{EBDAE86E-3CEA-46E1-AF4F-EF0AC5801943}" destId="{A3621419-B9AD-42F5-89B3-19BB305FDD86}" srcOrd="0" destOrd="0" presId="urn:microsoft.com/office/officeart/2005/8/layout/process1"/>
    <dgm:cxn modelId="{C1A1D6C2-AF61-4EEB-84F0-8AE7A92EB120}" type="presOf" srcId="{7479B931-5197-489F-B820-1260B7851AF6}" destId="{1BFE718F-5ADE-442D-8A46-1E676CBE4448}" srcOrd="0" destOrd="0" presId="urn:microsoft.com/office/officeart/2005/8/layout/process1"/>
    <dgm:cxn modelId="{A7CC20D1-870F-466D-A6C3-DA2DD197EBD2}" type="presParOf" srcId="{B057702A-0CBB-4C50-ACC4-7C2E848623E7}" destId="{21B9CB86-07E8-4748-B26B-05CC586D5445}" srcOrd="0" destOrd="0" presId="urn:microsoft.com/office/officeart/2005/8/layout/process1"/>
    <dgm:cxn modelId="{68150E27-38AC-4CCC-A916-BC8BA26A5B8C}" type="presParOf" srcId="{B057702A-0CBB-4C50-ACC4-7C2E848623E7}" destId="{FF98E716-3DA5-4B4A-B765-410C97872A7F}" srcOrd="1" destOrd="0" presId="urn:microsoft.com/office/officeart/2005/8/layout/process1"/>
    <dgm:cxn modelId="{DFF697FE-B0E4-493D-BA25-BCE434F42862}" type="presParOf" srcId="{FF98E716-3DA5-4B4A-B765-410C97872A7F}" destId="{22058855-13C9-4F9E-99CA-BF1D24F161FF}" srcOrd="0" destOrd="0" presId="urn:microsoft.com/office/officeart/2005/8/layout/process1"/>
    <dgm:cxn modelId="{9B755ACB-3600-44BB-BEE9-B6A44BB365DE}" type="presParOf" srcId="{B057702A-0CBB-4C50-ACC4-7C2E848623E7}" destId="{53D723DB-08EA-4C67-A083-1E84675A5EC9}" srcOrd="2" destOrd="0" presId="urn:microsoft.com/office/officeart/2005/8/layout/process1"/>
    <dgm:cxn modelId="{A697C772-77C5-44C1-9AFC-49C2A0FE3034}" type="presParOf" srcId="{B057702A-0CBB-4C50-ACC4-7C2E848623E7}" destId="{4F8282E8-73A7-4E44-B934-4359F7D10754}" srcOrd="3" destOrd="0" presId="urn:microsoft.com/office/officeart/2005/8/layout/process1"/>
    <dgm:cxn modelId="{D1369B85-CEEC-49C7-9521-6B287D24342D}" type="presParOf" srcId="{4F8282E8-73A7-4E44-B934-4359F7D10754}" destId="{465292F9-674A-4E2D-9BEE-9970FE2B31E5}" srcOrd="0" destOrd="0" presId="urn:microsoft.com/office/officeart/2005/8/layout/process1"/>
    <dgm:cxn modelId="{2EBABBAA-7B60-488F-B93E-D689B520D1A5}" type="presParOf" srcId="{B057702A-0CBB-4C50-ACC4-7C2E848623E7}" destId="{4BACDF9A-8DCC-45C0-976F-1A8C11DB23B7}" srcOrd="4" destOrd="0" presId="urn:microsoft.com/office/officeart/2005/8/layout/process1"/>
    <dgm:cxn modelId="{413D10D3-E84D-474A-96BD-7AF8CFBBBC95}" type="presParOf" srcId="{B057702A-0CBB-4C50-ACC4-7C2E848623E7}" destId="{37D8FB20-EAFA-47CA-A169-B9766F3E1E36}" srcOrd="5" destOrd="0" presId="urn:microsoft.com/office/officeart/2005/8/layout/process1"/>
    <dgm:cxn modelId="{F624D90F-D02E-43A2-BE50-DFB0FD6E3ACB}" type="presParOf" srcId="{37D8FB20-EAFA-47CA-A169-B9766F3E1E36}" destId="{2509FA75-0014-4BF4-98C1-5D1DB43FCDC2}" srcOrd="0" destOrd="0" presId="urn:microsoft.com/office/officeart/2005/8/layout/process1"/>
    <dgm:cxn modelId="{D7852ACC-46E0-447F-ACBD-FC8D77D174A6}" type="presParOf" srcId="{B057702A-0CBB-4C50-ACC4-7C2E848623E7}" destId="{EEE0AE1E-1F08-42AE-8717-E5F14D0FFFB3}" srcOrd="6" destOrd="0" presId="urn:microsoft.com/office/officeart/2005/8/layout/process1"/>
    <dgm:cxn modelId="{38BDECEA-E653-4502-83D4-0C134CE32AFC}" type="presParOf" srcId="{B057702A-0CBB-4C50-ACC4-7C2E848623E7}" destId="{36A5C852-F2C4-47BE-BE6D-30CC5E030890}" srcOrd="7" destOrd="0" presId="urn:microsoft.com/office/officeart/2005/8/layout/process1"/>
    <dgm:cxn modelId="{0CC6FFD4-1F34-4DE9-B31F-CC223267E52F}" type="presParOf" srcId="{36A5C852-F2C4-47BE-BE6D-30CC5E030890}" destId="{9912015A-2667-46BC-BF84-E489CCE25C15}" srcOrd="0" destOrd="0" presId="urn:microsoft.com/office/officeart/2005/8/layout/process1"/>
    <dgm:cxn modelId="{A1D5859E-12F1-4608-B3EC-FA217C1A5456}" type="presParOf" srcId="{B057702A-0CBB-4C50-ACC4-7C2E848623E7}" destId="{1BFE718F-5ADE-442D-8A46-1E676CBE4448}" srcOrd="8" destOrd="0" presId="urn:microsoft.com/office/officeart/2005/8/layout/process1"/>
    <dgm:cxn modelId="{ED8196FE-3501-4846-B31D-8F287347233A}" type="presParOf" srcId="{B057702A-0CBB-4C50-ACC4-7C2E848623E7}" destId="{A3621419-B9AD-42F5-89B3-19BB305FDD86}" srcOrd="9" destOrd="0" presId="urn:microsoft.com/office/officeart/2005/8/layout/process1"/>
    <dgm:cxn modelId="{F02B1D7E-D52C-4CB6-8964-4C372683213B}" type="presParOf" srcId="{A3621419-B9AD-42F5-89B3-19BB305FDD86}" destId="{D386EBBC-E189-45DD-B745-BF7194FED0C9}" srcOrd="0" destOrd="0" presId="urn:microsoft.com/office/officeart/2005/8/layout/process1"/>
    <dgm:cxn modelId="{0F0CC557-DD51-41BD-9675-8838AD031706}" type="presParOf" srcId="{B057702A-0CBB-4C50-ACC4-7C2E848623E7}" destId="{1EAFD04D-F7C1-4C66-9C11-8C0C037F3ED0}" srcOrd="10" destOrd="0" presId="urn:microsoft.com/office/officeart/2005/8/layout/process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36.xml><?xml version="1.0" encoding="utf-8"?>
<dgm:dataModel xmlns:dgm="http://schemas.openxmlformats.org/drawingml/2006/diagram" xmlns:a="http://schemas.openxmlformats.org/drawingml/2006/main">
  <dgm:ptLst>
    <dgm:pt modelId="{FF1D812A-46AC-4DAD-9D1D-5E7F7CF594A2}" type="doc">
      <dgm:prSet loTypeId="urn:microsoft.com/office/officeart/2005/8/layout/process1" loCatId="process" qsTypeId="urn:microsoft.com/office/officeart/2005/8/quickstyle/simple1" qsCatId="simple" csTypeId="urn:microsoft.com/office/officeart/2005/8/colors/accent1_2" csCatId="accent1" phldr="1"/>
      <dgm:spPr/>
    </dgm:pt>
    <dgm:pt modelId="{C2A03412-7A86-46AA-8DFB-C2E3240B296F}">
      <dgm:prSet phldrT="[Text]"/>
      <dgm:spPr>
        <a:noFill/>
        <a:ln>
          <a:noFill/>
        </a:ln>
      </dgm:spPr>
      <dgm:t>
        <a:bodyPr/>
        <a:lstStyle/>
        <a:p>
          <a:r>
            <a:rPr lang="cs-CZ" dirty="0" smtClean="0">
              <a:solidFill>
                <a:srgbClr val="C00000"/>
              </a:solidFill>
              <a:effectLst>
                <a:outerShdw blurRad="38100" dist="38100" dir="2700000" algn="tl">
                  <a:srgbClr val="C0C0C0"/>
                </a:outerShdw>
              </a:effectLst>
            </a:rPr>
            <a:t>Úvod – studium předmětu kartografie</a:t>
          </a:r>
          <a:endParaRPr lang="cs-CZ" dirty="0">
            <a:solidFill>
              <a:srgbClr val="C00000"/>
            </a:solidFill>
          </a:endParaRPr>
        </a:p>
      </dgm:t>
    </dgm:pt>
    <dgm:pt modelId="{9D8DCA65-C15D-422D-8C01-FFF73B8BE76C}" type="parTrans" cxnId="{5CAAD1C3-EAE7-42D6-BF4D-DD00E7CC4165}">
      <dgm:prSet/>
      <dgm:spPr/>
      <dgm:t>
        <a:bodyPr/>
        <a:lstStyle/>
        <a:p>
          <a:endParaRPr lang="cs-CZ"/>
        </a:p>
      </dgm:t>
    </dgm:pt>
    <dgm:pt modelId="{06178BE7-8D27-41F5-A65A-4D98E9DB63FD}" type="sibTrans" cxnId="{5CAAD1C3-EAE7-42D6-BF4D-DD00E7CC4165}">
      <dgm:prSet/>
      <dgm:spPr>
        <a:solidFill>
          <a:srgbClr val="9E0000"/>
        </a:solidFill>
      </dgm:spPr>
      <dgm:t>
        <a:bodyPr/>
        <a:lstStyle/>
        <a:p>
          <a:endParaRPr lang="cs-CZ"/>
        </a:p>
      </dgm:t>
    </dgm:pt>
    <dgm:pt modelId="{EB6FC82E-1B19-488C-A632-D75954DA5089}">
      <dgm:prSet phldrT="[Text]"/>
      <dgm:spPr>
        <a:noFill/>
        <a:ln>
          <a:noFill/>
        </a:ln>
      </dgm:spPr>
      <dgm:t>
        <a:bodyPr/>
        <a:lstStyle/>
        <a:p>
          <a:r>
            <a:rPr lang="cs-CZ" dirty="0" smtClean="0">
              <a:solidFill>
                <a:srgbClr val="C00000"/>
              </a:solidFill>
              <a:effectLst>
                <a:outerShdw blurRad="38100" dist="38100" dir="2700000" algn="tl">
                  <a:srgbClr val="C0C0C0"/>
                </a:outerShdw>
              </a:effectLst>
            </a:rPr>
            <a:t>Postavení kartografie v systému věd</a:t>
          </a:r>
          <a:endParaRPr lang="cs-CZ" dirty="0">
            <a:solidFill>
              <a:srgbClr val="C00000"/>
            </a:solidFill>
          </a:endParaRPr>
        </a:p>
      </dgm:t>
    </dgm:pt>
    <dgm:pt modelId="{D85E963B-4BC2-493C-8BFE-F917084BBA13}" type="parTrans" cxnId="{82E50FB5-3609-413E-BB5B-FE522600D778}">
      <dgm:prSet/>
      <dgm:spPr/>
      <dgm:t>
        <a:bodyPr/>
        <a:lstStyle/>
        <a:p>
          <a:endParaRPr lang="cs-CZ"/>
        </a:p>
      </dgm:t>
    </dgm:pt>
    <dgm:pt modelId="{92D52AC9-EA34-475B-8E11-D7558B66CAFC}" type="sibTrans" cxnId="{82E50FB5-3609-413E-BB5B-FE522600D778}">
      <dgm:prSet/>
      <dgm:spPr>
        <a:solidFill>
          <a:srgbClr val="9E0000"/>
        </a:solidFill>
        <a:ln>
          <a:solidFill>
            <a:srgbClr val="9E0000"/>
          </a:solidFill>
        </a:ln>
      </dgm:spPr>
      <dgm:t>
        <a:bodyPr/>
        <a:lstStyle/>
        <a:p>
          <a:endParaRPr lang="cs-CZ" dirty="0"/>
        </a:p>
      </dgm:t>
    </dgm:pt>
    <dgm:pt modelId="{7F63495B-E1DD-4AD2-94A2-E86E532CFC36}">
      <dgm:prSet phldrT="[Text]"/>
      <dgm:spPr>
        <a:noFill/>
        <a:ln>
          <a:noFill/>
        </a:ln>
      </dgm:spPr>
      <dgm:t>
        <a:bodyPr/>
        <a:lstStyle/>
        <a:p>
          <a:r>
            <a:rPr lang="cs-CZ" dirty="0" smtClean="0">
              <a:solidFill>
                <a:srgbClr val="C00000"/>
              </a:solidFill>
              <a:effectLst>
                <a:outerShdw blurRad="38100" dist="38100" dir="2700000" algn="tl">
                  <a:srgbClr val="C0C0C0"/>
                </a:outerShdw>
              </a:effectLst>
            </a:rPr>
            <a:t>Kartografie jako samostatný vědní obor a její definice</a:t>
          </a:r>
          <a:endParaRPr lang="cs-CZ" dirty="0">
            <a:solidFill>
              <a:srgbClr val="C00000"/>
            </a:solidFill>
          </a:endParaRPr>
        </a:p>
      </dgm:t>
    </dgm:pt>
    <dgm:pt modelId="{00297646-0EF1-491E-8151-A0251977CFFA}" type="parTrans" cxnId="{E1CF5A8D-0997-4EF4-ACC4-57964B17A23E}">
      <dgm:prSet/>
      <dgm:spPr/>
      <dgm:t>
        <a:bodyPr/>
        <a:lstStyle/>
        <a:p>
          <a:endParaRPr lang="cs-CZ"/>
        </a:p>
      </dgm:t>
    </dgm:pt>
    <dgm:pt modelId="{20646FCE-705B-44A0-BB1A-2EC7AA2A4E2E}" type="sibTrans" cxnId="{E1CF5A8D-0997-4EF4-ACC4-57964B17A23E}">
      <dgm:prSet/>
      <dgm:spPr>
        <a:solidFill>
          <a:srgbClr val="9E0000"/>
        </a:solidFill>
      </dgm:spPr>
      <dgm:t>
        <a:bodyPr/>
        <a:lstStyle/>
        <a:p>
          <a:endParaRPr lang="cs-CZ"/>
        </a:p>
      </dgm:t>
    </dgm:pt>
    <dgm:pt modelId="{90EB916C-B489-422B-94D2-5B5CD0BA0924}">
      <dgm:prSet phldrT="[Text]"/>
      <dgm:spPr>
        <a:noFill/>
        <a:ln>
          <a:noFill/>
        </a:ln>
      </dgm:spPr>
      <dgm:t>
        <a:bodyPr/>
        <a:lstStyle/>
        <a:p>
          <a:r>
            <a:rPr lang="cs-CZ" dirty="0" smtClean="0">
              <a:solidFill>
                <a:srgbClr val="C00000"/>
              </a:solidFill>
              <a:effectLst>
                <a:outerShdw blurRad="38100" dist="38100" dir="2700000" algn="tl">
                  <a:srgbClr val="C0C0C0"/>
                </a:outerShdw>
              </a:effectLst>
            </a:rPr>
            <a:t>Definice mapy, atlasu, glóbu a produktů digitální kartografie</a:t>
          </a:r>
          <a:endParaRPr lang="cs-CZ" dirty="0">
            <a:solidFill>
              <a:srgbClr val="C00000"/>
            </a:solidFill>
          </a:endParaRPr>
        </a:p>
      </dgm:t>
    </dgm:pt>
    <dgm:pt modelId="{795CB2DA-0D89-412A-8746-0A55F814F439}" type="parTrans" cxnId="{A1DB6E46-39B1-4B62-9DFA-D74573351459}">
      <dgm:prSet/>
      <dgm:spPr/>
      <dgm:t>
        <a:bodyPr/>
        <a:lstStyle/>
        <a:p>
          <a:endParaRPr lang="cs-CZ"/>
        </a:p>
      </dgm:t>
    </dgm:pt>
    <dgm:pt modelId="{81E37371-C328-40FD-B9AD-FA75F4663C9B}" type="sibTrans" cxnId="{A1DB6E46-39B1-4B62-9DFA-D74573351459}">
      <dgm:prSet/>
      <dgm:spPr>
        <a:solidFill>
          <a:srgbClr val="9E0000"/>
        </a:solidFill>
      </dgm:spPr>
      <dgm:t>
        <a:bodyPr/>
        <a:lstStyle/>
        <a:p>
          <a:endParaRPr lang="cs-CZ"/>
        </a:p>
      </dgm:t>
    </dgm:pt>
    <dgm:pt modelId="{7479B931-5197-489F-B820-1260B7851AF6}">
      <dgm:prSet phldrT="[Text]"/>
      <dgm:spPr>
        <a:noFill/>
        <a:ln>
          <a:noFill/>
        </a:ln>
      </dgm:spPr>
      <dgm:t>
        <a:bodyPr/>
        <a:lstStyle/>
        <a:p>
          <a:r>
            <a:rPr lang="cs-CZ" dirty="0" smtClean="0">
              <a:solidFill>
                <a:srgbClr val="C00000"/>
              </a:solidFill>
              <a:effectLst>
                <a:outerShdw blurRad="38100" dist="38100" dir="2700000" algn="tl">
                  <a:srgbClr val="C0C0C0"/>
                </a:outerShdw>
              </a:effectLst>
            </a:rPr>
            <a:t>Struktura a členění kartografie,</a:t>
          </a:r>
          <a:endParaRPr lang="cs-CZ" dirty="0">
            <a:solidFill>
              <a:srgbClr val="C00000"/>
            </a:solidFill>
          </a:endParaRPr>
        </a:p>
      </dgm:t>
    </dgm:pt>
    <dgm:pt modelId="{7B8B7371-EE95-4821-952A-DA348401A1EE}" type="parTrans" cxnId="{C63C4F92-EBE0-4638-AB1A-C888B8DDA6B9}">
      <dgm:prSet/>
      <dgm:spPr/>
      <dgm:t>
        <a:bodyPr/>
        <a:lstStyle/>
        <a:p>
          <a:endParaRPr lang="cs-CZ"/>
        </a:p>
      </dgm:t>
    </dgm:pt>
    <dgm:pt modelId="{EBDAE86E-3CEA-46E1-AF4F-EF0AC5801943}" type="sibTrans" cxnId="{C63C4F92-EBE0-4638-AB1A-C888B8DDA6B9}">
      <dgm:prSet/>
      <dgm:spPr>
        <a:solidFill>
          <a:srgbClr val="9E0000"/>
        </a:solidFill>
      </dgm:spPr>
      <dgm:t>
        <a:bodyPr/>
        <a:lstStyle/>
        <a:p>
          <a:endParaRPr lang="cs-CZ"/>
        </a:p>
      </dgm:t>
    </dgm:pt>
    <dgm:pt modelId="{4C1DEBAA-0F32-44E4-B462-2BE97B11C370}">
      <dgm:prSet phldrT="[Text]"/>
      <dgm:spPr>
        <a:solidFill>
          <a:srgbClr val="8E0000"/>
        </a:solidFill>
      </dgm:spPr>
      <dgm:t>
        <a:bodyPr/>
        <a:lstStyle/>
        <a:p>
          <a:r>
            <a:rPr lang="cs-CZ" dirty="0" smtClean="0">
              <a:effectLst>
                <a:outerShdw blurRad="38100" dist="38100" dir="2700000" algn="tl">
                  <a:srgbClr val="C0C0C0"/>
                </a:outerShdw>
              </a:effectLst>
            </a:rPr>
            <a:t>Dějiny kartografie</a:t>
          </a:r>
          <a:endParaRPr lang="cs-CZ" dirty="0"/>
        </a:p>
      </dgm:t>
    </dgm:pt>
    <dgm:pt modelId="{C849807A-C483-4CA7-99A7-4D5DF6B147BB}" type="parTrans" cxnId="{69B190B8-3117-45E0-A097-600594B20AAB}">
      <dgm:prSet/>
      <dgm:spPr/>
      <dgm:t>
        <a:bodyPr/>
        <a:lstStyle/>
        <a:p>
          <a:endParaRPr lang="cs-CZ"/>
        </a:p>
      </dgm:t>
    </dgm:pt>
    <dgm:pt modelId="{E94B1057-1EF8-4C77-A54A-C4A8A9042316}" type="sibTrans" cxnId="{69B190B8-3117-45E0-A097-600594B20AAB}">
      <dgm:prSet/>
      <dgm:spPr>
        <a:solidFill>
          <a:srgbClr val="9E0000"/>
        </a:solidFill>
      </dgm:spPr>
      <dgm:t>
        <a:bodyPr/>
        <a:lstStyle/>
        <a:p>
          <a:endParaRPr lang="cs-CZ"/>
        </a:p>
      </dgm:t>
    </dgm:pt>
    <dgm:pt modelId="{B057702A-0CBB-4C50-ACC4-7C2E848623E7}" type="pres">
      <dgm:prSet presAssocID="{FF1D812A-46AC-4DAD-9D1D-5E7F7CF594A2}" presName="Name0" presStyleCnt="0">
        <dgm:presLayoutVars>
          <dgm:dir/>
          <dgm:resizeHandles val="exact"/>
        </dgm:presLayoutVars>
      </dgm:prSet>
      <dgm:spPr/>
    </dgm:pt>
    <dgm:pt modelId="{21B9CB86-07E8-4748-B26B-05CC586D5445}" type="pres">
      <dgm:prSet presAssocID="{C2A03412-7A86-46AA-8DFB-C2E3240B296F}" presName="node" presStyleLbl="node1" presStyleIdx="0" presStyleCnt="6" custScaleX="98785" custScaleY="97992" custLinFactNeighborX="-830" custLinFactNeighborY="-3812">
        <dgm:presLayoutVars>
          <dgm:bulletEnabled val="1"/>
        </dgm:presLayoutVars>
      </dgm:prSet>
      <dgm:spPr/>
      <dgm:t>
        <a:bodyPr/>
        <a:lstStyle/>
        <a:p>
          <a:endParaRPr lang="cs-CZ"/>
        </a:p>
      </dgm:t>
    </dgm:pt>
    <dgm:pt modelId="{FF98E716-3DA5-4B4A-B765-410C97872A7F}" type="pres">
      <dgm:prSet presAssocID="{06178BE7-8D27-41F5-A65A-4D98E9DB63FD}" presName="sibTrans" presStyleLbl="sibTrans2D1" presStyleIdx="0" presStyleCnt="5"/>
      <dgm:spPr/>
      <dgm:t>
        <a:bodyPr/>
        <a:lstStyle/>
        <a:p>
          <a:endParaRPr lang="cs-CZ"/>
        </a:p>
      </dgm:t>
    </dgm:pt>
    <dgm:pt modelId="{22058855-13C9-4F9E-99CA-BF1D24F161FF}" type="pres">
      <dgm:prSet presAssocID="{06178BE7-8D27-41F5-A65A-4D98E9DB63FD}" presName="connectorText" presStyleLbl="sibTrans2D1" presStyleIdx="0" presStyleCnt="5"/>
      <dgm:spPr/>
      <dgm:t>
        <a:bodyPr/>
        <a:lstStyle/>
        <a:p>
          <a:endParaRPr lang="cs-CZ"/>
        </a:p>
      </dgm:t>
    </dgm:pt>
    <dgm:pt modelId="{53D723DB-08EA-4C67-A083-1E84675A5EC9}" type="pres">
      <dgm:prSet presAssocID="{EB6FC82E-1B19-488C-A632-D75954DA5089}" presName="node" presStyleLbl="node1" presStyleIdx="1" presStyleCnt="6">
        <dgm:presLayoutVars>
          <dgm:bulletEnabled val="1"/>
        </dgm:presLayoutVars>
      </dgm:prSet>
      <dgm:spPr/>
      <dgm:t>
        <a:bodyPr/>
        <a:lstStyle/>
        <a:p>
          <a:endParaRPr lang="cs-CZ"/>
        </a:p>
      </dgm:t>
    </dgm:pt>
    <dgm:pt modelId="{4F8282E8-73A7-4E44-B934-4359F7D10754}" type="pres">
      <dgm:prSet presAssocID="{92D52AC9-EA34-475B-8E11-D7558B66CAFC}" presName="sibTrans" presStyleLbl="sibTrans2D1" presStyleIdx="1" presStyleCnt="5"/>
      <dgm:spPr/>
      <dgm:t>
        <a:bodyPr/>
        <a:lstStyle/>
        <a:p>
          <a:endParaRPr lang="cs-CZ"/>
        </a:p>
      </dgm:t>
    </dgm:pt>
    <dgm:pt modelId="{465292F9-674A-4E2D-9BEE-9970FE2B31E5}" type="pres">
      <dgm:prSet presAssocID="{92D52AC9-EA34-475B-8E11-D7558B66CAFC}" presName="connectorText" presStyleLbl="sibTrans2D1" presStyleIdx="1" presStyleCnt="5"/>
      <dgm:spPr/>
      <dgm:t>
        <a:bodyPr/>
        <a:lstStyle/>
        <a:p>
          <a:endParaRPr lang="cs-CZ"/>
        </a:p>
      </dgm:t>
    </dgm:pt>
    <dgm:pt modelId="{4BACDF9A-8DCC-45C0-976F-1A8C11DB23B7}" type="pres">
      <dgm:prSet presAssocID="{7F63495B-E1DD-4AD2-94A2-E86E532CFC36}" presName="node" presStyleLbl="node1" presStyleIdx="2" presStyleCnt="6">
        <dgm:presLayoutVars>
          <dgm:bulletEnabled val="1"/>
        </dgm:presLayoutVars>
      </dgm:prSet>
      <dgm:spPr/>
      <dgm:t>
        <a:bodyPr/>
        <a:lstStyle/>
        <a:p>
          <a:endParaRPr lang="cs-CZ"/>
        </a:p>
      </dgm:t>
    </dgm:pt>
    <dgm:pt modelId="{37D8FB20-EAFA-47CA-A169-B9766F3E1E36}" type="pres">
      <dgm:prSet presAssocID="{20646FCE-705B-44A0-BB1A-2EC7AA2A4E2E}" presName="sibTrans" presStyleLbl="sibTrans2D1" presStyleIdx="2" presStyleCnt="5"/>
      <dgm:spPr/>
      <dgm:t>
        <a:bodyPr/>
        <a:lstStyle/>
        <a:p>
          <a:endParaRPr lang="cs-CZ"/>
        </a:p>
      </dgm:t>
    </dgm:pt>
    <dgm:pt modelId="{2509FA75-0014-4BF4-98C1-5D1DB43FCDC2}" type="pres">
      <dgm:prSet presAssocID="{20646FCE-705B-44A0-BB1A-2EC7AA2A4E2E}" presName="connectorText" presStyleLbl="sibTrans2D1" presStyleIdx="2" presStyleCnt="5"/>
      <dgm:spPr/>
      <dgm:t>
        <a:bodyPr/>
        <a:lstStyle/>
        <a:p>
          <a:endParaRPr lang="cs-CZ"/>
        </a:p>
      </dgm:t>
    </dgm:pt>
    <dgm:pt modelId="{EEE0AE1E-1F08-42AE-8717-E5F14D0FFFB3}" type="pres">
      <dgm:prSet presAssocID="{90EB916C-B489-422B-94D2-5B5CD0BA0924}" presName="node" presStyleLbl="node1" presStyleIdx="3" presStyleCnt="6">
        <dgm:presLayoutVars>
          <dgm:bulletEnabled val="1"/>
        </dgm:presLayoutVars>
      </dgm:prSet>
      <dgm:spPr/>
      <dgm:t>
        <a:bodyPr/>
        <a:lstStyle/>
        <a:p>
          <a:endParaRPr lang="cs-CZ"/>
        </a:p>
      </dgm:t>
    </dgm:pt>
    <dgm:pt modelId="{36A5C852-F2C4-47BE-BE6D-30CC5E030890}" type="pres">
      <dgm:prSet presAssocID="{81E37371-C328-40FD-B9AD-FA75F4663C9B}" presName="sibTrans" presStyleLbl="sibTrans2D1" presStyleIdx="3" presStyleCnt="5"/>
      <dgm:spPr/>
      <dgm:t>
        <a:bodyPr/>
        <a:lstStyle/>
        <a:p>
          <a:endParaRPr lang="cs-CZ"/>
        </a:p>
      </dgm:t>
    </dgm:pt>
    <dgm:pt modelId="{9912015A-2667-46BC-BF84-E489CCE25C15}" type="pres">
      <dgm:prSet presAssocID="{81E37371-C328-40FD-B9AD-FA75F4663C9B}" presName="connectorText" presStyleLbl="sibTrans2D1" presStyleIdx="3" presStyleCnt="5"/>
      <dgm:spPr/>
      <dgm:t>
        <a:bodyPr/>
        <a:lstStyle/>
        <a:p>
          <a:endParaRPr lang="cs-CZ"/>
        </a:p>
      </dgm:t>
    </dgm:pt>
    <dgm:pt modelId="{1BFE718F-5ADE-442D-8A46-1E676CBE4448}" type="pres">
      <dgm:prSet presAssocID="{7479B931-5197-489F-B820-1260B7851AF6}" presName="node" presStyleLbl="node1" presStyleIdx="4" presStyleCnt="6">
        <dgm:presLayoutVars>
          <dgm:bulletEnabled val="1"/>
        </dgm:presLayoutVars>
      </dgm:prSet>
      <dgm:spPr/>
      <dgm:t>
        <a:bodyPr/>
        <a:lstStyle/>
        <a:p>
          <a:endParaRPr lang="cs-CZ"/>
        </a:p>
      </dgm:t>
    </dgm:pt>
    <dgm:pt modelId="{A3621419-B9AD-42F5-89B3-19BB305FDD86}" type="pres">
      <dgm:prSet presAssocID="{EBDAE86E-3CEA-46E1-AF4F-EF0AC5801943}" presName="sibTrans" presStyleLbl="sibTrans2D1" presStyleIdx="4" presStyleCnt="5"/>
      <dgm:spPr/>
      <dgm:t>
        <a:bodyPr/>
        <a:lstStyle/>
        <a:p>
          <a:endParaRPr lang="cs-CZ"/>
        </a:p>
      </dgm:t>
    </dgm:pt>
    <dgm:pt modelId="{D386EBBC-E189-45DD-B745-BF7194FED0C9}" type="pres">
      <dgm:prSet presAssocID="{EBDAE86E-3CEA-46E1-AF4F-EF0AC5801943}" presName="connectorText" presStyleLbl="sibTrans2D1" presStyleIdx="4" presStyleCnt="5"/>
      <dgm:spPr/>
      <dgm:t>
        <a:bodyPr/>
        <a:lstStyle/>
        <a:p>
          <a:endParaRPr lang="cs-CZ"/>
        </a:p>
      </dgm:t>
    </dgm:pt>
    <dgm:pt modelId="{1EAFD04D-F7C1-4C66-9C11-8C0C037F3ED0}" type="pres">
      <dgm:prSet presAssocID="{4C1DEBAA-0F32-44E4-B462-2BE97B11C370}" presName="node" presStyleLbl="node1" presStyleIdx="5" presStyleCnt="6">
        <dgm:presLayoutVars>
          <dgm:bulletEnabled val="1"/>
        </dgm:presLayoutVars>
      </dgm:prSet>
      <dgm:spPr/>
      <dgm:t>
        <a:bodyPr/>
        <a:lstStyle/>
        <a:p>
          <a:endParaRPr lang="cs-CZ"/>
        </a:p>
      </dgm:t>
    </dgm:pt>
  </dgm:ptLst>
  <dgm:cxnLst>
    <dgm:cxn modelId="{BE89461C-A76F-48A7-9FB7-33E33623ED95}" type="presOf" srcId="{81E37371-C328-40FD-B9AD-FA75F4663C9B}" destId="{9912015A-2667-46BC-BF84-E489CCE25C15}" srcOrd="1" destOrd="0" presId="urn:microsoft.com/office/officeart/2005/8/layout/process1"/>
    <dgm:cxn modelId="{819AE0E0-FDB6-48B4-BB4C-7EC9FEF5A5E4}" type="presOf" srcId="{06178BE7-8D27-41F5-A65A-4D98E9DB63FD}" destId="{FF98E716-3DA5-4B4A-B765-410C97872A7F}" srcOrd="0" destOrd="0" presId="urn:microsoft.com/office/officeart/2005/8/layout/process1"/>
    <dgm:cxn modelId="{E1CF5A8D-0997-4EF4-ACC4-57964B17A23E}" srcId="{FF1D812A-46AC-4DAD-9D1D-5E7F7CF594A2}" destId="{7F63495B-E1DD-4AD2-94A2-E86E532CFC36}" srcOrd="2" destOrd="0" parTransId="{00297646-0EF1-491E-8151-A0251977CFFA}" sibTransId="{20646FCE-705B-44A0-BB1A-2EC7AA2A4E2E}"/>
    <dgm:cxn modelId="{F49B7FC9-DABD-4551-B2E9-092C57623083}" type="presOf" srcId="{EBDAE86E-3CEA-46E1-AF4F-EF0AC5801943}" destId="{D386EBBC-E189-45DD-B745-BF7194FED0C9}" srcOrd="1" destOrd="0" presId="urn:microsoft.com/office/officeart/2005/8/layout/process1"/>
    <dgm:cxn modelId="{98807F6D-C141-4D7C-91CE-667997754EDD}" type="presOf" srcId="{FF1D812A-46AC-4DAD-9D1D-5E7F7CF594A2}" destId="{B057702A-0CBB-4C50-ACC4-7C2E848623E7}" srcOrd="0" destOrd="0" presId="urn:microsoft.com/office/officeart/2005/8/layout/process1"/>
    <dgm:cxn modelId="{E428A93C-3034-440F-A1EA-76011FE46D4F}" type="presOf" srcId="{7F63495B-E1DD-4AD2-94A2-E86E532CFC36}" destId="{4BACDF9A-8DCC-45C0-976F-1A8C11DB23B7}" srcOrd="0" destOrd="0" presId="urn:microsoft.com/office/officeart/2005/8/layout/process1"/>
    <dgm:cxn modelId="{EE91A208-78AF-4F86-8EDA-BFFD5E5F4429}" type="presOf" srcId="{4C1DEBAA-0F32-44E4-B462-2BE97B11C370}" destId="{1EAFD04D-F7C1-4C66-9C11-8C0C037F3ED0}" srcOrd="0" destOrd="0" presId="urn:microsoft.com/office/officeart/2005/8/layout/process1"/>
    <dgm:cxn modelId="{5CAAD1C3-EAE7-42D6-BF4D-DD00E7CC4165}" srcId="{FF1D812A-46AC-4DAD-9D1D-5E7F7CF594A2}" destId="{C2A03412-7A86-46AA-8DFB-C2E3240B296F}" srcOrd="0" destOrd="0" parTransId="{9D8DCA65-C15D-422D-8C01-FFF73B8BE76C}" sibTransId="{06178BE7-8D27-41F5-A65A-4D98E9DB63FD}"/>
    <dgm:cxn modelId="{69B190B8-3117-45E0-A097-600594B20AAB}" srcId="{FF1D812A-46AC-4DAD-9D1D-5E7F7CF594A2}" destId="{4C1DEBAA-0F32-44E4-B462-2BE97B11C370}" srcOrd="5" destOrd="0" parTransId="{C849807A-C483-4CA7-99A7-4D5DF6B147BB}" sibTransId="{E94B1057-1EF8-4C77-A54A-C4A8A9042316}"/>
    <dgm:cxn modelId="{82E50FB5-3609-413E-BB5B-FE522600D778}" srcId="{FF1D812A-46AC-4DAD-9D1D-5E7F7CF594A2}" destId="{EB6FC82E-1B19-488C-A632-D75954DA5089}" srcOrd="1" destOrd="0" parTransId="{D85E963B-4BC2-493C-8BFE-F917084BBA13}" sibTransId="{92D52AC9-EA34-475B-8E11-D7558B66CAFC}"/>
    <dgm:cxn modelId="{85AE75BA-1552-47E5-B09D-18137B7D70D8}" type="presOf" srcId="{90EB916C-B489-422B-94D2-5B5CD0BA0924}" destId="{EEE0AE1E-1F08-42AE-8717-E5F14D0FFFB3}" srcOrd="0" destOrd="0" presId="urn:microsoft.com/office/officeart/2005/8/layout/process1"/>
    <dgm:cxn modelId="{C63C4F92-EBE0-4638-AB1A-C888B8DDA6B9}" srcId="{FF1D812A-46AC-4DAD-9D1D-5E7F7CF594A2}" destId="{7479B931-5197-489F-B820-1260B7851AF6}" srcOrd="4" destOrd="0" parTransId="{7B8B7371-EE95-4821-952A-DA348401A1EE}" sibTransId="{EBDAE86E-3CEA-46E1-AF4F-EF0AC5801943}"/>
    <dgm:cxn modelId="{ADEE2631-BBC9-47D6-B51E-995218BEDD26}" type="presOf" srcId="{C2A03412-7A86-46AA-8DFB-C2E3240B296F}" destId="{21B9CB86-07E8-4748-B26B-05CC586D5445}" srcOrd="0" destOrd="0" presId="urn:microsoft.com/office/officeart/2005/8/layout/process1"/>
    <dgm:cxn modelId="{A1DB6E46-39B1-4B62-9DFA-D74573351459}" srcId="{FF1D812A-46AC-4DAD-9D1D-5E7F7CF594A2}" destId="{90EB916C-B489-422B-94D2-5B5CD0BA0924}" srcOrd="3" destOrd="0" parTransId="{795CB2DA-0D89-412A-8746-0A55F814F439}" sibTransId="{81E37371-C328-40FD-B9AD-FA75F4663C9B}"/>
    <dgm:cxn modelId="{62B164AB-962D-4311-AE2A-1B5FD45387AA}" type="presOf" srcId="{EBDAE86E-3CEA-46E1-AF4F-EF0AC5801943}" destId="{A3621419-B9AD-42F5-89B3-19BB305FDD86}" srcOrd="0" destOrd="0" presId="urn:microsoft.com/office/officeart/2005/8/layout/process1"/>
    <dgm:cxn modelId="{008A11ED-13F2-49F3-84A4-3C10519C977E}" type="presOf" srcId="{92D52AC9-EA34-475B-8E11-D7558B66CAFC}" destId="{4F8282E8-73A7-4E44-B934-4359F7D10754}" srcOrd="0" destOrd="0" presId="urn:microsoft.com/office/officeart/2005/8/layout/process1"/>
    <dgm:cxn modelId="{02D0D3CE-840C-4F8B-91F8-0B114DD4F2E9}" type="presOf" srcId="{7479B931-5197-489F-B820-1260B7851AF6}" destId="{1BFE718F-5ADE-442D-8A46-1E676CBE4448}" srcOrd="0" destOrd="0" presId="urn:microsoft.com/office/officeart/2005/8/layout/process1"/>
    <dgm:cxn modelId="{D325D437-D132-4BAF-85B0-ADB99EE4D790}" type="presOf" srcId="{20646FCE-705B-44A0-BB1A-2EC7AA2A4E2E}" destId="{2509FA75-0014-4BF4-98C1-5D1DB43FCDC2}" srcOrd="1" destOrd="0" presId="urn:microsoft.com/office/officeart/2005/8/layout/process1"/>
    <dgm:cxn modelId="{DDC993DD-0688-4410-8B8C-DD3C8CB457E3}" type="presOf" srcId="{06178BE7-8D27-41F5-A65A-4D98E9DB63FD}" destId="{22058855-13C9-4F9E-99CA-BF1D24F161FF}" srcOrd="1" destOrd="0" presId="urn:microsoft.com/office/officeart/2005/8/layout/process1"/>
    <dgm:cxn modelId="{79F65D28-A271-4879-9EE0-7222E3FB56AF}" type="presOf" srcId="{EB6FC82E-1B19-488C-A632-D75954DA5089}" destId="{53D723DB-08EA-4C67-A083-1E84675A5EC9}" srcOrd="0" destOrd="0" presId="urn:microsoft.com/office/officeart/2005/8/layout/process1"/>
    <dgm:cxn modelId="{7925964C-E07F-4573-AA97-3471E400BE5B}" type="presOf" srcId="{92D52AC9-EA34-475B-8E11-D7558B66CAFC}" destId="{465292F9-674A-4E2D-9BEE-9970FE2B31E5}" srcOrd="1" destOrd="0" presId="urn:microsoft.com/office/officeart/2005/8/layout/process1"/>
    <dgm:cxn modelId="{B28BB653-57F3-466F-AD59-7F675B95999D}" type="presOf" srcId="{81E37371-C328-40FD-B9AD-FA75F4663C9B}" destId="{36A5C852-F2C4-47BE-BE6D-30CC5E030890}" srcOrd="0" destOrd="0" presId="urn:microsoft.com/office/officeart/2005/8/layout/process1"/>
    <dgm:cxn modelId="{C6D91E57-B708-4CE1-8E5C-65CFBCDBAB1D}" type="presOf" srcId="{20646FCE-705B-44A0-BB1A-2EC7AA2A4E2E}" destId="{37D8FB20-EAFA-47CA-A169-B9766F3E1E36}" srcOrd="0" destOrd="0" presId="urn:microsoft.com/office/officeart/2005/8/layout/process1"/>
    <dgm:cxn modelId="{FA46BE0E-D607-45C2-9423-F96E8588015D}" type="presParOf" srcId="{B057702A-0CBB-4C50-ACC4-7C2E848623E7}" destId="{21B9CB86-07E8-4748-B26B-05CC586D5445}" srcOrd="0" destOrd="0" presId="urn:microsoft.com/office/officeart/2005/8/layout/process1"/>
    <dgm:cxn modelId="{E4A4DA22-2B32-41EF-A41A-67253B5A516C}" type="presParOf" srcId="{B057702A-0CBB-4C50-ACC4-7C2E848623E7}" destId="{FF98E716-3DA5-4B4A-B765-410C97872A7F}" srcOrd="1" destOrd="0" presId="urn:microsoft.com/office/officeart/2005/8/layout/process1"/>
    <dgm:cxn modelId="{567BCF55-AC8B-493D-A473-EDF9986AB6E7}" type="presParOf" srcId="{FF98E716-3DA5-4B4A-B765-410C97872A7F}" destId="{22058855-13C9-4F9E-99CA-BF1D24F161FF}" srcOrd="0" destOrd="0" presId="urn:microsoft.com/office/officeart/2005/8/layout/process1"/>
    <dgm:cxn modelId="{26F2B391-64C1-42F6-9431-5E39B44BA8B7}" type="presParOf" srcId="{B057702A-0CBB-4C50-ACC4-7C2E848623E7}" destId="{53D723DB-08EA-4C67-A083-1E84675A5EC9}" srcOrd="2" destOrd="0" presId="urn:microsoft.com/office/officeart/2005/8/layout/process1"/>
    <dgm:cxn modelId="{AB99A46A-A022-4108-BCAB-E1387C56EB10}" type="presParOf" srcId="{B057702A-0CBB-4C50-ACC4-7C2E848623E7}" destId="{4F8282E8-73A7-4E44-B934-4359F7D10754}" srcOrd="3" destOrd="0" presId="urn:microsoft.com/office/officeart/2005/8/layout/process1"/>
    <dgm:cxn modelId="{2ABDAE8C-1CAC-4466-B7DC-345C9195CF7E}" type="presParOf" srcId="{4F8282E8-73A7-4E44-B934-4359F7D10754}" destId="{465292F9-674A-4E2D-9BEE-9970FE2B31E5}" srcOrd="0" destOrd="0" presId="urn:microsoft.com/office/officeart/2005/8/layout/process1"/>
    <dgm:cxn modelId="{0056762E-87DF-4D8E-AB1E-C74E7F9D31FF}" type="presParOf" srcId="{B057702A-0CBB-4C50-ACC4-7C2E848623E7}" destId="{4BACDF9A-8DCC-45C0-976F-1A8C11DB23B7}" srcOrd="4" destOrd="0" presId="urn:microsoft.com/office/officeart/2005/8/layout/process1"/>
    <dgm:cxn modelId="{0C54D319-E304-40E0-B0E1-2E0530BED64E}" type="presParOf" srcId="{B057702A-0CBB-4C50-ACC4-7C2E848623E7}" destId="{37D8FB20-EAFA-47CA-A169-B9766F3E1E36}" srcOrd="5" destOrd="0" presId="urn:microsoft.com/office/officeart/2005/8/layout/process1"/>
    <dgm:cxn modelId="{A2DA52BF-6D0D-461D-803F-0780313F8D8A}" type="presParOf" srcId="{37D8FB20-EAFA-47CA-A169-B9766F3E1E36}" destId="{2509FA75-0014-4BF4-98C1-5D1DB43FCDC2}" srcOrd="0" destOrd="0" presId="urn:microsoft.com/office/officeart/2005/8/layout/process1"/>
    <dgm:cxn modelId="{D3F329EF-0EEB-4EAD-999C-4DE6F5751F79}" type="presParOf" srcId="{B057702A-0CBB-4C50-ACC4-7C2E848623E7}" destId="{EEE0AE1E-1F08-42AE-8717-E5F14D0FFFB3}" srcOrd="6" destOrd="0" presId="urn:microsoft.com/office/officeart/2005/8/layout/process1"/>
    <dgm:cxn modelId="{AFC179B7-F2FA-4E15-9855-ED5CE8BED060}" type="presParOf" srcId="{B057702A-0CBB-4C50-ACC4-7C2E848623E7}" destId="{36A5C852-F2C4-47BE-BE6D-30CC5E030890}" srcOrd="7" destOrd="0" presId="urn:microsoft.com/office/officeart/2005/8/layout/process1"/>
    <dgm:cxn modelId="{41D2003A-71E6-4356-A2DF-08EA1D86FCF3}" type="presParOf" srcId="{36A5C852-F2C4-47BE-BE6D-30CC5E030890}" destId="{9912015A-2667-46BC-BF84-E489CCE25C15}" srcOrd="0" destOrd="0" presId="urn:microsoft.com/office/officeart/2005/8/layout/process1"/>
    <dgm:cxn modelId="{B4C60EF5-EEA7-4C9A-8D9A-463585C7AD8E}" type="presParOf" srcId="{B057702A-0CBB-4C50-ACC4-7C2E848623E7}" destId="{1BFE718F-5ADE-442D-8A46-1E676CBE4448}" srcOrd="8" destOrd="0" presId="urn:microsoft.com/office/officeart/2005/8/layout/process1"/>
    <dgm:cxn modelId="{ED567B37-C882-4A8F-AD87-CCE8A55102DD}" type="presParOf" srcId="{B057702A-0CBB-4C50-ACC4-7C2E848623E7}" destId="{A3621419-B9AD-42F5-89B3-19BB305FDD86}" srcOrd="9" destOrd="0" presId="urn:microsoft.com/office/officeart/2005/8/layout/process1"/>
    <dgm:cxn modelId="{7D01B75E-15B5-43A2-9EBD-E27D86BFB2F0}" type="presParOf" srcId="{A3621419-B9AD-42F5-89B3-19BB305FDD86}" destId="{D386EBBC-E189-45DD-B745-BF7194FED0C9}" srcOrd="0" destOrd="0" presId="urn:microsoft.com/office/officeart/2005/8/layout/process1"/>
    <dgm:cxn modelId="{2637A696-91CF-4A49-8FF0-C26AD556AF8E}" type="presParOf" srcId="{B057702A-0CBB-4C50-ACC4-7C2E848623E7}" destId="{1EAFD04D-F7C1-4C66-9C11-8C0C037F3ED0}" srcOrd="10" destOrd="0" presId="urn:microsoft.com/office/officeart/2005/8/layout/process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37.xml><?xml version="1.0" encoding="utf-8"?>
<dgm:dataModel xmlns:dgm="http://schemas.openxmlformats.org/drawingml/2006/diagram" xmlns:a="http://schemas.openxmlformats.org/drawingml/2006/main">
  <dgm:ptLst>
    <dgm:pt modelId="{FF1D812A-46AC-4DAD-9D1D-5E7F7CF594A2}" type="doc">
      <dgm:prSet loTypeId="urn:microsoft.com/office/officeart/2005/8/layout/process1" loCatId="process" qsTypeId="urn:microsoft.com/office/officeart/2005/8/quickstyle/simple1" qsCatId="simple" csTypeId="urn:microsoft.com/office/officeart/2005/8/colors/accent1_2" csCatId="accent1" phldr="1"/>
      <dgm:spPr/>
    </dgm:pt>
    <dgm:pt modelId="{C2A03412-7A86-46AA-8DFB-C2E3240B296F}">
      <dgm:prSet phldrT="[Text]"/>
      <dgm:spPr>
        <a:noFill/>
        <a:ln>
          <a:noFill/>
        </a:ln>
      </dgm:spPr>
      <dgm:t>
        <a:bodyPr/>
        <a:lstStyle/>
        <a:p>
          <a:r>
            <a:rPr lang="cs-CZ" dirty="0" smtClean="0">
              <a:solidFill>
                <a:srgbClr val="C00000"/>
              </a:solidFill>
              <a:effectLst>
                <a:outerShdw blurRad="38100" dist="38100" dir="2700000" algn="tl">
                  <a:srgbClr val="C0C0C0"/>
                </a:outerShdw>
              </a:effectLst>
            </a:rPr>
            <a:t>Úvod – studium předmětu kartografie</a:t>
          </a:r>
          <a:endParaRPr lang="cs-CZ" dirty="0">
            <a:solidFill>
              <a:srgbClr val="C00000"/>
            </a:solidFill>
          </a:endParaRPr>
        </a:p>
      </dgm:t>
    </dgm:pt>
    <dgm:pt modelId="{9D8DCA65-C15D-422D-8C01-FFF73B8BE76C}" type="parTrans" cxnId="{5CAAD1C3-EAE7-42D6-BF4D-DD00E7CC4165}">
      <dgm:prSet/>
      <dgm:spPr/>
      <dgm:t>
        <a:bodyPr/>
        <a:lstStyle/>
        <a:p>
          <a:endParaRPr lang="cs-CZ"/>
        </a:p>
      </dgm:t>
    </dgm:pt>
    <dgm:pt modelId="{06178BE7-8D27-41F5-A65A-4D98E9DB63FD}" type="sibTrans" cxnId="{5CAAD1C3-EAE7-42D6-BF4D-DD00E7CC4165}">
      <dgm:prSet/>
      <dgm:spPr>
        <a:solidFill>
          <a:srgbClr val="9E0000"/>
        </a:solidFill>
      </dgm:spPr>
      <dgm:t>
        <a:bodyPr/>
        <a:lstStyle/>
        <a:p>
          <a:endParaRPr lang="cs-CZ"/>
        </a:p>
      </dgm:t>
    </dgm:pt>
    <dgm:pt modelId="{EB6FC82E-1B19-488C-A632-D75954DA5089}">
      <dgm:prSet phldrT="[Text]"/>
      <dgm:spPr>
        <a:noFill/>
        <a:ln>
          <a:noFill/>
        </a:ln>
      </dgm:spPr>
      <dgm:t>
        <a:bodyPr/>
        <a:lstStyle/>
        <a:p>
          <a:r>
            <a:rPr lang="cs-CZ" dirty="0" smtClean="0">
              <a:solidFill>
                <a:srgbClr val="C00000"/>
              </a:solidFill>
              <a:effectLst>
                <a:outerShdw blurRad="38100" dist="38100" dir="2700000" algn="tl">
                  <a:srgbClr val="C0C0C0"/>
                </a:outerShdw>
              </a:effectLst>
            </a:rPr>
            <a:t>Postavení kartografie v systému věd</a:t>
          </a:r>
          <a:endParaRPr lang="cs-CZ" dirty="0">
            <a:solidFill>
              <a:srgbClr val="C00000"/>
            </a:solidFill>
          </a:endParaRPr>
        </a:p>
      </dgm:t>
    </dgm:pt>
    <dgm:pt modelId="{D85E963B-4BC2-493C-8BFE-F917084BBA13}" type="parTrans" cxnId="{82E50FB5-3609-413E-BB5B-FE522600D778}">
      <dgm:prSet/>
      <dgm:spPr/>
      <dgm:t>
        <a:bodyPr/>
        <a:lstStyle/>
        <a:p>
          <a:endParaRPr lang="cs-CZ"/>
        </a:p>
      </dgm:t>
    </dgm:pt>
    <dgm:pt modelId="{92D52AC9-EA34-475B-8E11-D7558B66CAFC}" type="sibTrans" cxnId="{82E50FB5-3609-413E-BB5B-FE522600D778}">
      <dgm:prSet/>
      <dgm:spPr>
        <a:solidFill>
          <a:srgbClr val="9E0000"/>
        </a:solidFill>
        <a:ln>
          <a:solidFill>
            <a:srgbClr val="9E0000"/>
          </a:solidFill>
        </a:ln>
      </dgm:spPr>
      <dgm:t>
        <a:bodyPr/>
        <a:lstStyle/>
        <a:p>
          <a:endParaRPr lang="cs-CZ" dirty="0"/>
        </a:p>
      </dgm:t>
    </dgm:pt>
    <dgm:pt modelId="{7F63495B-E1DD-4AD2-94A2-E86E532CFC36}">
      <dgm:prSet phldrT="[Text]"/>
      <dgm:spPr>
        <a:noFill/>
        <a:ln>
          <a:noFill/>
        </a:ln>
      </dgm:spPr>
      <dgm:t>
        <a:bodyPr/>
        <a:lstStyle/>
        <a:p>
          <a:r>
            <a:rPr lang="cs-CZ" dirty="0" smtClean="0">
              <a:solidFill>
                <a:srgbClr val="C00000"/>
              </a:solidFill>
              <a:effectLst>
                <a:outerShdw blurRad="38100" dist="38100" dir="2700000" algn="tl">
                  <a:srgbClr val="C0C0C0"/>
                </a:outerShdw>
              </a:effectLst>
            </a:rPr>
            <a:t>Kartografie jako samostatný vědní obor a její definice</a:t>
          </a:r>
          <a:endParaRPr lang="cs-CZ" dirty="0">
            <a:solidFill>
              <a:srgbClr val="C00000"/>
            </a:solidFill>
          </a:endParaRPr>
        </a:p>
      </dgm:t>
    </dgm:pt>
    <dgm:pt modelId="{00297646-0EF1-491E-8151-A0251977CFFA}" type="parTrans" cxnId="{E1CF5A8D-0997-4EF4-ACC4-57964B17A23E}">
      <dgm:prSet/>
      <dgm:spPr/>
      <dgm:t>
        <a:bodyPr/>
        <a:lstStyle/>
        <a:p>
          <a:endParaRPr lang="cs-CZ"/>
        </a:p>
      </dgm:t>
    </dgm:pt>
    <dgm:pt modelId="{20646FCE-705B-44A0-BB1A-2EC7AA2A4E2E}" type="sibTrans" cxnId="{E1CF5A8D-0997-4EF4-ACC4-57964B17A23E}">
      <dgm:prSet/>
      <dgm:spPr>
        <a:solidFill>
          <a:srgbClr val="9E0000"/>
        </a:solidFill>
      </dgm:spPr>
      <dgm:t>
        <a:bodyPr/>
        <a:lstStyle/>
        <a:p>
          <a:endParaRPr lang="cs-CZ"/>
        </a:p>
      </dgm:t>
    </dgm:pt>
    <dgm:pt modelId="{90EB916C-B489-422B-94D2-5B5CD0BA0924}">
      <dgm:prSet phldrT="[Text]"/>
      <dgm:spPr>
        <a:noFill/>
        <a:ln>
          <a:noFill/>
        </a:ln>
      </dgm:spPr>
      <dgm:t>
        <a:bodyPr/>
        <a:lstStyle/>
        <a:p>
          <a:r>
            <a:rPr lang="cs-CZ" dirty="0" smtClean="0">
              <a:solidFill>
                <a:srgbClr val="C00000"/>
              </a:solidFill>
              <a:effectLst>
                <a:outerShdw blurRad="38100" dist="38100" dir="2700000" algn="tl">
                  <a:srgbClr val="C0C0C0"/>
                </a:outerShdw>
              </a:effectLst>
            </a:rPr>
            <a:t>Definice mapy, atlasu, glóbu a produktů digitální kartografie</a:t>
          </a:r>
          <a:endParaRPr lang="cs-CZ" dirty="0">
            <a:solidFill>
              <a:srgbClr val="C00000"/>
            </a:solidFill>
          </a:endParaRPr>
        </a:p>
      </dgm:t>
    </dgm:pt>
    <dgm:pt modelId="{795CB2DA-0D89-412A-8746-0A55F814F439}" type="parTrans" cxnId="{A1DB6E46-39B1-4B62-9DFA-D74573351459}">
      <dgm:prSet/>
      <dgm:spPr/>
      <dgm:t>
        <a:bodyPr/>
        <a:lstStyle/>
        <a:p>
          <a:endParaRPr lang="cs-CZ"/>
        </a:p>
      </dgm:t>
    </dgm:pt>
    <dgm:pt modelId="{81E37371-C328-40FD-B9AD-FA75F4663C9B}" type="sibTrans" cxnId="{A1DB6E46-39B1-4B62-9DFA-D74573351459}">
      <dgm:prSet/>
      <dgm:spPr>
        <a:solidFill>
          <a:srgbClr val="9E0000"/>
        </a:solidFill>
      </dgm:spPr>
      <dgm:t>
        <a:bodyPr/>
        <a:lstStyle/>
        <a:p>
          <a:endParaRPr lang="cs-CZ"/>
        </a:p>
      </dgm:t>
    </dgm:pt>
    <dgm:pt modelId="{7479B931-5197-489F-B820-1260B7851AF6}">
      <dgm:prSet phldrT="[Text]"/>
      <dgm:spPr>
        <a:noFill/>
        <a:ln>
          <a:noFill/>
        </a:ln>
      </dgm:spPr>
      <dgm:t>
        <a:bodyPr/>
        <a:lstStyle/>
        <a:p>
          <a:r>
            <a:rPr lang="cs-CZ" dirty="0" smtClean="0">
              <a:solidFill>
                <a:srgbClr val="C00000"/>
              </a:solidFill>
              <a:effectLst>
                <a:outerShdw blurRad="38100" dist="38100" dir="2700000" algn="tl">
                  <a:srgbClr val="C0C0C0"/>
                </a:outerShdw>
              </a:effectLst>
            </a:rPr>
            <a:t>Struktura a členění kartografie,</a:t>
          </a:r>
          <a:endParaRPr lang="cs-CZ" dirty="0">
            <a:solidFill>
              <a:srgbClr val="C00000"/>
            </a:solidFill>
          </a:endParaRPr>
        </a:p>
      </dgm:t>
    </dgm:pt>
    <dgm:pt modelId="{7B8B7371-EE95-4821-952A-DA348401A1EE}" type="parTrans" cxnId="{C63C4F92-EBE0-4638-AB1A-C888B8DDA6B9}">
      <dgm:prSet/>
      <dgm:spPr/>
      <dgm:t>
        <a:bodyPr/>
        <a:lstStyle/>
        <a:p>
          <a:endParaRPr lang="cs-CZ"/>
        </a:p>
      </dgm:t>
    </dgm:pt>
    <dgm:pt modelId="{EBDAE86E-3CEA-46E1-AF4F-EF0AC5801943}" type="sibTrans" cxnId="{C63C4F92-EBE0-4638-AB1A-C888B8DDA6B9}">
      <dgm:prSet/>
      <dgm:spPr>
        <a:solidFill>
          <a:srgbClr val="9E0000"/>
        </a:solidFill>
      </dgm:spPr>
      <dgm:t>
        <a:bodyPr/>
        <a:lstStyle/>
        <a:p>
          <a:endParaRPr lang="cs-CZ"/>
        </a:p>
      </dgm:t>
    </dgm:pt>
    <dgm:pt modelId="{4C1DEBAA-0F32-44E4-B462-2BE97B11C370}">
      <dgm:prSet phldrT="[Text]"/>
      <dgm:spPr>
        <a:solidFill>
          <a:srgbClr val="8E0000"/>
        </a:solidFill>
      </dgm:spPr>
      <dgm:t>
        <a:bodyPr/>
        <a:lstStyle/>
        <a:p>
          <a:r>
            <a:rPr lang="cs-CZ" dirty="0" smtClean="0">
              <a:effectLst>
                <a:outerShdw blurRad="38100" dist="38100" dir="2700000" algn="tl">
                  <a:srgbClr val="C0C0C0"/>
                </a:outerShdw>
              </a:effectLst>
            </a:rPr>
            <a:t>Dějiny kartografie</a:t>
          </a:r>
          <a:endParaRPr lang="cs-CZ" dirty="0"/>
        </a:p>
      </dgm:t>
    </dgm:pt>
    <dgm:pt modelId="{C849807A-C483-4CA7-99A7-4D5DF6B147BB}" type="parTrans" cxnId="{69B190B8-3117-45E0-A097-600594B20AAB}">
      <dgm:prSet/>
      <dgm:spPr/>
      <dgm:t>
        <a:bodyPr/>
        <a:lstStyle/>
        <a:p>
          <a:endParaRPr lang="cs-CZ"/>
        </a:p>
      </dgm:t>
    </dgm:pt>
    <dgm:pt modelId="{E94B1057-1EF8-4C77-A54A-C4A8A9042316}" type="sibTrans" cxnId="{69B190B8-3117-45E0-A097-600594B20AAB}">
      <dgm:prSet/>
      <dgm:spPr>
        <a:solidFill>
          <a:srgbClr val="9E0000"/>
        </a:solidFill>
      </dgm:spPr>
      <dgm:t>
        <a:bodyPr/>
        <a:lstStyle/>
        <a:p>
          <a:endParaRPr lang="cs-CZ"/>
        </a:p>
      </dgm:t>
    </dgm:pt>
    <dgm:pt modelId="{B057702A-0CBB-4C50-ACC4-7C2E848623E7}" type="pres">
      <dgm:prSet presAssocID="{FF1D812A-46AC-4DAD-9D1D-5E7F7CF594A2}" presName="Name0" presStyleCnt="0">
        <dgm:presLayoutVars>
          <dgm:dir/>
          <dgm:resizeHandles val="exact"/>
        </dgm:presLayoutVars>
      </dgm:prSet>
      <dgm:spPr/>
    </dgm:pt>
    <dgm:pt modelId="{21B9CB86-07E8-4748-B26B-05CC586D5445}" type="pres">
      <dgm:prSet presAssocID="{C2A03412-7A86-46AA-8DFB-C2E3240B296F}" presName="node" presStyleLbl="node1" presStyleIdx="0" presStyleCnt="6" custScaleX="98785" custScaleY="97992" custLinFactNeighborX="-830" custLinFactNeighborY="-3812">
        <dgm:presLayoutVars>
          <dgm:bulletEnabled val="1"/>
        </dgm:presLayoutVars>
      </dgm:prSet>
      <dgm:spPr/>
      <dgm:t>
        <a:bodyPr/>
        <a:lstStyle/>
        <a:p>
          <a:endParaRPr lang="cs-CZ"/>
        </a:p>
      </dgm:t>
    </dgm:pt>
    <dgm:pt modelId="{FF98E716-3DA5-4B4A-B765-410C97872A7F}" type="pres">
      <dgm:prSet presAssocID="{06178BE7-8D27-41F5-A65A-4D98E9DB63FD}" presName="sibTrans" presStyleLbl="sibTrans2D1" presStyleIdx="0" presStyleCnt="5"/>
      <dgm:spPr/>
      <dgm:t>
        <a:bodyPr/>
        <a:lstStyle/>
        <a:p>
          <a:endParaRPr lang="cs-CZ"/>
        </a:p>
      </dgm:t>
    </dgm:pt>
    <dgm:pt modelId="{22058855-13C9-4F9E-99CA-BF1D24F161FF}" type="pres">
      <dgm:prSet presAssocID="{06178BE7-8D27-41F5-A65A-4D98E9DB63FD}" presName="connectorText" presStyleLbl="sibTrans2D1" presStyleIdx="0" presStyleCnt="5"/>
      <dgm:spPr/>
      <dgm:t>
        <a:bodyPr/>
        <a:lstStyle/>
        <a:p>
          <a:endParaRPr lang="cs-CZ"/>
        </a:p>
      </dgm:t>
    </dgm:pt>
    <dgm:pt modelId="{53D723DB-08EA-4C67-A083-1E84675A5EC9}" type="pres">
      <dgm:prSet presAssocID="{EB6FC82E-1B19-488C-A632-D75954DA5089}" presName="node" presStyleLbl="node1" presStyleIdx="1" presStyleCnt="6">
        <dgm:presLayoutVars>
          <dgm:bulletEnabled val="1"/>
        </dgm:presLayoutVars>
      </dgm:prSet>
      <dgm:spPr/>
      <dgm:t>
        <a:bodyPr/>
        <a:lstStyle/>
        <a:p>
          <a:endParaRPr lang="cs-CZ"/>
        </a:p>
      </dgm:t>
    </dgm:pt>
    <dgm:pt modelId="{4F8282E8-73A7-4E44-B934-4359F7D10754}" type="pres">
      <dgm:prSet presAssocID="{92D52AC9-EA34-475B-8E11-D7558B66CAFC}" presName="sibTrans" presStyleLbl="sibTrans2D1" presStyleIdx="1" presStyleCnt="5"/>
      <dgm:spPr/>
      <dgm:t>
        <a:bodyPr/>
        <a:lstStyle/>
        <a:p>
          <a:endParaRPr lang="cs-CZ"/>
        </a:p>
      </dgm:t>
    </dgm:pt>
    <dgm:pt modelId="{465292F9-674A-4E2D-9BEE-9970FE2B31E5}" type="pres">
      <dgm:prSet presAssocID="{92D52AC9-EA34-475B-8E11-D7558B66CAFC}" presName="connectorText" presStyleLbl="sibTrans2D1" presStyleIdx="1" presStyleCnt="5"/>
      <dgm:spPr/>
      <dgm:t>
        <a:bodyPr/>
        <a:lstStyle/>
        <a:p>
          <a:endParaRPr lang="cs-CZ"/>
        </a:p>
      </dgm:t>
    </dgm:pt>
    <dgm:pt modelId="{4BACDF9A-8DCC-45C0-976F-1A8C11DB23B7}" type="pres">
      <dgm:prSet presAssocID="{7F63495B-E1DD-4AD2-94A2-E86E532CFC36}" presName="node" presStyleLbl="node1" presStyleIdx="2" presStyleCnt="6">
        <dgm:presLayoutVars>
          <dgm:bulletEnabled val="1"/>
        </dgm:presLayoutVars>
      </dgm:prSet>
      <dgm:spPr/>
      <dgm:t>
        <a:bodyPr/>
        <a:lstStyle/>
        <a:p>
          <a:endParaRPr lang="cs-CZ"/>
        </a:p>
      </dgm:t>
    </dgm:pt>
    <dgm:pt modelId="{37D8FB20-EAFA-47CA-A169-B9766F3E1E36}" type="pres">
      <dgm:prSet presAssocID="{20646FCE-705B-44A0-BB1A-2EC7AA2A4E2E}" presName="sibTrans" presStyleLbl="sibTrans2D1" presStyleIdx="2" presStyleCnt="5"/>
      <dgm:spPr/>
      <dgm:t>
        <a:bodyPr/>
        <a:lstStyle/>
        <a:p>
          <a:endParaRPr lang="cs-CZ"/>
        </a:p>
      </dgm:t>
    </dgm:pt>
    <dgm:pt modelId="{2509FA75-0014-4BF4-98C1-5D1DB43FCDC2}" type="pres">
      <dgm:prSet presAssocID="{20646FCE-705B-44A0-BB1A-2EC7AA2A4E2E}" presName="connectorText" presStyleLbl="sibTrans2D1" presStyleIdx="2" presStyleCnt="5"/>
      <dgm:spPr/>
      <dgm:t>
        <a:bodyPr/>
        <a:lstStyle/>
        <a:p>
          <a:endParaRPr lang="cs-CZ"/>
        </a:p>
      </dgm:t>
    </dgm:pt>
    <dgm:pt modelId="{EEE0AE1E-1F08-42AE-8717-E5F14D0FFFB3}" type="pres">
      <dgm:prSet presAssocID="{90EB916C-B489-422B-94D2-5B5CD0BA0924}" presName="node" presStyleLbl="node1" presStyleIdx="3" presStyleCnt="6">
        <dgm:presLayoutVars>
          <dgm:bulletEnabled val="1"/>
        </dgm:presLayoutVars>
      </dgm:prSet>
      <dgm:spPr/>
      <dgm:t>
        <a:bodyPr/>
        <a:lstStyle/>
        <a:p>
          <a:endParaRPr lang="cs-CZ"/>
        </a:p>
      </dgm:t>
    </dgm:pt>
    <dgm:pt modelId="{36A5C852-F2C4-47BE-BE6D-30CC5E030890}" type="pres">
      <dgm:prSet presAssocID="{81E37371-C328-40FD-B9AD-FA75F4663C9B}" presName="sibTrans" presStyleLbl="sibTrans2D1" presStyleIdx="3" presStyleCnt="5"/>
      <dgm:spPr/>
      <dgm:t>
        <a:bodyPr/>
        <a:lstStyle/>
        <a:p>
          <a:endParaRPr lang="cs-CZ"/>
        </a:p>
      </dgm:t>
    </dgm:pt>
    <dgm:pt modelId="{9912015A-2667-46BC-BF84-E489CCE25C15}" type="pres">
      <dgm:prSet presAssocID="{81E37371-C328-40FD-B9AD-FA75F4663C9B}" presName="connectorText" presStyleLbl="sibTrans2D1" presStyleIdx="3" presStyleCnt="5"/>
      <dgm:spPr/>
      <dgm:t>
        <a:bodyPr/>
        <a:lstStyle/>
        <a:p>
          <a:endParaRPr lang="cs-CZ"/>
        </a:p>
      </dgm:t>
    </dgm:pt>
    <dgm:pt modelId="{1BFE718F-5ADE-442D-8A46-1E676CBE4448}" type="pres">
      <dgm:prSet presAssocID="{7479B931-5197-489F-B820-1260B7851AF6}" presName="node" presStyleLbl="node1" presStyleIdx="4" presStyleCnt="6">
        <dgm:presLayoutVars>
          <dgm:bulletEnabled val="1"/>
        </dgm:presLayoutVars>
      </dgm:prSet>
      <dgm:spPr/>
      <dgm:t>
        <a:bodyPr/>
        <a:lstStyle/>
        <a:p>
          <a:endParaRPr lang="cs-CZ"/>
        </a:p>
      </dgm:t>
    </dgm:pt>
    <dgm:pt modelId="{A3621419-B9AD-42F5-89B3-19BB305FDD86}" type="pres">
      <dgm:prSet presAssocID="{EBDAE86E-3CEA-46E1-AF4F-EF0AC5801943}" presName="sibTrans" presStyleLbl="sibTrans2D1" presStyleIdx="4" presStyleCnt="5"/>
      <dgm:spPr/>
      <dgm:t>
        <a:bodyPr/>
        <a:lstStyle/>
        <a:p>
          <a:endParaRPr lang="cs-CZ"/>
        </a:p>
      </dgm:t>
    </dgm:pt>
    <dgm:pt modelId="{D386EBBC-E189-45DD-B745-BF7194FED0C9}" type="pres">
      <dgm:prSet presAssocID="{EBDAE86E-3CEA-46E1-AF4F-EF0AC5801943}" presName="connectorText" presStyleLbl="sibTrans2D1" presStyleIdx="4" presStyleCnt="5"/>
      <dgm:spPr/>
      <dgm:t>
        <a:bodyPr/>
        <a:lstStyle/>
        <a:p>
          <a:endParaRPr lang="cs-CZ"/>
        </a:p>
      </dgm:t>
    </dgm:pt>
    <dgm:pt modelId="{1EAFD04D-F7C1-4C66-9C11-8C0C037F3ED0}" type="pres">
      <dgm:prSet presAssocID="{4C1DEBAA-0F32-44E4-B462-2BE97B11C370}" presName="node" presStyleLbl="node1" presStyleIdx="5" presStyleCnt="6">
        <dgm:presLayoutVars>
          <dgm:bulletEnabled val="1"/>
        </dgm:presLayoutVars>
      </dgm:prSet>
      <dgm:spPr/>
      <dgm:t>
        <a:bodyPr/>
        <a:lstStyle/>
        <a:p>
          <a:endParaRPr lang="cs-CZ"/>
        </a:p>
      </dgm:t>
    </dgm:pt>
  </dgm:ptLst>
  <dgm:cxnLst>
    <dgm:cxn modelId="{E1CF5A8D-0997-4EF4-ACC4-57964B17A23E}" srcId="{FF1D812A-46AC-4DAD-9D1D-5E7F7CF594A2}" destId="{7F63495B-E1DD-4AD2-94A2-E86E532CFC36}" srcOrd="2" destOrd="0" parTransId="{00297646-0EF1-491E-8151-A0251977CFFA}" sibTransId="{20646FCE-705B-44A0-BB1A-2EC7AA2A4E2E}"/>
    <dgm:cxn modelId="{AF037081-64AD-4619-BCF3-A8574776BD60}" type="presOf" srcId="{20646FCE-705B-44A0-BB1A-2EC7AA2A4E2E}" destId="{37D8FB20-EAFA-47CA-A169-B9766F3E1E36}" srcOrd="0" destOrd="0" presId="urn:microsoft.com/office/officeart/2005/8/layout/process1"/>
    <dgm:cxn modelId="{318710C5-2E79-4017-8652-7AC5BB2ACF6C}" type="presOf" srcId="{92D52AC9-EA34-475B-8E11-D7558B66CAFC}" destId="{4F8282E8-73A7-4E44-B934-4359F7D10754}" srcOrd="0" destOrd="0" presId="urn:microsoft.com/office/officeart/2005/8/layout/process1"/>
    <dgm:cxn modelId="{5CAAD1C3-EAE7-42D6-BF4D-DD00E7CC4165}" srcId="{FF1D812A-46AC-4DAD-9D1D-5E7F7CF594A2}" destId="{C2A03412-7A86-46AA-8DFB-C2E3240B296F}" srcOrd="0" destOrd="0" parTransId="{9D8DCA65-C15D-422D-8C01-FFF73B8BE76C}" sibTransId="{06178BE7-8D27-41F5-A65A-4D98E9DB63FD}"/>
    <dgm:cxn modelId="{69B190B8-3117-45E0-A097-600594B20AAB}" srcId="{FF1D812A-46AC-4DAD-9D1D-5E7F7CF594A2}" destId="{4C1DEBAA-0F32-44E4-B462-2BE97B11C370}" srcOrd="5" destOrd="0" parTransId="{C849807A-C483-4CA7-99A7-4D5DF6B147BB}" sibTransId="{E94B1057-1EF8-4C77-A54A-C4A8A9042316}"/>
    <dgm:cxn modelId="{82E50FB5-3609-413E-BB5B-FE522600D778}" srcId="{FF1D812A-46AC-4DAD-9D1D-5E7F7CF594A2}" destId="{EB6FC82E-1B19-488C-A632-D75954DA5089}" srcOrd="1" destOrd="0" parTransId="{D85E963B-4BC2-493C-8BFE-F917084BBA13}" sibTransId="{92D52AC9-EA34-475B-8E11-D7558B66CAFC}"/>
    <dgm:cxn modelId="{3E77B94B-B93E-4EAA-BA8E-09BD7F931D5D}" type="presOf" srcId="{06178BE7-8D27-41F5-A65A-4D98E9DB63FD}" destId="{22058855-13C9-4F9E-99CA-BF1D24F161FF}" srcOrd="1" destOrd="0" presId="urn:microsoft.com/office/officeart/2005/8/layout/process1"/>
    <dgm:cxn modelId="{E2DE7D0A-105C-4AD9-BE9B-13AB15475A12}" type="presOf" srcId="{81E37371-C328-40FD-B9AD-FA75F4663C9B}" destId="{36A5C852-F2C4-47BE-BE6D-30CC5E030890}" srcOrd="0" destOrd="0" presId="urn:microsoft.com/office/officeart/2005/8/layout/process1"/>
    <dgm:cxn modelId="{E49B7242-4CDE-4A14-8DEA-F661FC414F7B}" type="presOf" srcId="{4C1DEBAA-0F32-44E4-B462-2BE97B11C370}" destId="{1EAFD04D-F7C1-4C66-9C11-8C0C037F3ED0}" srcOrd="0" destOrd="0" presId="urn:microsoft.com/office/officeart/2005/8/layout/process1"/>
    <dgm:cxn modelId="{C63C4F92-EBE0-4638-AB1A-C888B8DDA6B9}" srcId="{FF1D812A-46AC-4DAD-9D1D-5E7F7CF594A2}" destId="{7479B931-5197-489F-B820-1260B7851AF6}" srcOrd="4" destOrd="0" parTransId="{7B8B7371-EE95-4821-952A-DA348401A1EE}" sibTransId="{EBDAE86E-3CEA-46E1-AF4F-EF0AC5801943}"/>
    <dgm:cxn modelId="{A1DB6E46-39B1-4B62-9DFA-D74573351459}" srcId="{FF1D812A-46AC-4DAD-9D1D-5E7F7CF594A2}" destId="{90EB916C-B489-422B-94D2-5B5CD0BA0924}" srcOrd="3" destOrd="0" parTransId="{795CB2DA-0D89-412A-8746-0A55F814F439}" sibTransId="{81E37371-C328-40FD-B9AD-FA75F4663C9B}"/>
    <dgm:cxn modelId="{FD8A2AA2-D528-4251-A4DE-17019B540172}" type="presOf" srcId="{92D52AC9-EA34-475B-8E11-D7558B66CAFC}" destId="{465292F9-674A-4E2D-9BEE-9970FE2B31E5}" srcOrd="1" destOrd="0" presId="urn:microsoft.com/office/officeart/2005/8/layout/process1"/>
    <dgm:cxn modelId="{B3943A68-3FD8-4CA2-9E4F-1945F089827A}" type="presOf" srcId="{C2A03412-7A86-46AA-8DFB-C2E3240B296F}" destId="{21B9CB86-07E8-4748-B26B-05CC586D5445}" srcOrd="0" destOrd="0" presId="urn:microsoft.com/office/officeart/2005/8/layout/process1"/>
    <dgm:cxn modelId="{5666558D-4950-473C-8AD1-0825702A37E4}" type="presOf" srcId="{FF1D812A-46AC-4DAD-9D1D-5E7F7CF594A2}" destId="{B057702A-0CBB-4C50-ACC4-7C2E848623E7}" srcOrd="0" destOrd="0" presId="urn:microsoft.com/office/officeart/2005/8/layout/process1"/>
    <dgm:cxn modelId="{BC52787C-E101-4333-8824-23970AA679A8}" type="presOf" srcId="{81E37371-C328-40FD-B9AD-FA75F4663C9B}" destId="{9912015A-2667-46BC-BF84-E489CCE25C15}" srcOrd="1" destOrd="0" presId="urn:microsoft.com/office/officeart/2005/8/layout/process1"/>
    <dgm:cxn modelId="{6FD2C906-F4E0-46F4-96D2-E76BE11CF049}" type="presOf" srcId="{EBDAE86E-3CEA-46E1-AF4F-EF0AC5801943}" destId="{A3621419-B9AD-42F5-89B3-19BB305FDD86}" srcOrd="0" destOrd="0" presId="urn:microsoft.com/office/officeart/2005/8/layout/process1"/>
    <dgm:cxn modelId="{3A0001A0-D019-49C2-B242-854F849B4232}" type="presOf" srcId="{EBDAE86E-3CEA-46E1-AF4F-EF0AC5801943}" destId="{D386EBBC-E189-45DD-B745-BF7194FED0C9}" srcOrd="1" destOrd="0" presId="urn:microsoft.com/office/officeart/2005/8/layout/process1"/>
    <dgm:cxn modelId="{42CCD471-14B0-4B7D-87BD-69C4A20497C4}" type="presOf" srcId="{7479B931-5197-489F-B820-1260B7851AF6}" destId="{1BFE718F-5ADE-442D-8A46-1E676CBE4448}" srcOrd="0" destOrd="0" presId="urn:microsoft.com/office/officeart/2005/8/layout/process1"/>
    <dgm:cxn modelId="{35B448BA-EE9B-4B20-B289-A25A9A2094EC}" type="presOf" srcId="{20646FCE-705B-44A0-BB1A-2EC7AA2A4E2E}" destId="{2509FA75-0014-4BF4-98C1-5D1DB43FCDC2}" srcOrd="1" destOrd="0" presId="urn:microsoft.com/office/officeart/2005/8/layout/process1"/>
    <dgm:cxn modelId="{53CD48F2-C8B0-4270-BE03-9C6D67991FE0}" type="presOf" srcId="{90EB916C-B489-422B-94D2-5B5CD0BA0924}" destId="{EEE0AE1E-1F08-42AE-8717-E5F14D0FFFB3}" srcOrd="0" destOrd="0" presId="urn:microsoft.com/office/officeart/2005/8/layout/process1"/>
    <dgm:cxn modelId="{CE77FBCE-BC92-4E35-B0EE-CE744E572245}" type="presOf" srcId="{7F63495B-E1DD-4AD2-94A2-E86E532CFC36}" destId="{4BACDF9A-8DCC-45C0-976F-1A8C11DB23B7}" srcOrd="0" destOrd="0" presId="urn:microsoft.com/office/officeart/2005/8/layout/process1"/>
    <dgm:cxn modelId="{7F86E783-17BA-462B-BAF0-F2E88F973704}" type="presOf" srcId="{06178BE7-8D27-41F5-A65A-4D98E9DB63FD}" destId="{FF98E716-3DA5-4B4A-B765-410C97872A7F}" srcOrd="0" destOrd="0" presId="urn:microsoft.com/office/officeart/2005/8/layout/process1"/>
    <dgm:cxn modelId="{8E06A825-7C0D-4578-9773-ECCC06DD5744}" type="presOf" srcId="{EB6FC82E-1B19-488C-A632-D75954DA5089}" destId="{53D723DB-08EA-4C67-A083-1E84675A5EC9}" srcOrd="0" destOrd="0" presId="urn:microsoft.com/office/officeart/2005/8/layout/process1"/>
    <dgm:cxn modelId="{B3036EFF-212B-459F-9C89-205D82433031}" type="presParOf" srcId="{B057702A-0CBB-4C50-ACC4-7C2E848623E7}" destId="{21B9CB86-07E8-4748-B26B-05CC586D5445}" srcOrd="0" destOrd="0" presId="urn:microsoft.com/office/officeart/2005/8/layout/process1"/>
    <dgm:cxn modelId="{8AF83161-1F4D-45C9-A980-513907143496}" type="presParOf" srcId="{B057702A-0CBB-4C50-ACC4-7C2E848623E7}" destId="{FF98E716-3DA5-4B4A-B765-410C97872A7F}" srcOrd="1" destOrd="0" presId="urn:microsoft.com/office/officeart/2005/8/layout/process1"/>
    <dgm:cxn modelId="{CD4B0073-48BB-4ADE-8C96-37DEC2089DFE}" type="presParOf" srcId="{FF98E716-3DA5-4B4A-B765-410C97872A7F}" destId="{22058855-13C9-4F9E-99CA-BF1D24F161FF}" srcOrd="0" destOrd="0" presId="urn:microsoft.com/office/officeart/2005/8/layout/process1"/>
    <dgm:cxn modelId="{AF5AFEB3-1D46-4F45-B4DD-1E427710B466}" type="presParOf" srcId="{B057702A-0CBB-4C50-ACC4-7C2E848623E7}" destId="{53D723DB-08EA-4C67-A083-1E84675A5EC9}" srcOrd="2" destOrd="0" presId="urn:microsoft.com/office/officeart/2005/8/layout/process1"/>
    <dgm:cxn modelId="{B82251A3-3545-40FB-B1A8-E79445C21011}" type="presParOf" srcId="{B057702A-0CBB-4C50-ACC4-7C2E848623E7}" destId="{4F8282E8-73A7-4E44-B934-4359F7D10754}" srcOrd="3" destOrd="0" presId="urn:microsoft.com/office/officeart/2005/8/layout/process1"/>
    <dgm:cxn modelId="{91052D7D-2828-48BB-9575-3A55C9858D3F}" type="presParOf" srcId="{4F8282E8-73A7-4E44-B934-4359F7D10754}" destId="{465292F9-674A-4E2D-9BEE-9970FE2B31E5}" srcOrd="0" destOrd="0" presId="urn:microsoft.com/office/officeart/2005/8/layout/process1"/>
    <dgm:cxn modelId="{0662F507-EF2F-4B3C-B1BA-76B4204AD1E0}" type="presParOf" srcId="{B057702A-0CBB-4C50-ACC4-7C2E848623E7}" destId="{4BACDF9A-8DCC-45C0-976F-1A8C11DB23B7}" srcOrd="4" destOrd="0" presId="urn:microsoft.com/office/officeart/2005/8/layout/process1"/>
    <dgm:cxn modelId="{66DA406E-9C56-4BCE-B664-825B0537606B}" type="presParOf" srcId="{B057702A-0CBB-4C50-ACC4-7C2E848623E7}" destId="{37D8FB20-EAFA-47CA-A169-B9766F3E1E36}" srcOrd="5" destOrd="0" presId="urn:microsoft.com/office/officeart/2005/8/layout/process1"/>
    <dgm:cxn modelId="{6E2BB934-62C5-4981-967C-1B583A6E29E1}" type="presParOf" srcId="{37D8FB20-EAFA-47CA-A169-B9766F3E1E36}" destId="{2509FA75-0014-4BF4-98C1-5D1DB43FCDC2}" srcOrd="0" destOrd="0" presId="urn:microsoft.com/office/officeart/2005/8/layout/process1"/>
    <dgm:cxn modelId="{C9D412E5-1FDE-43B2-8A5B-B2983B7EFFB3}" type="presParOf" srcId="{B057702A-0CBB-4C50-ACC4-7C2E848623E7}" destId="{EEE0AE1E-1F08-42AE-8717-E5F14D0FFFB3}" srcOrd="6" destOrd="0" presId="urn:microsoft.com/office/officeart/2005/8/layout/process1"/>
    <dgm:cxn modelId="{37F40D6A-455E-4FC5-9493-02CB594E8E49}" type="presParOf" srcId="{B057702A-0CBB-4C50-ACC4-7C2E848623E7}" destId="{36A5C852-F2C4-47BE-BE6D-30CC5E030890}" srcOrd="7" destOrd="0" presId="urn:microsoft.com/office/officeart/2005/8/layout/process1"/>
    <dgm:cxn modelId="{F454A806-534F-4F66-A0F4-BEDA32B46621}" type="presParOf" srcId="{36A5C852-F2C4-47BE-BE6D-30CC5E030890}" destId="{9912015A-2667-46BC-BF84-E489CCE25C15}" srcOrd="0" destOrd="0" presId="urn:microsoft.com/office/officeart/2005/8/layout/process1"/>
    <dgm:cxn modelId="{21713792-3C17-436F-AA1B-374CDCBFBAC6}" type="presParOf" srcId="{B057702A-0CBB-4C50-ACC4-7C2E848623E7}" destId="{1BFE718F-5ADE-442D-8A46-1E676CBE4448}" srcOrd="8" destOrd="0" presId="urn:microsoft.com/office/officeart/2005/8/layout/process1"/>
    <dgm:cxn modelId="{4B3A3DC4-F7BB-4853-8888-C55A107AB997}" type="presParOf" srcId="{B057702A-0CBB-4C50-ACC4-7C2E848623E7}" destId="{A3621419-B9AD-42F5-89B3-19BB305FDD86}" srcOrd="9" destOrd="0" presId="urn:microsoft.com/office/officeart/2005/8/layout/process1"/>
    <dgm:cxn modelId="{5C0A9267-E6F7-4388-A84A-5F9658607196}" type="presParOf" srcId="{A3621419-B9AD-42F5-89B3-19BB305FDD86}" destId="{D386EBBC-E189-45DD-B745-BF7194FED0C9}" srcOrd="0" destOrd="0" presId="urn:microsoft.com/office/officeart/2005/8/layout/process1"/>
    <dgm:cxn modelId="{011CD477-363A-4881-99B6-56524EC5D4CF}" type="presParOf" srcId="{B057702A-0CBB-4C50-ACC4-7C2E848623E7}" destId="{1EAFD04D-F7C1-4C66-9C11-8C0C037F3ED0}" srcOrd="10" destOrd="0" presId="urn:microsoft.com/office/officeart/2005/8/layout/process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38.xml><?xml version="1.0" encoding="utf-8"?>
<dgm:dataModel xmlns:dgm="http://schemas.openxmlformats.org/drawingml/2006/diagram" xmlns:a="http://schemas.openxmlformats.org/drawingml/2006/main">
  <dgm:ptLst>
    <dgm:pt modelId="{FF1D812A-46AC-4DAD-9D1D-5E7F7CF594A2}" type="doc">
      <dgm:prSet loTypeId="urn:microsoft.com/office/officeart/2005/8/layout/process1" loCatId="process" qsTypeId="urn:microsoft.com/office/officeart/2005/8/quickstyle/simple1" qsCatId="simple" csTypeId="urn:microsoft.com/office/officeart/2005/8/colors/accent1_2" csCatId="accent1" phldr="1"/>
      <dgm:spPr/>
    </dgm:pt>
    <dgm:pt modelId="{C2A03412-7A86-46AA-8DFB-C2E3240B296F}">
      <dgm:prSet phldrT="[Text]"/>
      <dgm:spPr>
        <a:noFill/>
        <a:ln>
          <a:noFill/>
        </a:ln>
      </dgm:spPr>
      <dgm:t>
        <a:bodyPr/>
        <a:lstStyle/>
        <a:p>
          <a:r>
            <a:rPr lang="cs-CZ" dirty="0" smtClean="0">
              <a:solidFill>
                <a:srgbClr val="C00000"/>
              </a:solidFill>
              <a:effectLst>
                <a:outerShdw blurRad="38100" dist="38100" dir="2700000" algn="tl">
                  <a:srgbClr val="C0C0C0"/>
                </a:outerShdw>
              </a:effectLst>
            </a:rPr>
            <a:t>Úvod – studium předmětu kartografie</a:t>
          </a:r>
          <a:endParaRPr lang="cs-CZ" dirty="0">
            <a:solidFill>
              <a:srgbClr val="C00000"/>
            </a:solidFill>
          </a:endParaRPr>
        </a:p>
      </dgm:t>
    </dgm:pt>
    <dgm:pt modelId="{9D8DCA65-C15D-422D-8C01-FFF73B8BE76C}" type="parTrans" cxnId="{5CAAD1C3-EAE7-42D6-BF4D-DD00E7CC4165}">
      <dgm:prSet/>
      <dgm:spPr/>
      <dgm:t>
        <a:bodyPr/>
        <a:lstStyle/>
        <a:p>
          <a:endParaRPr lang="cs-CZ"/>
        </a:p>
      </dgm:t>
    </dgm:pt>
    <dgm:pt modelId="{06178BE7-8D27-41F5-A65A-4D98E9DB63FD}" type="sibTrans" cxnId="{5CAAD1C3-EAE7-42D6-BF4D-DD00E7CC4165}">
      <dgm:prSet/>
      <dgm:spPr>
        <a:solidFill>
          <a:srgbClr val="9E0000"/>
        </a:solidFill>
      </dgm:spPr>
      <dgm:t>
        <a:bodyPr/>
        <a:lstStyle/>
        <a:p>
          <a:endParaRPr lang="cs-CZ"/>
        </a:p>
      </dgm:t>
    </dgm:pt>
    <dgm:pt modelId="{EB6FC82E-1B19-488C-A632-D75954DA5089}">
      <dgm:prSet phldrT="[Text]"/>
      <dgm:spPr>
        <a:noFill/>
        <a:ln>
          <a:noFill/>
        </a:ln>
      </dgm:spPr>
      <dgm:t>
        <a:bodyPr/>
        <a:lstStyle/>
        <a:p>
          <a:r>
            <a:rPr lang="cs-CZ" dirty="0" smtClean="0">
              <a:solidFill>
                <a:srgbClr val="C00000"/>
              </a:solidFill>
              <a:effectLst>
                <a:outerShdw blurRad="38100" dist="38100" dir="2700000" algn="tl">
                  <a:srgbClr val="C0C0C0"/>
                </a:outerShdw>
              </a:effectLst>
            </a:rPr>
            <a:t>Postavení kartografie v systému věd</a:t>
          </a:r>
          <a:endParaRPr lang="cs-CZ" dirty="0">
            <a:solidFill>
              <a:srgbClr val="C00000"/>
            </a:solidFill>
          </a:endParaRPr>
        </a:p>
      </dgm:t>
    </dgm:pt>
    <dgm:pt modelId="{D85E963B-4BC2-493C-8BFE-F917084BBA13}" type="parTrans" cxnId="{82E50FB5-3609-413E-BB5B-FE522600D778}">
      <dgm:prSet/>
      <dgm:spPr/>
      <dgm:t>
        <a:bodyPr/>
        <a:lstStyle/>
        <a:p>
          <a:endParaRPr lang="cs-CZ"/>
        </a:p>
      </dgm:t>
    </dgm:pt>
    <dgm:pt modelId="{92D52AC9-EA34-475B-8E11-D7558B66CAFC}" type="sibTrans" cxnId="{82E50FB5-3609-413E-BB5B-FE522600D778}">
      <dgm:prSet/>
      <dgm:spPr>
        <a:solidFill>
          <a:srgbClr val="9E0000"/>
        </a:solidFill>
        <a:ln>
          <a:solidFill>
            <a:srgbClr val="9E0000"/>
          </a:solidFill>
        </a:ln>
      </dgm:spPr>
      <dgm:t>
        <a:bodyPr/>
        <a:lstStyle/>
        <a:p>
          <a:endParaRPr lang="cs-CZ" dirty="0"/>
        </a:p>
      </dgm:t>
    </dgm:pt>
    <dgm:pt modelId="{7F63495B-E1DD-4AD2-94A2-E86E532CFC36}">
      <dgm:prSet phldrT="[Text]"/>
      <dgm:spPr>
        <a:noFill/>
        <a:ln>
          <a:noFill/>
        </a:ln>
      </dgm:spPr>
      <dgm:t>
        <a:bodyPr/>
        <a:lstStyle/>
        <a:p>
          <a:r>
            <a:rPr lang="cs-CZ" dirty="0" smtClean="0">
              <a:solidFill>
                <a:srgbClr val="C00000"/>
              </a:solidFill>
              <a:effectLst>
                <a:outerShdw blurRad="38100" dist="38100" dir="2700000" algn="tl">
                  <a:srgbClr val="C0C0C0"/>
                </a:outerShdw>
              </a:effectLst>
            </a:rPr>
            <a:t>Kartografie jako samostatný vědní obor a její definice</a:t>
          </a:r>
          <a:endParaRPr lang="cs-CZ" dirty="0">
            <a:solidFill>
              <a:srgbClr val="C00000"/>
            </a:solidFill>
          </a:endParaRPr>
        </a:p>
      </dgm:t>
    </dgm:pt>
    <dgm:pt modelId="{00297646-0EF1-491E-8151-A0251977CFFA}" type="parTrans" cxnId="{E1CF5A8D-0997-4EF4-ACC4-57964B17A23E}">
      <dgm:prSet/>
      <dgm:spPr/>
      <dgm:t>
        <a:bodyPr/>
        <a:lstStyle/>
        <a:p>
          <a:endParaRPr lang="cs-CZ"/>
        </a:p>
      </dgm:t>
    </dgm:pt>
    <dgm:pt modelId="{20646FCE-705B-44A0-BB1A-2EC7AA2A4E2E}" type="sibTrans" cxnId="{E1CF5A8D-0997-4EF4-ACC4-57964B17A23E}">
      <dgm:prSet/>
      <dgm:spPr>
        <a:solidFill>
          <a:srgbClr val="9E0000"/>
        </a:solidFill>
      </dgm:spPr>
      <dgm:t>
        <a:bodyPr/>
        <a:lstStyle/>
        <a:p>
          <a:endParaRPr lang="cs-CZ"/>
        </a:p>
      </dgm:t>
    </dgm:pt>
    <dgm:pt modelId="{90EB916C-B489-422B-94D2-5B5CD0BA0924}">
      <dgm:prSet phldrT="[Text]"/>
      <dgm:spPr>
        <a:noFill/>
        <a:ln>
          <a:noFill/>
        </a:ln>
      </dgm:spPr>
      <dgm:t>
        <a:bodyPr/>
        <a:lstStyle/>
        <a:p>
          <a:r>
            <a:rPr lang="cs-CZ" dirty="0" smtClean="0">
              <a:solidFill>
                <a:srgbClr val="C00000"/>
              </a:solidFill>
              <a:effectLst>
                <a:outerShdw blurRad="38100" dist="38100" dir="2700000" algn="tl">
                  <a:srgbClr val="C0C0C0"/>
                </a:outerShdw>
              </a:effectLst>
            </a:rPr>
            <a:t>Definice mapy, atlasu, glóbu a produktů digitální kartografie</a:t>
          </a:r>
          <a:endParaRPr lang="cs-CZ" dirty="0">
            <a:solidFill>
              <a:srgbClr val="C00000"/>
            </a:solidFill>
          </a:endParaRPr>
        </a:p>
      </dgm:t>
    </dgm:pt>
    <dgm:pt modelId="{795CB2DA-0D89-412A-8746-0A55F814F439}" type="parTrans" cxnId="{A1DB6E46-39B1-4B62-9DFA-D74573351459}">
      <dgm:prSet/>
      <dgm:spPr/>
      <dgm:t>
        <a:bodyPr/>
        <a:lstStyle/>
        <a:p>
          <a:endParaRPr lang="cs-CZ"/>
        </a:p>
      </dgm:t>
    </dgm:pt>
    <dgm:pt modelId="{81E37371-C328-40FD-B9AD-FA75F4663C9B}" type="sibTrans" cxnId="{A1DB6E46-39B1-4B62-9DFA-D74573351459}">
      <dgm:prSet/>
      <dgm:spPr>
        <a:solidFill>
          <a:srgbClr val="9E0000"/>
        </a:solidFill>
      </dgm:spPr>
      <dgm:t>
        <a:bodyPr/>
        <a:lstStyle/>
        <a:p>
          <a:endParaRPr lang="cs-CZ"/>
        </a:p>
      </dgm:t>
    </dgm:pt>
    <dgm:pt modelId="{7479B931-5197-489F-B820-1260B7851AF6}">
      <dgm:prSet phldrT="[Text]"/>
      <dgm:spPr>
        <a:noFill/>
        <a:ln>
          <a:noFill/>
        </a:ln>
      </dgm:spPr>
      <dgm:t>
        <a:bodyPr/>
        <a:lstStyle/>
        <a:p>
          <a:r>
            <a:rPr lang="cs-CZ" dirty="0" smtClean="0">
              <a:solidFill>
                <a:srgbClr val="C00000"/>
              </a:solidFill>
              <a:effectLst>
                <a:outerShdw blurRad="38100" dist="38100" dir="2700000" algn="tl">
                  <a:srgbClr val="C0C0C0"/>
                </a:outerShdw>
              </a:effectLst>
            </a:rPr>
            <a:t>Struktura a členění kartografie,</a:t>
          </a:r>
          <a:endParaRPr lang="cs-CZ" dirty="0">
            <a:solidFill>
              <a:srgbClr val="C00000"/>
            </a:solidFill>
          </a:endParaRPr>
        </a:p>
      </dgm:t>
    </dgm:pt>
    <dgm:pt modelId="{7B8B7371-EE95-4821-952A-DA348401A1EE}" type="parTrans" cxnId="{C63C4F92-EBE0-4638-AB1A-C888B8DDA6B9}">
      <dgm:prSet/>
      <dgm:spPr/>
      <dgm:t>
        <a:bodyPr/>
        <a:lstStyle/>
        <a:p>
          <a:endParaRPr lang="cs-CZ"/>
        </a:p>
      </dgm:t>
    </dgm:pt>
    <dgm:pt modelId="{EBDAE86E-3CEA-46E1-AF4F-EF0AC5801943}" type="sibTrans" cxnId="{C63C4F92-EBE0-4638-AB1A-C888B8DDA6B9}">
      <dgm:prSet/>
      <dgm:spPr>
        <a:solidFill>
          <a:srgbClr val="9E0000"/>
        </a:solidFill>
      </dgm:spPr>
      <dgm:t>
        <a:bodyPr/>
        <a:lstStyle/>
        <a:p>
          <a:endParaRPr lang="cs-CZ"/>
        </a:p>
      </dgm:t>
    </dgm:pt>
    <dgm:pt modelId="{4C1DEBAA-0F32-44E4-B462-2BE97B11C370}">
      <dgm:prSet phldrT="[Text]"/>
      <dgm:spPr>
        <a:solidFill>
          <a:srgbClr val="8E0000"/>
        </a:solidFill>
      </dgm:spPr>
      <dgm:t>
        <a:bodyPr/>
        <a:lstStyle/>
        <a:p>
          <a:r>
            <a:rPr lang="cs-CZ" dirty="0" smtClean="0">
              <a:effectLst>
                <a:outerShdw blurRad="38100" dist="38100" dir="2700000" algn="tl">
                  <a:srgbClr val="C0C0C0"/>
                </a:outerShdw>
              </a:effectLst>
            </a:rPr>
            <a:t>Dějiny kartografie</a:t>
          </a:r>
          <a:endParaRPr lang="cs-CZ" dirty="0"/>
        </a:p>
      </dgm:t>
    </dgm:pt>
    <dgm:pt modelId="{C849807A-C483-4CA7-99A7-4D5DF6B147BB}" type="parTrans" cxnId="{69B190B8-3117-45E0-A097-600594B20AAB}">
      <dgm:prSet/>
      <dgm:spPr/>
      <dgm:t>
        <a:bodyPr/>
        <a:lstStyle/>
        <a:p>
          <a:endParaRPr lang="cs-CZ"/>
        </a:p>
      </dgm:t>
    </dgm:pt>
    <dgm:pt modelId="{E94B1057-1EF8-4C77-A54A-C4A8A9042316}" type="sibTrans" cxnId="{69B190B8-3117-45E0-A097-600594B20AAB}">
      <dgm:prSet/>
      <dgm:spPr>
        <a:solidFill>
          <a:srgbClr val="9E0000"/>
        </a:solidFill>
      </dgm:spPr>
      <dgm:t>
        <a:bodyPr/>
        <a:lstStyle/>
        <a:p>
          <a:endParaRPr lang="cs-CZ"/>
        </a:p>
      </dgm:t>
    </dgm:pt>
    <dgm:pt modelId="{B057702A-0CBB-4C50-ACC4-7C2E848623E7}" type="pres">
      <dgm:prSet presAssocID="{FF1D812A-46AC-4DAD-9D1D-5E7F7CF594A2}" presName="Name0" presStyleCnt="0">
        <dgm:presLayoutVars>
          <dgm:dir/>
          <dgm:resizeHandles val="exact"/>
        </dgm:presLayoutVars>
      </dgm:prSet>
      <dgm:spPr/>
    </dgm:pt>
    <dgm:pt modelId="{21B9CB86-07E8-4748-B26B-05CC586D5445}" type="pres">
      <dgm:prSet presAssocID="{C2A03412-7A86-46AA-8DFB-C2E3240B296F}" presName="node" presStyleLbl="node1" presStyleIdx="0" presStyleCnt="6" custScaleX="98785" custScaleY="97992" custLinFactNeighborX="-830" custLinFactNeighborY="-3812">
        <dgm:presLayoutVars>
          <dgm:bulletEnabled val="1"/>
        </dgm:presLayoutVars>
      </dgm:prSet>
      <dgm:spPr/>
      <dgm:t>
        <a:bodyPr/>
        <a:lstStyle/>
        <a:p>
          <a:endParaRPr lang="cs-CZ"/>
        </a:p>
      </dgm:t>
    </dgm:pt>
    <dgm:pt modelId="{FF98E716-3DA5-4B4A-B765-410C97872A7F}" type="pres">
      <dgm:prSet presAssocID="{06178BE7-8D27-41F5-A65A-4D98E9DB63FD}" presName="sibTrans" presStyleLbl="sibTrans2D1" presStyleIdx="0" presStyleCnt="5"/>
      <dgm:spPr/>
      <dgm:t>
        <a:bodyPr/>
        <a:lstStyle/>
        <a:p>
          <a:endParaRPr lang="cs-CZ"/>
        </a:p>
      </dgm:t>
    </dgm:pt>
    <dgm:pt modelId="{22058855-13C9-4F9E-99CA-BF1D24F161FF}" type="pres">
      <dgm:prSet presAssocID="{06178BE7-8D27-41F5-A65A-4D98E9DB63FD}" presName="connectorText" presStyleLbl="sibTrans2D1" presStyleIdx="0" presStyleCnt="5"/>
      <dgm:spPr/>
      <dgm:t>
        <a:bodyPr/>
        <a:lstStyle/>
        <a:p>
          <a:endParaRPr lang="cs-CZ"/>
        </a:p>
      </dgm:t>
    </dgm:pt>
    <dgm:pt modelId="{53D723DB-08EA-4C67-A083-1E84675A5EC9}" type="pres">
      <dgm:prSet presAssocID="{EB6FC82E-1B19-488C-A632-D75954DA5089}" presName="node" presStyleLbl="node1" presStyleIdx="1" presStyleCnt="6">
        <dgm:presLayoutVars>
          <dgm:bulletEnabled val="1"/>
        </dgm:presLayoutVars>
      </dgm:prSet>
      <dgm:spPr/>
      <dgm:t>
        <a:bodyPr/>
        <a:lstStyle/>
        <a:p>
          <a:endParaRPr lang="cs-CZ"/>
        </a:p>
      </dgm:t>
    </dgm:pt>
    <dgm:pt modelId="{4F8282E8-73A7-4E44-B934-4359F7D10754}" type="pres">
      <dgm:prSet presAssocID="{92D52AC9-EA34-475B-8E11-D7558B66CAFC}" presName="sibTrans" presStyleLbl="sibTrans2D1" presStyleIdx="1" presStyleCnt="5"/>
      <dgm:spPr/>
      <dgm:t>
        <a:bodyPr/>
        <a:lstStyle/>
        <a:p>
          <a:endParaRPr lang="cs-CZ"/>
        </a:p>
      </dgm:t>
    </dgm:pt>
    <dgm:pt modelId="{465292F9-674A-4E2D-9BEE-9970FE2B31E5}" type="pres">
      <dgm:prSet presAssocID="{92D52AC9-EA34-475B-8E11-D7558B66CAFC}" presName="connectorText" presStyleLbl="sibTrans2D1" presStyleIdx="1" presStyleCnt="5"/>
      <dgm:spPr/>
      <dgm:t>
        <a:bodyPr/>
        <a:lstStyle/>
        <a:p>
          <a:endParaRPr lang="cs-CZ"/>
        </a:p>
      </dgm:t>
    </dgm:pt>
    <dgm:pt modelId="{4BACDF9A-8DCC-45C0-976F-1A8C11DB23B7}" type="pres">
      <dgm:prSet presAssocID="{7F63495B-E1DD-4AD2-94A2-E86E532CFC36}" presName="node" presStyleLbl="node1" presStyleIdx="2" presStyleCnt="6">
        <dgm:presLayoutVars>
          <dgm:bulletEnabled val="1"/>
        </dgm:presLayoutVars>
      </dgm:prSet>
      <dgm:spPr/>
      <dgm:t>
        <a:bodyPr/>
        <a:lstStyle/>
        <a:p>
          <a:endParaRPr lang="cs-CZ"/>
        </a:p>
      </dgm:t>
    </dgm:pt>
    <dgm:pt modelId="{37D8FB20-EAFA-47CA-A169-B9766F3E1E36}" type="pres">
      <dgm:prSet presAssocID="{20646FCE-705B-44A0-BB1A-2EC7AA2A4E2E}" presName="sibTrans" presStyleLbl="sibTrans2D1" presStyleIdx="2" presStyleCnt="5"/>
      <dgm:spPr/>
      <dgm:t>
        <a:bodyPr/>
        <a:lstStyle/>
        <a:p>
          <a:endParaRPr lang="cs-CZ"/>
        </a:p>
      </dgm:t>
    </dgm:pt>
    <dgm:pt modelId="{2509FA75-0014-4BF4-98C1-5D1DB43FCDC2}" type="pres">
      <dgm:prSet presAssocID="{20646FCE-705B-44A0-BB1A-2EC7AA2A4E2E}" presName="connectorText" presStyleLbl="sibTrans2D1" presStyleIdx="2" presStyleCnt="5"/>
      <dgm:spPr/>
      <dgm:t>
        <a:bodyPr/>
        <a:lstStyle/>
        <a:p>
          <a:endParaRPr lang="cs-CZ"/>
        </a:p>
      </dgm:t>
    </dgm:pt>
    <dgm:pt modelId="{EEE0AE1E-1F08-42AE-8717-E5F14D0FFFB3}" type="pres">
      <dgm:prSet presAssocID="{90EB916C-B489-422B-94D2-5B5CD0BA0924}" presName="node" presStyleLbl="node1" presStyleIdx="3" presStyleCnt="6">
        <dgm:presLayoutVars>
          <dgm:bulletEnabled val="1"/>
        </dgm:presLayoutVars>
      </dgm:prSet>
      <dgm:spPr/>
      <dgm:t>
        <a:bodyPr/>
        <a:lstStyle/>
        <a:p>
          <a:endParaRPr lang="cs-CZ"/>
        </a:p>
      </dgm:t>
    </dgm:pt>
    <dgm:pt modelId="{36A5C852-F2C4-47BE-BE6D-30CC5E030890}" type="pres">
      <dgm:prSet presAssocID="{81E37371-C328-40FD-B9AD-FA75F4663C9B}" presName="sibTrans" presStyleLbl="sibTrans2D1" presStyleIdx="3" presStyleCnt="5"/>
      <dgm:spPr/>
      <dgm:t>
        <a:bodyPr/>
        <a:lstStyle/>
        <a:p>
          <a:endParaRPr lang="cs-CZ"/>
        </a:p>
      </dgm:t>
    </dgm:pt>
    <dgm:pt modelId="{9912015A-2667-46BC-BF84-E489CCE25C15}" type="pres">
      <dgm:prSet presAssocID="{81E37371-C328-40FD-B9AD-FA75F4663C9B}" presName="connectorText" presStyleLbl="sibTrans2D1" presStyleIdx="3" presStyleCnt="5"/>
      <dgm:spPr/>
      <dgm:t>
        <a:bodyPr/>
        <a:lstStyle/>
        <a:p>
          <a:endParaRPr lang="cs-CZ"/>
        </a:p>
      </dgm:t>
    </dgm:pt>
    <dgm:pt modelId="{1BFE718F-5ADE-442D-8A46-1E676CBE4448}" type="pres">
      <dgm:prSet presAssocID="{7479B931-5197-489F-B820-1260B7851AF6}" presName="node" presStyleLbl="node1" presStyleIdx="4" presStyleCnt="6">
        <dgm:presLayoutVars>
          <dgm:bulletEnabled val="1"/>
        </dgm:presLayoutVars>
      </dgm:prSet>
      <dgm:spPr/>
      <dgm:t>
        <a:bodyPr/>
        <a:lstStyle/>
        <a:p>
          <a:endParaRPr lang="cs-CZ"/>
        </a:p>
      </dgm:t>
    </dgm:pt>
    <dgm:pt modelId="{A3621419-B9AD-42F5-89B3-19BB305FDD86}" type="pres">
      <dgm:prSet presAssocID="{EBDAE86E-3CEA-46E1-AF4F-EF0AC5801943}" presName="sibTrans" presStyleLbl="sibTrans2D1" presStyleIdx="4" presStyleCnt="5"/>
      <dgm:spPr/>
      <dgm:t>
        <a:bodyPr/>
        <a:lstStyle/>
        <a:p>
          <a:endParaRPr lang="cs-CZ"/>
        </a:p>
      </dgm:t>
    </dgm:pt>
    <dgm:pt modelId="{D386EBBC-E189-45DD-B745-BF7194FED0C9}" type="pres">
      <dgm:prSet presAssocID="{EBDAE86E-3CEA-46E1-AF4F-EF0AC5801943}" presName="connectorText" presStyleLbl="sibTrans2D1" presStyleIdx="4" presStyleCnt="5"/>
      <dgm:spPr/>
      <dgm:t>
        <a:bodyPr/>
        <a:lstStyle/>
        <a:p>
          <a:endParaRPr lang="cs-CZ"/>
        </a:p>
      </dgm:t>
    </dgm:pt>
    <dgm:pt modelId="{1EAFD04D-F7C1-4C66-9C11-8C0C037F3ED0}" type="pres">
      <dgm:prSet presAssocID="{4C1DEBAA-0F32-44E4-B462-2BE97B11C370}" presName="node" presStyleLbl="node1" presStyleIdx="5" presStyleCnt="6">
        <dgm:presLayoutVars>
          <dgm:bulletEnabled val="1"/>
        </dgm:presLayoutVars>
      </dgm:prSet>
      <dgm:spPr/>
      <dgm:t>
        <a:bodyPr/>
        <a:lstStyle/>
        <a:p>
          <a:endParaRPr lang="cs-CZ"/>
        </a:p>
      </dgm:t>
    </dgm:pt>
  </dgm:ptLst>
  <dgm:cxnLst>
    <dgm:cxn modelId="{9986BFA2-8E8F-4DDF-BC66-0C15435D5BBB}" type="presOf" srcId="{7479B931-5197-489F-B820-1260B7851AF6}" destId="{1BFE718F-5ADE-442D-8A46-1E676CBE4448}" srcOrd="0" destOrd="0" presId="urn:microsoft.com/office/officeart/2005/8/layout/process1"/>
    <dgm:cxn modelId="{E1CF5A8D-0997-4EF4-ACC4-57964B17A23E}" srcId="{FF1D812A-46AC-4DAD-9D1D-5E7F7CF594A2}" destId="{7F63495B-E1DD-4AD2-94A2-E86E532CFC36}" srcOrd="2" destOrd="0" parTransId="{00297646-0EF1-491E-8151-A0251977CFFA}" sibTransId="{20646FCE-705B-44A0-BB1A-2EC7AA2A4E2E}"/>
    <dgm:cxn modelId="{FBD4B058-D757-4DE8-96FB-3C87C1CD1672}" type="presOf" srcId="{4C1DEBAA-0F32-44E4-B462-2BE97B11C370}" destId="{1EAFD04D-F7C1-4C66-9C11-8C0C037F3ED0}" srcOrd="0" destOrd="0" presId="urn:microsoft.com/office/officeart/2005/8/layout/process1"/>
    <dgm:cxn modelId="{7A55CF98-AAE5-4FD2-B8CA-9917CA42B13E}" type="presOf" srcId="{20646FCE-705B-44A0-BB1A-2EC7AA2A4E2E}" destId="{2509FA75-0014-4BF4-98C1-5D1DB43FCDC2}" srcOrd="1" destOrd="0" presId="urn:microsoft.com/office/officeart/2005/8/layout/process1"/>
    <dgm:cxn modelId="{7A6783DC-3B7C-4E10-9731-C6D44E88F8FF}" type="presOf" srcId="{06178BE7-8D27-41F5-A65A-4D98E9DB63FD}" destId="{22058855-13C9-4F9E-99CA-BF1D24F161FF}" srcOrd="1" destOrd="0" presId="urn:microsoft.com/office/officeart/2005/8/layout/process1"/>
    <dgm:cxn modelId="{19283FBB-A782-45A1-988B-59FB41638C47}" type="presOf" srcId="{92D52AC9-EA34-475B-8E11-D7558B66CAFC}" destId="{465292F9-674A-4E2D-9BEE-9970FE2B31E5}" srcOrd="1" destOrd="0" presId="urn:microsoft.com/office/officeart/2005/8/layout/process1"/>
    <dgm:cxn modelId="{5CAAD1C3-EAE7-42D6-BF4D-DD00E7CC4165}" srcId="{FF1D812A-46AC-4DAD-9D1D-5E7F7CF594A2}" destId="{C2A03412-7A86-46AA-8DFB-C2E3240B296F}" srcOrd="0" destOrd="0" parTransId="{9D8DCA65-C15D-422D-8C01-FFF73B8BE76C}" sibTransId="{06178BE7-8D27-41F5-A65A-4D98E9DB63FD}"/>
    <dgm:cxn modelId="{69B190B8-3117-45E0-A097-600594B20AAB}" srcId="{FF1D812A-46AC-4DAD-9D1D-5E7F7CF594A2}" destId="{4C1DEBAA-0F32-44E4-B462-2BE97B11C370}" srcOrd="5" destOrd="0" parTransId="{C849807A-C483-4CA7-99A7-4D5DF6B147BB}" sibTransId="{E94B1057-1EF8-4C77-A54A-C4A8A9042316}"/>
    <dgm:cxn modelId="{82E50FB5-3609-413E-BB5B-FE522600D778}" srcId="{FF1D812A-46AC-4DAD-9D1D-5E7F7CF594A2}" destId="{EB6FC82E-1B19-488C-A632-D75954DA5089}" srcOrd="1" destOrd="0" parTransId="{D85E963B-4BC2-493C-8BFE-F917084BBA13}" sibTransId="{92D52AC9-EA34-475B-8E11-D7558B66CAFC}"/>
    <dgm:cxn modelId="{155C4DF6-8DE4-41B7-9AA8-8990E75F4242}" type="presOf" srcId="{81E37371-C328-40FD-B9AD-FA75F4663C9B}" destId="{9912015A-2667-46BC-BF84-E489CCE25C15}" srcOrd="1" destOrd="0" presId="urn:microsoft.com/office/officeart/2005/8/layout/process1"/>
    <dgm:cxn modelId="{C63C4F92-EBE0-4638-AB1A-C888B8DDA6B9}" srcId="{FF1D812A-46AC-4DAD-9D1D-5E7F7CF594A2}" destId="{7479B931-5197-489F-B820-1260B7851AF6}" srcOrd="4" destOrd="0" parTransId="{7B8B7371-EE95-4821-952A-DA348401A1EE}" sibTransId="{EBDAE86E-3CEA-46E1-AF4F-EF0AC5801943}"/>
    <dgm:cxn modelId="{18B43E50-E3FC-4DC5-B709-2DDA6178D614}" type="presOf" srcId="{EBDAE86E-3CEA-46E1-AF4F-EF0AC5801943}" destId="{A3621419-B9AD-42F5-89B3-19BB305FDD86}" srcOrd="0" destOrd="0" presId="urn:microsoft.com/office/officeart/2005/8/layout/process1"/>
    <dgm:cxn modelId="{79E70BFD-3EF3-4983-9B05-91DE27056635}" type="presOf" srcId="{90EB916C-B489-422B-94D2-5B5CD0BA0924}" destId="{EEE0AE1E-1F08-42AE-8717-E5F14D0FFFB3}" srcOrd="0" destOrd="0" presId="urn:microsoft.com/office/officeart/2005/8/layout/process1"/>
    <dgm:cxn modelId="{A1DB6E46-39B1-4B62-9DFA-D74573351459}" srcId="{FF1D812A-46AC-4DAD-9D1D-5E7F7CF594A2}" destId="{90EB916C-B489-422B-94D2-5B5CD0BA0924}" srcOrd="3" destOrd="0" parTransId="{795CB2DA-0D89-412A-8746-0A55F814F439}" sibTransId="{81E37371-C328-40FD-B9AD-FA75F4663C9B}"/>
    <dgm:cxn modelId="{C56DEF3D-8CE9-4118-8CEF-558563736565}" type="presOf" srcId="{7F63495B-E1DD-4AD2-94A2-E86E532CFC36}" destId="{4BACDF9A-8DCC-45C0-976F-1A8C11DB23B7}" srcOrd="0" destOrd="0" presId="urn:microsoft.com/office/officeart/2005/8/layout/process1"/>
    <dgm:cxn modelId="{30369A93-36E1-4222-B594-9BBD9E657E71}" type="presOf" srcId="{20646FCE-705B-44A0-BB1A-2EC7AA2A4E2E}" destId="{37D8FB20-EAFA-47CA-A169-B9766F3E1E36}" srcOrd="0" destOrd="0" presId="urn:microsoft.com/office/officeart/2005/8/layout/process1"/>
    <dgm:cxn modelId="{3A8450E4-F05C-4EB0-B1F4-396C0F413CDD}" type="presOf" srcId="{EBDAE86E-3CEA-46E1-AF4F-EF0AC5801943}" destId="{D386EBBC-E189-45DD-B745-BF7194FED0C9}" srcOrd="1" destOrd="0" presId="urn:microsoft.com/office/officeart/2005/8/layout/process1"/>
    <dgm:cxn modelId="{14E7682E-5F41-45F9-AA6B-6E0D4DC3096D}" type="presOf" srcId="{EB6FC82E-1B19-488C-A632-D75954DA5089}" destId="{53D723DB-08EA-4C67-A083-1E84675A5EC9}" srcOrd="0" destOrd="0" presId="urn:microsoft.com/office/officeart/2005/8/layout/process1"/>
    <dgm:cxn modelId="{9F43CA00-2032-4B85-B999-FBE8FF16C686}" type="presOf" srcId="{C2A03412-7A86-46AA-8DFB-C2E3240B296F}" destId="{21B9CB86-07E8-4748-B26B-05CC586D5445}" srcOrd="0" destOrd="0" presId="urn:microsoft.com/office/officeart/2005/8/layout/process1"/>
    <dgm:cxn modelId="{FED0D910-443B-424B-9A96-6C5A1595D042}" type="presOf" srcId="{92D52AC9-EA34-475B-8E11-D7558B66CAFC}" destId="{4F8282E8-73A7-4E44-B934-4359F7D10754}" srcOrd="0" destOrd="0" presId="urn:microsoft.com/office/officeart/2005/8/layout/process1"/>
    <dgm:cxn modelId="{5BCE62CA-7C91-44F1-BAB8-71932C47D67B}" type="presOf" srcId="{06178BE7-8D27-41F5-A65A-4D98E9DB63FD}" destId="{FF98E716-3DA5-4B4A-B765-410C97872A7F}" srcOrd="0" destOrd="0" presId="urn:microsoft.com/office/officeart/2005/8/layout/process1"/>
    <dgm:cxn modelId="{7C8ABEBC-F166-4C92-804C-8918E9936DE6}" type="presOf" srcId="{81E37371-C328-40FD-B9AD-FA75F4663C9B}" destId="{36A5C852-F2C4-47BE-BE6D-30CC5E030890}" srcOrd="0" destOrd="0" presId="urn:microsoft.com/office/officeart/2005/8/layout/process1"/>
    <dgm:cxn modelId="{00143D86-FC81-4B17-8CD1-25685BD3C9D6}" type="presOf" srcId="{FF1D812A-46AC-4DAD-9D1D-5E7F7CF594A2}" destId="{B057702A-0CBB-4C50-ACC4-7C2E848623E7}" srcOrd="0" destOrd="0" presId="urn:microsoft.com/office/officeart/2005/8/layout/process1"/>
    <dgm:cxn modelId="{3E156167-06FF-492D-9DFC-93A25E71D273}" type="presParOf" srcId="{B057702A-0CBB-4C50-ACC4-7C2E848623E7}" destId="{21B9CB86-07E8-4748-B26B-05CC586D5445}" srcOrd="0" destOrd="0" presId="urn:microsoft.com/office/officeart/2005/8/layout/process1"/>
    <dgm:cxn modelId="{6EBE07E5-80ED-4EC9-B412-565E6023DD07}" type="presParOf" srcId="{B057702A-0CBB-4C50-ACC4-7C2E848623E7}" destId="{FF98E716-3DA5-4B4A-B765-410C97872A7F}" srcOrd="1" destOrd="0" presId="urn:microsoft.com/office/officeart/2005/8/layout/process1"/>
    <dgm:cxn modelId="{929903DE-4BAE-4ECD-8B20-45CAF9FB00A2}" type="presParOf" srcId="{FF98E716-3DA5-4B4A-B765-410C97872A7F}" destId="{22058855-13C9-4F9E-99CA-BF1D24F161FF}" srcOrd="0" destOrd="0" presId="urn:microsoft.com/office/officeart/2005/8/layout/process1"/>
    <dgm:cxn modelId="{05434E8C-8D86-48CD-86DA-16FB68A7B56D}" type="presParOf" srcId="{B057702A-0CBB-4C50-ACC4-7C2E848623E7}" destId="{53D723DB-08EA-4C67-A083-1E84675A5EC9}" srcOrd="2" destOrd="0" presId="urn:microsoft.com/office/officeart/2005/8/layout/process1"/>
    <dgm:cxn modelId="{4FF518A5-2ACC-41D6-822E-7BB92D203544}" type="presParOf" srcId="{B057702A-0CBB-4C50-ACC4-7C2E848623E7}" destId="{4F8282E8-73A7-4E44-B934-4359F7D10754}" srcOrd="3" destOrd="0" presId="urn:microsoft.com/office/officeart/2005/8/layout/process1"/>
    <dgm:cxn modelId="{B92374CD-F67A-4B84-B224-AA4086E8A27A}" type="presParOf" srcId="{4F8282E8-73A7-4E44-B934-4359F7D10754}" destId="{465292F9-674A-4E2D-9BEE-9970FE2B31E5}" srcOrd="0" destOrd="0" presId="urn:microsoft.com/office/officeart/2005/8/layout/process1"/>
    <dgm:cxn modelId="{FD14CBAC-F57F-49CB-8D9F-A071E2F8107C}" type="presParOf" srcId="{B057702A-0CBB-4C50-ACC4-7C2E848623E7}" destId="{4BACDF9A-8DCC-45C0-976F-1A8C11DB23B7}" srcOrd="4" destOrd="0" presId="urn:microsoft.com/office/officeart/2005/8/layout/process1"/>
    <dgm:cxn modelId="{16BFC0E0-DF1F-4956-A0C5-CDA2651A246B}" type="presParOf" srcId="{B057702A-0CBB-4C50-ACC4-7C2E848623E7}" destId="{37D8FB20-EAFA-47CA-A169-B9766F3E1E36}" srcOrd="5" destOrd="0" presId="urn:microsoft.com/office/officeart/2005/8/layout/process1"/>
    <dgm:cxn modelId="{3547768C-484F-441D-8F7C-D6978B0BA517}" type="presParOf" srcId="{37D8FB20-EAFA-47CA-A169-B9766F3E1E36}" destId="{2509FA75-0014-4BF4-98C1-5D1DB43FCDC2}" srcOrd="0" destOrd="0" presId="urn:microsoft.com/office/officeart/2005/8/layout/process1"/>
    <dgm:cxn modelId="{2BEA6133-2E8E-42AA-8DD6-207A05B1496B}" type="presParOf" srcId="{B057702A-0CBB-4C50-ACC4-7C2E848623E7}" destId="{EEE0AE1E-1F08-42AE-8717-E5F14D0FFFB3}" srcOrd="6" destOrd="0" presId="urn:microsoft.com/office/officeart/2005/8/layout/process1"/>
    <dgm:cxn modelId="{B74AE166-57CB-469B-B47C-72DB257AD071}" type="presParOf" srcId="{B057702A-0CBB-4C50-ACC4-7C2E848623E7}" destId="{36A5C852-F2C4-47BE-BE6D-30CC5E030890}" srcOrd="7" destOrd="0" presId="urn:microsoft.com/office/officeart/2005/8/layout/process1"/>
    <dgm:cxn modelId="{274BF97D-71D5-47B3-AC58-E8E5FB913717}" type="presParOf" srcId="{36A5C852-F2C4-47BE-BE6D-30CC5E030890}" destId="{9912015A-2667-46BC-BF84-E489CCE25C15}" srcOrd="0" destOrd="0" presId="urn:microsoft.com/office/officeart/2005/8/layout/process1"/>
    <dgm:cxn modelId="{31FC2BA9-6CC3-4D8D-946F-81DBB46AF4D7}" type="presParOf" srcId="{B057702A-0CBB-4C50-ACC4-7C2E848623E7}" destId="{1BFE718F-5ADE-442D-8A46-1E676CBE4448}" srcOrd="8" destOrd="0" presId="urn:microsoft.com/office/officeart/2005/8/layout/process1"/>
    <dgm:cxn modelId="{B237C486-F57C-49B5-A115-09ACFF00829B}" type="presParOf" srcId="{B057702A-0CBB-4C50-ACC4-7C2E848623E7}" destId="{A3621419-B9AD-42F5-89B3-19BB305FDD86}" srcOrd="9" destOrd="0" presId="urn:microsoft.com/office/officeart/2005/8/layout/process1"/>
    <dgm:cxn modelId="{F77AE534-1F88-4AA6-AF38-258ECF029841}" type="presParOf" srcId="{A3621419-B9AD-42F5-89B3-19BB305FDD86}" destId="{D386EBBC-E189-45DD-B745-BF7194FED0C9}" srcOrd="0" destOrd="0" presId="urn:microsoft.com/office/officeart/2005/8/layout/process1"/>
    <dgm:cxn modelId="{2600D1C7-0E47-459E-960E-EA55CD393A6B}" type="presParOf" srcId="{B057702A-0CBB-4C50-ACC4-7C2E848623E7}" destId="{1EAFD04D-F7C1-4C66-9C11-8C0C037F3ED0}" srcOrd="10" destOrd="0" presId="urn:microsoft.com/office/officeart/2005/8/layout/process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39.xml><?xml version="1.0" encoding="utf-8"?>
<dgm:dataModel xmlns:dgm="http://schemas.openxmlformats.org/drawingml/2006/diagram" xmlns:a="http://schemas.openxmlformats.org/drawingml/2006/main">
  <dgm:ptLst>
    <dgm:pt modelId="{FF1D812A-46AC-4DAD-9D1D-5E7F7CF594A2}" type="doc">
      <dgm:prSet loTypeId="urn:microsoft.com/office/officeart/2005/8/layout/process1" loCatId="process" qsTypeId="urn:microsoft.com/office/officeart/2005/8/quickstyle/simple1" qsCatId="simple" csTypeId="urn:microsoft.com/office/officeart/2005/8/colors/accent1_2" csCatId="accent1" phldr="1"/>
      <dgm:spPr/>
    </dgm:pt>
    <dgm:pt modelId="{C2A03412-7A86-46AA-8DFB-C2E3240B296F}">
      <dgm:prSet phldrT="[Text]"/>
      <dgm:spPr>
        <a:noFill/>
        <a:ln>
          <a:noFill/>
        </a:ln>
      </dgm:spPr>
      <dgm:t>
        <a:bodyPr/>
        <a:lstStyle/>
        <a:p>
          <a:r>
            <a:rPr lang="cs-CZ" dirty="0" smtClean="0">
              <a:solidFill>
                <a:srgbClr val="C00000"/>
              </a:solidFill>
              <a:effectLst>
                <a:outerShdw blurRad="38100" dist="38100" dir="2700000" algn="tl">
                  <a:srgbClr val="C0C0C0"/>
                </a:outerShdw>
              </a:effectLst>
            </a:rPr>
            <a:t>Úvod – studium předmětu kartografie</a:t>
          </a:r>
          <a:endParaRPr lang="cs-CZ" dirty="0">
            <a:solidFill>
              <a:srgbClr val="C00000"/>
            </a:solidFill>
          </a:endParaRPr>
        </a:p>
      </dgm:t>
    </dgm:pt>
    <dgm:pt modelId="{9D8DCA65-C15D-422D-8C01-FFF73B8BE76C}" type="parTrans" cxnId="{5CAAD1C3-EAE7-42D6-BF4D-DD00E7CC4165}">
      <dgm:prSet/>
      <dgm:spPr/>
      <dgm:t>
        <a:bodyPr/>
        <a:lstStyle/>
        <a:p>
          <a:endParaRPr lang="cs-CZ"/>
        </a:p>
      </dgm:t>
    </dgm:pt>
    <dgm:pt modelId="{06178BE7-8D27-41F5-A65A-4D98E9DB63FD}" type="sibTrans" cxnId="{5CAAD1C3-EAE7-42D6-BF4D-DD00E7CC4165}">
      <dgm:prSet/>
      <dgm:spPr>
        <a:solidFill>
          <a:srgbClr val="9E0000"/>
        </a:solidFill>
      </dgm:spPr>
      <dgm:t>
        <a:bodyPr/>
        <a:lstStyle/>
        <a:p>
          <a:endParaRPr lang="cs-CZ"/>
        </a:p>
      </dgm:t>
    </dgm:pt>
    <dgm:pt modelId="{EB6FC82E-1B19-488C-A632-D75954DA5089}">
      <dgm:prSet phldrT="[Text]"/>
      <dgm:spPr>
        <a:noFill/>
        <a:ln>
          <a:noFill/>
        </a:ln>
      </dgm:spPr>
      <dgm:t>
        <a:bodyPr/>
        <a:lstStyle/>
        <a:p>
          <a:r>
            <a:rPr lang="cs-CZ" dirty="0" smtClean="0">
              <a:solidFill>
                <a:srgbClr val="C00000"/>
              </a:solidFill>
              <a:effectLst>
                <a:outerShdw blurRad="38100" dist="38100" dir="2700000" algn="tl">
                  <a:srgbClr val="C0C0C0"/>
                </a:outerShdw>
              </a:effectLst>
            </a:rPr>
            <a:t>Postavení kartografie v systému věd</a:t>
          </a:r>
          <a:endParaRPr lang="cs-CZ" dirty="0">
            <a:solidFill>
              <a:srgbClr val="C00000"/>
            </a:solidFill>
          </a:endParaRPr>
        </a:p>
      </dgm:t>
    </dgm:pt>
    <dgm:pt modelId="{D85E963B-4BC2-493C-8BFE-F917084BBA13}" type="parTrans" cxnId="{82E50FB5-3609-413E-BB5B-FE522600D778}">
      <dgm:prSet/>
      <dgm:spPr/>
      <dgm:t>
        <a:bodyPr/>
        <a:lstStyle/>
        <a:p>
          <a:endParaRPr lang="cs-CZ"/>
        </a:p>
      </dgm:t>
    </dgm:pt>
    <dgm:pt modelId="{92D52AC9-EA34-475B-8E11-D7558B66CAFC}" type="sibTrans" cxnId="{82E50FB5-3609-413E-BB5B-FE522600D778}">
      <dgm:prSet/>
      <dgm:spPr>
        <a:solidFill>
          <a:srgbClr val="9E0000"/>
        </a:solidFill>
        <a:ln>
          <a:solidFill>
            <a:srgbClr val="9E0000"/>
          </a:solidFill>
        </a:ln>
      </dgm:spPr>
      <dgm:t>
        <a:bodyPr/>
        <a:lstStyle/>
        <a:p>
          <a:endParaRPr lang="cs-CZ" dirty="0"/>
        </a:p>
      </dgm:t>
    </dgm:pt>
    <dgm:pt modelId="{7F63495B-E1DD-4AD2-94A2-E86E532CFC36}">
      <dgm:prSet phldrT="[Text]"/>
      <dgm:spPr>
        <a:noFill/>
        <a:ln>
          <a:noFill/>
        </a:ln>
      </dgm:spPr>
      <dgm:t>
        <a:bodyPr/>
        <a:lstStyle/>
        <a:p>
          <a:r>
            <a:rPr lang="cs-CZ" dirty="0" smtClean="0">
              <a:solidFill>
                <a:srgbClr val="C00000"/>
              </a:solidFill>
              <a:effectLst>
                <a:outerShdw blurRad="38100" dist="38100" dir="2700000" algn="tl">
                  <a:srgbClr val="C0C0C0"/>
                </a:outerShdw>
              </a:effectLst>
            </a:rPr>
            <a:t>Kartografie jako samostatný vědní obor a její definice</a:t>
          </a:r>
          <a:endParaRPr lang="cs-CZ" dirty="0">
            <a:solidFill>
              <a:srgbClr val="C00000"/>
            </a:solidFill>
          </a:endParaRPr>
        </a:p>
      </dgm:t>
    </dgm:pt>
    <dgm:pt modelId="{00297646-0EF1-491E-8151-A0251977CFFA}" type="parTrans" cxnId="{E1CF5A8D-0997-4EF4-ACC4-57964B17A23E}">
      <dgm:prSet/>
      <dgm:spPr/>
      <dgm:t>
        <a:bodyPr/>
        <a:lstStyle/>
        <a:p>
          <a:endParaRPr lang="cs-CZ"/>
        </a:p>
      </dgm:t>
    </dgm:pt>
    <dgm:pt modelId="{20646FCE-705B-44A0-BB1A-2EC7AA2A4E2E}" type="sibTrans" cxnId="{E1CF5A8D-0997-4EF4-ACC4-57964B17A23E}">
      <dgm:prSet/>
      <dgm:spPr>
        <a:solidFill>
          <a:srgbClr val="9E0000"/>
        </a:solidFill>
      </dgm:spPr>
      <dgm:t>
        <a:bodyPr/>
        <a:lstStyle/>
        <a:p>
          <a:endParaRPr lang="cs-CZ"/>
        </a:p>
      </dgm:t>
    </dgm:pt>
    <dgm:pt modelId="{90EB916C-B489-422B-94D2-5B5CD0BA0924}">
      <dgm:prSet phldrT="[Text]"/>
      <dgm:spPr>
        <a:noFill/>
        <a:ln>
          <a:noFill/>
        </a:ln>
      </dgm:spPr>
      <dgm:t>
        <a:bodyPr/>
        <a:lstStyle/>
        <a:p>
          <a:r>
            <a:rPr lang="cs-CZ" dirty="0" smtClean="0">
              <a:solidFill>
                <a:srgbClr val="C00000"/>
              </a:solidFill>
              <a:effectLst>
                <a:outerShdw blurRad="38100" dist="38100" dir="2700000" algn="tl">
                  <a:srgbClr val="C0C0C0"/>
                </a:outerShdw>
              </a:effectLst>
            </a:rPr>
            <a:t>Definice mapy, atlasu, glóbu a produktů digitální kartografie</a:t>
          </a:r>
          <a:endParaRPr lang="cs-CZ" dirty="0">
            <a:solidFill>
              <a:srgbClr val="C00000"/>
            </a:solidFill>
          </a:endParaRPr>
        </a:p>
      </dgm:t>
    </dgm:pt>
    <dgm:pt modelId="{795CB2DA-0D89-412A-8746-0A55F814F439}" type="parTrans" cxnId="{A1DB6E46-39B1-4B62-9DFA-D74573351459}">
      <dgm:prSet/>
      <dgm:spPr/>
      <dgm:t>
        <a:bodyPr/>
        <a:lstStyle/>
        <a:p>
          <a:endParaRPr lang="cs-CZ"/>
        </a:p>
      </dgm:t>
    </dgm:pt>
    <dgm:pt modelId="{81E37371-C328-40FD-B9AD-FA75F4663C9B}" type="sibTrans" cxnId="{A1DB6E46-39B1-4B62-9DFA-D74573351459}">
      <dgm:prSet/>
      <dgm:spPr>
        <a:solidFill>
          <a:srgbClr val="9E0000"/>
        </a:solidFill>
      </dgm:spPr>
      <dgm:t>
        <a:bodyPr/>
        <a:lstStyle/>
        <a:p>
          <a:endParaRPr lang="cs-CZ"/>
        </a:p>
      </dgm:t>
    </dgm:pt>
    <dgm:pt modelId="{7479B931-5197-489F-B820-1260B7851AF6}">
      <dgm:prSet phldrT="[Text]"/>
      <dgm:spPr>
        <a:noFill/>
        <a:ln>
          <a:noFill/>
        </a:ln>
      </dgm:spPr>
      <dgm:t>
        <a:bodyPr/>
        <a:lstStyle/>
        <a:p>
          <a:r>
            <a:rPr lang="cs-CZ" dirty="0" smtClean="0">
              <a:solidFill>
                <a:srgbClr val="C00000"/>
              </a:solidFill>
              <a:effectLst>
                <a:outerShdw blurRad="38100" dist="38100" dir="2700000" algn="tl">
                  <a:srgbClr val="C0C0C0"/>
                </a:outerShdw>
              </a:effectLst>
            </a:rPr>
            <a:t>Struktura a členění kartografie,</a:t>
          </a:r>
          <a:endParaRPr lang="cs-CZ" dirty="0">
            <a:solidFill>
              <a:srgbClr val="C00000"/>
            </a:solidFill>
          </a:endParaRPr>
        </a:p>
      </dgm:t>
    </dgm:pt>
    <dgm:pt modelId="{7B8B7371-EE95-4821-952A-DA348401A1EE}" type="parTrans" cxnId="{C63C4F92-EBE0-4638-AB1A-C888B8DDA6B9}">
      <dgm:prSet/>
      <dgm:spPr/>
      <dgm:t>
        <a:bodyPr/>
        <a:lstStyle/>
        <a:p>
          <a:endParaRPr lang="cs-CZ"/>
        </a:p>
      </dgm:t>
    </dgm:pt>
    <dgm:pt modelId="{EBDAE86E-3CEA-46E1-AF4F-EF0AC5801943}" type="sibTrans" cxnId="{C63C4F92-EBE0-4638-AB1A-C888B8DDA6B9}">
      <dgm:prSet/>
      <dgm:spPr>
        <a:solidFill>
          <a:srgbClr val="9E0000"/>
        </a:solidFill>
      </dgm:spPr>
      <dgm:t>
        <a:bodyPr/>
        <a:lstStyle/>
        <a:p>
          <a:endParaRPr lang="cs-CZ"/>
        </a:p>
      </dgm:t>
    </dgm:pt>
    <dgm:pt modelId="{4C1DEBAA-0F32-44E4-B462-2BE97B11C370}">
      <dgm:prSet phldrT="[Text]"/>
      <dgm:spPr>
        <a:solidFill>
          <a:srgbClr val="8E0000"/>
        </a:solidFill>
      </dgm:spPr>
      <dgm:t>
        <a:bodyPr/>
        <a:lstStyle/>
        <a:p>
          <a:r>
            <a:rPr lang="cs-CZ" dirty="0" smtClean="0">
              <a:effectLst>
                <a:outerShdw blurRad="38100" dist="38100" dir="2700000" algn="tl">
                  <a:srgbClr val="C0C0C0"/>
                </a:outerShdw>
              </a:effectLst>
            </a:rPr>
            <a:t>Dějiny kartografie</a:t>
          </a:r>
          <a:endParaRPr lang="cs-CZ" dirty="0"/>
        </a:p>
      </dgm:t>
    </dgm:pt>
    <dgm:pt modelId="{C849807A-C483-4CA7-99A7-4D5DF6B147BB}" type="parTrans" cxnId="{69B190B8-3117-45E0-A097-600594B20AAB}">
      <dgm:prSet/>
      <dgm:spPr/>
      <dgm:t>
        <a:bodyPr/>
        <a:lstStyle/>
        <a:p>
          <a:endParaRPr lang="cs-CZ"/>
        </a:p>
      </dgm:t>
    </dgm:pt>
    <dgm:pt modelId="{E94B1057-1EF8-4C77-A54A-C4A8A9042316}" type="sibTrans" cxnId="{69B190B8-3117-45E0-A097-600594B20AAB}">
      <dgm:prSet/>
      <dgm:spPr>
        <a:solidFill>
          <a:srgbClr val="9E0000"/>
        </a:solidFill>
      </dgm:spPr>
      <dgm:t>
        <a:bodyPr/>
        <a:lstStyle/>
        <a:p>
          <a:endParaRPr lang="cs-CZ"/>
        </a:p>
      </dgm:t>
    </dgm:pt>
    <dgm:pt modelId="{B057702A-0CBB-4C50-ACC4-7C2E848623E7}" type="pres">
      <dgm:prSet presAssocID="{FF1D812A-46AC-4DAD-9D1D-5E7F7CF594A2}" presName="Name0" presStyleCnt="0">
        <dgm:presLayoutVars>
          <dgm:dir/>
          <dgm:resizeHandles val="exact"/>
        </dgm:presLayoutVars>
      </dgm:prSet>
      <dgm:spPr/>
    </dgm:pt>
    <dgm:pt modelId="{21B9CB86-07E8-4748-B26B-05CC586D5445}" type="pres">
      <dgm:prSet presAssocID="{C2A03412-7A86-46AA-8DFB-C2E3240B296F}" presName="node" presStyleLbl="node1" presStyleIdx="0" presStyleCnt="6" custScaleX="98785" custScaleY="97992" custLinFactNeighborX="-830" custLinFactNeighborY="-3812">
        <dgm:presLayoutVars>
          <dgm:bulletEnabled val="1"/>
        </dgm:presLayoutVars>
      </dgm:prSet>
      <dgm:spPr/>
      <dgm:t>
        <a:bodyPr/>
        <a:lstStyle/>
        <a:p>
          <a:endParaRPr lang="cs-CZ"/>
        </a:p>
      </dgm:t>
    </dgm:pt>
    <dgm:pt modelId="{FF98E716-3DA5-4B4A-B765-410C97872A7F}" type="pres">
      <dgm:prSet presAssocID="{06178BE7-8D27-41F5-A65A-4D98E9DB63FD}" presName="sibTrans" presStyleLbl="sibTrans2D1" presStyleIdx="0" presStyleCnt="5"/>
      <dgm:spPr/>
      <dgm:t>
        <a:bodyPr/>
        <a:lstStyle/>
        <a:p>
          <a:endParaRPr lang="cs-CZ"/>
        </a:p>
      </dgm:t>
    </dgm:pt>
    <dgm:pt modelId="{22058855-13C9-4F9E-99CA-BF1D24F161FF}" type="pres">
      <dgm:prSet presAssocID="{06178BE7-8D27-41F5-A65A-4D98E9DB63FD}" presName="connectorText" presStyleLbl="sibTrans2D1" presStyleIdx="0" presStyleCnt="5"/>
      <dgm:spPr/>
      <dgm:t>
        <a:bodyPr/>
        <a:lstStyle/>
        <a:p>
          <a:endParaRPr lang="cs-CZ"/>
        </a:p>
      </dgm:t>
    </dgm:pt>
    <dgm:pt modelId="{53D723DB-08EA-4C67-A083-1E84675A5EC9}" type="pres">
      <dgm:prSet presAssocID="{EB6FC82E-1B19-488C-A632-D75954DA5089}" presName="node" presStyleLbl="node1" presStyleIdx="1" presStyleCnt="6">
        <dgm:presLayoutVars>
          <dgm:bulletEnabled val="1"/>
        </dgm:presLayoutVars>
      </dgm:prSet>
      <dgm:spPr/>
      <dgm:t>
        <a:bodyPr/>
        <a:lstStyle/>
        <a:p>
          <a:endParaRPr lang="cs-CZ"/>
        </a:p>
      </dgm:t>
    </dgm:pt>
    <dgm:pt modelId="{4F8282E8-73A7-4E44-B934-4359F7D10754}" type="pres">
      <dgm:prSet presAssocID="{92D52AC9-EA34-475B-8E11-D7558B66CAFC}" presName="sibTrans" presStyleLbl="sibTrans2D1" presStyleIdx="1" presStyleCnt="5"/>
      <dgm:spPr/>
      <dgm:t>
        <a:bodyPr/>
        <a:lstStyle/>
        <a:p>
          <a:endParaRPr lang="cs-CZ"/>
        </a:p>
      </dgm:t>
    </dgm:pt>
    <dgm:pt modelId="{465292F9-674A-4E2D-9BEE-9970FE2B31E5}" type="pres">
      <dgm:prSet presAssocID="{92D52AC9-EA34-475B-8E11-D7558B66CAFC}" presName="connectorText" presStyleLbl="sibTrans2D1" presStyleIdx="1" presStyleCnt="5"/>
      <dgm:spPr/>
      <dgm:t>
        <a:bodyPr/>
        <a:lstStyle/>
        <a:p>
          <a:endParaRPr lang="cs-CZ"/>
        </a:p>
      </dgm:t>
    </dgm:pt>
    <dgm:pt modelId="{4BACDF9A-8DCC-45C0-976F-1A8C11DB23B7}" type="pres">
      <dgm:prSet presAssocID="{7F63495B-E1DD-4AD2-94A2-E86E532CFC36}" presName="node" presStyleLbl="node1" presStyleIdx="2" presStyleCnt="6">
        <dgm:presLayoutVars>
          <dgm:bulletEnabled val="1"/>
        </dgm:presLayoutVars>
      </dgm:prSet>
      <dgm:spPr/>
      <dgm:t>
        <a:bodyPr/>
        <a:lstStyle/>
        <a:p>
          <a:endParaRPr lang="cs-CZ"/>
        </a:p>
      </dgm:t>
    </dgm:pt>
    <dgm:pt modelId="{37D8FB20-EAFA-47CA-A169-B9766F3E1E36}" type="pres">
      <dgm:prSet presAssocID="{20646FCE-705B-44A0-BB1A-2EC7AA2A4E2E}" presName="sibTrans" presStyleLbl="sibTrans2D1" presStyleIdx="2" presStyleCnt="5"/>
      <dgm:spPr/>
      <dgm:t>
        <a:bodyPr/>
        <a:lstStyle/>
        <a:p>
          <a:endParaRPr lang="cs-CZ"/>
        </a:p>
      </dgm:t>
    </dgm:pt>
    <dgm:pt modelId="{2509FA75-0014-4BF4-98C1-5D1DB43FCDC2}" type="pres">
      <dgm:prSet presAssocID="{20646FCE-705B-44A0-BB1A-2EC7AA2A4E2E}" presName="connectorText" presStyleLbl="sibTrans2D1" presStyleIdx="2" presStyleCnt="5"/>
      <dgm:spPr/>
      <dgm:t>
        <a:bodyPr/>
        <a:lstStyle/>
        <a:p>
          <a:endParaRPr lang="cs-CZ"/>
        </a:p>
      </dgm:t>
    </dgm:pt>
    <dgm:pt modelId="{EEE0AE1E-1F08-42AE-8717-E5F14D0FFFB3}" type="pres">
      <dgm:prSet presAssocID="{90EB916C-B489-422B-94D2-5B5CD0BA0924}" presName="node" presStyleLbl="node1" presStyleIdx="3" presStyleCnt="6">
        <dgm:presLayoutVars>
          <dgm:bulletEnabled val="1"/>
        </dgm:presLayoutVars>
      </dgm:prSet>
      <dgm:spPr/>
      <dgm:t>
        <a:bodyPr/>
        <a:lstStyle/>
        <a:p>
          <a:endParaRPr lang="cs-CZ"/>
        </a:p>
      </dgm:t>
    </dgm:pt>
    <dgm:pt modelId="{36A5C852-F2C4-47BE-BE6D-30CC5E030890}" type="pres">
      <dgm:prSet presAssocID="{81E37371-C328-40FD-B9AD-FA75F4663C9B}" presName="sibTrans" presStyleLbl="sibTrans2D1" presStyleIdx="3" presStyleCnt="5"/>
      <dgm:spPr/>
      <dgm:t>
        <a:bodyPr/>
        <a:lstStyle/>
        <a:p>
          <a:endParaRPr lang="cs-CZ"/>
        </a:p>
      </dgm:t>
    </dgm:pt>
    <dgm:pt modelId="{9912015A-2667-46BC-BF84-E489CCE25C15}" type="pres">
      <dgm:prSet presAssocID="{81E37371-C328-40FD-B9AD-FA75F4663C9B}" presName="connectorText" presStyleLbl="sibTrans2D1" presStyleIdx="3" presStyleCnt="5"/>
      <dgm:spPr/>
      <dgm:t>
        <a:bodyPr/>
        <a:lstStyle/>
        <a:p>
          <a:endParaRPr lang="cs-CZ"/>
        </a:p>
      </dgm:t>
    </dgm:pt>
    <dgm:pt modelId="{1BFE718F-5ADE-442D-8A46-1E676CBE4448}" type="pres">
      <dgm:prSet presAssocID="{7479B931-5197-489F-B820-1260B7851AF6}" presName="node" presStyleLbl="node1" presStyleIdx="4" presStyleCnt="6">
        <dgm:presLayoutVars>
          <dgm:bulletEnabled val="1"/>
        </dgm:presLayoutVars>
      </dgm:prSet>
      <dgm:spPr/>
      <dgm:t>
        <a:bodyPr/>
        <a:lstStyle/>
        <a:p>
          <a:endParaRPr lang="cs-CZ"/>
        </a:p>
      </dgm:t>
    </dgm:pt>
    <dgm:pt modelId="{A3621419-B9AD-42F5-89B3-19BB305FDD86}" type="pres">
      <dgm:prSet presAssocID="{EBDAE86E-3CEA-46E1-AF4F-EF0AC5801943}" presName="sibTrans" presStyleLbl="sibTrans2D1" presStyleIdx="4" presStyleCnt="5"/>
      <dgm:spPr/>
      <dgm:t>
        <a:bodyPr/>
        <a:lstStyle/>
        <a:p>
          <a:endParaRPr lang="cs-CZ"/>
        </a:p>
      </dgm:t>
    </dgm:pt>
    <dgm:pt modelId="{D386EBBC-E189-45DD-B745-BF7194FED0C9}" type="pres">
      <dgm:prSet presAssocID="{EBDAE86E-3CEA-46E1-AF4F-EF0AC5801943}" presName="connectorText" presStyleLbl="sibTrans2D1" presStyleIdx="4" presStyleCnt="5"/>
      <dgm:spPr/>
      <dgm:t>
        <a:bodyPr/>
        <a:lstStyle/>
        <a:p>
          <a:endParaRPr lang="cs-CZ"/>
        </a:p>
      </dgm:t>
    </dgm:pt>
    <dgm:pt modelId="{1EAFD04D-F7C1-4C66-9C11-8C0C037F3ED0}" type="pres">
      <dgm:prSet presAssocID="{4C1DEBAA-0F32-44E4-B462-2BE97B11C370}" presName="node" presStyleLbl="node1" presStyleIdx="5" presStyleCnt="6">
        <dgm:presLayoutVars>
          <dgm:bulletEnabled val="1"/>
        </dgm:presLayoutVars>
      </dgm:prSet>
      <dgm:spPr/>
      <dgm:t>
        <a:bodyPr/>
        <a:lstStyle/>
        <a:p>
          <a:endParaRPr lang="cs-CZ"/>
        </a:p>
      </dgm:t>
    </dgm:pt>
  </dgm:ptLst>
  <dgm:cxnLst>
    <dgm:cxn modelId="{60087447-8FE2-42B6-987C-6DD068AEE0CD}" type="presOf" srcId="{81E37371-C328-40FD-B9AD-FA75F4663C9B}" destId="{9912015A-2667-46BC-BF84-E489CCE25C15}" srcOrd="1" destOrd="0" presId="urn:microsoft.com/office/officeart/2005/8/layout/process1"/>
    <dgm:cxn modelId="{3C4823DF-D8B9-47D5-8326-C7B0C500FD39}" type="presOf" srcId="{4C1DEBAA-0F32-44E4-B462-2BE97B11C370}" destId="{1EAFD04D-F7C1-4C66-9C11-8C0C037F3ED0}" srcOrd="0" destOrd="0" presId="urn:microsoft.com/office/officeart/2005/8/layout/process1"/>
    <dgm:cxn modelId="{E1CF5A8D-0997-4EF4-ACC4-57964B17A23E}" srcId="{FF1D812A-46AC-4DAD-9D1D-5E7F7CF594A2}" destId="{7F63495B-E1DD-4AD2-94A2-E86E532CFC36}" srcOrd="2" destOrd="0" parTransId="{00297646-0EF1-491E-8151-A0251977CFFA}" sibTransId="{20646FCE-705B-44A0-BB1A-2EC7AA2A4E2E}"/>
    <dgm:cxn modelId="{5CAAD1C3-EAE7-42D6-BF4D-DD00E7CC4165}" srcId="{FF1D812A-46AC-4DAD-9D1D-5E7F7CF594A2}" destId="{C2A03412-7A86-46AA-8DFB-C2E3240B296F}" srcOrd="0" destOrd="0" parTransId="{9D8DCA65-C15D-422D-8C01-FFF73B8BE76C}" sibTransId="{06178BE7-8D27-41F5-A65A-4D98E9DB63FD}"/>
    <dgm:cxn modelId="{69B190B8-3117-45E0-A097-600594B20AAB}" srcId="{FF1D812A-46AC-4DAD-9D1D-5E7F7CF594A2}" destId="{4C1DEBAA-0F32-44E4-B462-2BE97B11C370}" srcOrd="5" destOrd="0" parTransId="{C849807A-C483-4CA7-99A7-4D5DF6B147BB}" sibTransId="{E94B1057-1EF8-4C77-A54A-C4A8A9042316}"/>
    <dgm:cxn modelId="{8031B44F-66E2-42C6-9277-317EC1D634B5}" type="presOf" srcId="{EB6FC82E-1B19-488C-A632-D75954DA5089}" destId="{53D723DB-08EA-4C67-A083-1E84675A5EC9}" srcOrd="0" destOrd="0" presId="urn:microsoft.com/office/officeart/2005/8/layout/process1"/>
    <dgm:cxn modelId="{6D019299-E3B1-425F-B627-87A86109E749}" type="presOf" srcId="{7F63495B-E1DD-4AD2-94A2-E86E532CFC36}" destId="{4BACDF9A-8DCC-45C0-976F-1A8C11DB23B7}" srcOrd="0" destOrd="0" presId="urn:microsoft.com/office/officeart/2005/8/layout/process1"/>
    <dgm:cxn modelId="{52125879-53B0-4F12-B757-602CD8849CD2}" type="presOf" srcId="{92D52AC9-EA34-475B-8E11-D7558B66CAFC}" destId="{465292F9-674A-4E2D-9BEE-9970FE2B31E5}" srcOrd="1" destOrd="0" presId="urn:microsoft.com/office/officeart/2005/8/layout/process1"/>
    <dgm:cxn modelId="{82E50FB5-3609-413E-BB5B-FE522600D778}" srcId="{FF1D812A-46AC-4DAD-9D1D-5E7F7CF594A2}" destId="{EB6FC82E-1B19-488C-A632-D75954DA5089}" srcOrd="1" destOrd="0" parTransId="{D85E963B-4BC2-493C-8BFE-F917084BBA13}" sibTransId="{92D52AC9-EA34-475B-8E11-D7558B66CAFC}"/>
    <dgm:cxn modelId="{8889208A-6787-42C6-A59B-A3D605E4C46E}" type="presOf" srcId="{20646FCE-705B-44A0-BB1A-2EC7AA2A4E2E}" destId="{2509FA75-0014-4BF4-98C1-5D1DB43FCDC2}" srcOrd="1" destOrd="0" presId="urn:microsoft.com/office/officeart/2005/8/layout/process1"/>
    <dgm:cxn modelId="{66BDC542-CAC7-40A2-A2DC-8AD925BC63A8}" type="presOf" srcId="{EBDAE86E-3CEA-46E1-AF4F-EF0AC5801943}" destId="{D386EBBC-E189-45DD-B745-BF7194FED0C9}" srcOrd="1" destOrd="0" presId="urn:microsoft.com/office/officeart/2005/8/layout/process1"/>
    <dgm:cxn modelId="{C63C4F92-EBE0-4638-AB1A-C888B8DDA6B9}" srcId="{FF1D812A-46AC-4DAD-9D1D-5E7F7CF594A2}" destId="{7479B931-5197-489F-B820-1260B7851AF6}" srcOrd="4" destOrd="0" parTransId="{7B8B7371-EE95-4821-952A-DA348401A1EE}" sibTransId="{EBDAE86E-3CEA-46E1-AF4F-EF0AC5801943}"/>
    <dgm:cxn modelId="{A1DB6E46-39B1-4B62-9DFA-D74573351459}" srcId="{FF1D812A-46AC-4DAD-9D1D-5E7F7CF594A2}" destId="{90EB916C-B489-422B-94D2-5B5CD0BA0924}" srcOrd="3" destOrd="0" parTransId="{795CB2DA-0D89-412A-8746-0A55F814F439}" sibTransId="{81E37371-C328-40FD-B9AD-FA75F4663C9B}"/>
    <dgm:cxn modelId="{966ADCED-DF11-481F-B0D2-CED5174DD6C0}" type="presOf" srcId="{06178BE7-8D27-41F5-A65A-4D98E9DB63FD}" destId="{22058855-13C9-4F9E-99CA-BF1D24F161FF}" srcOrd="1" destOrd="0" presId="urn:microsoft.com/office/officeart/2005/8/layout/process1"/>
    <dgm:cxn modelId="{4FBAD2C5-3E7D-4F8B-8578-8062B2F0213D}" type="presOf" srcId="{FF1D812A-46AC-4DAD-9D1D-5E7F7CF594A2}" destId="{B057702A-0CBB-4C50-ACC4-7C2E848623E7}" srcOrd="0" destOrd="0" presId="urn:microsoft.com/office/officeart/2005/8/layout/process1"/>
    <dgm:cxn modelId="{9397A878-D111-4A55-8DE4-2443BA1C33A3}" type="presOf" srcId="{EBDAE86E-3CEA-46E1-AF4F-EF0AC5801943}" destId="{A3621419-B9AD-42F5-89B3-19BB305FDD86}" srcOrd="0" destOrd="0" presId="urn:microsoft.com/office/officeart/2005/8/layout/process1"/>
    <dgm:cxn modelId="{542F3987-D0AA-475A-B9AC-4BF1A89C905A}" type="presOf" srcId="{C2A03412-7A86-46AA-8DFB-C2E3240B296F}" destId="{21B9CB86-07E8-4748-B26B-05CC586D5445}" srcOrd="0" destOrd="0" presId="urn:microsoft.com/office/officeart/2005/8/layout/process1"/>
    <dgm:cxn modelId="{88C406AB-4CAD-43A4-A2C3-C6760D976D89}" type="presOf" srcId="{20646FCE-705B-44A0-BB1A-2EC7AA2A4E2E}" destId="{37D8FB20-EAFA-47CA-A169-B9766F3E1E36}" srcOrd="0" destOrd="0" presId="urn:microsoft.com/office/officeart/2005/8/layout/process1"/>
    <dgm:cxn modelId="{58D2609D-C5B2-4771-B89D-D540244CAB89}" type="presOf" srcId="{92D52AC9-EA34-475B-8E11-D7558B66CAFC}" destId="{4F8282E8-73A7-4E44-B934-4359F7D10754}" srcOrd="0" destOrd="0" presId="urn:microsoft.com/office/officeart/2005/8/layout/process1"/>
    <dgm:cxn modelId="{69C24A42-3082-436C-BE77-B14E745828DE}" type="presOf" srcId="{90EB916C-B489-422B-94D2-5B5CD0BA0924}" destId="{EEE0AE1E-1F08-42AE-8717-E5F14D0FFFB3}" srcOrd="0" destOrd="0" presId="urn:microsoft.com/office/officeart/2005/8/layout/process1"/>
    <dgm:cxn modelId="{75D82E2F-F89C-46D7-99CF-0EE5C404CAC3}" type="presOf" srcId="{81E37371-C328-40FD-B9AD-FA75F4663C9B}" destId="{36A5C852-F2C4-47BE-BE6D-30CC5E030890}" srcOrd="0" destOrd="0" presId="urn:microsoft.com/office/officeart/2005/8/layout/process1"/>
    <dgm:cxn modelId="{EB12418D-A9E7-447D-B577-0FE96091A375}" type="presOf" srcId="{06178BE7-8D27-41F5-A65A-4D98E9DB63FD}" destId="{FF98E716-3DA5-4B4A-B765-410C97872A7F}" srcOrd="0" destOrd="0" presId="urn:microsoft.com/office/officeart/2005/8/layout/process1"/>
    <dgm:cxn modelId="{4FF1DD8B-D3D5-407D-A0CC-A84CC2C745DD}" type="presOf" srcId="{7479B931-5197-489F-B820-1260B7851AF6}" destId="{1BFE718F-5ADE-442D-8A46-1E676CBE4448}" srcOrd="0" destOrd="0" presId="urn:microsoft.com/office/officeart/2005/8/layout/process1"/>
    <dgm:cxn modelId="{5053FD8A-0697-4FCE-A720-6EF1F8D9D2E7}" type="presParOf" srcId="{B057702A-0CBB-4C50-ACC4-7C2E848623E7}" destId="{21B9CB86-07E8-4748-B26B-05CC586D5445}" srcOrd="0" destOrd="0" presId="urn:microsoft.com/office/officeart/2005/8/layout/process1"/>
    <dgm:cxn modelId="{2661C020-97A4-499B-A3CB-84DCF6B9E05E}" type="presParOf" srcId="{B057702A-0CBB-4C50-ACC4-7C2E848623E7}" destId="{FF98E716-3DA5-4B4A-B765-410C97872A7F}" srcOrd="1" destOrd="0" presId="urn:microsoft.com/office/officeart/2005/8/layout/process1"/>
    <dgm:cxn modelId="{36C3B39A-092A-42CB-9B3E-4CE745ADD50E}" type="presParOf" srcId="{FF98E716-3DA5-4B4A-B765-410C97872A7F}" destId="{22058855-13C9-4F9E-99CA-BF1D24F161FF}" srcOrd="0" destOrd="0" presId="urn:microsoft.com/office/officeart/2005/8/layout/process1"/>
    <dgm:cxn modelId="{F0CCC925-0DDD-403F-8987-3E3F9DDCECEF}" type="presParOf" srcId="{B057702A-0CBB-4C50-ACC4-7C2E848623E7}" destId="{53D723DB-08EA-4C67-A083-1E84675A5EC9}" srcOrd="2" destOrd="0" presId="urn:microsoft.com/office/officeart/2005/8/layout/process1"/>
    <dgm:cxn modelId="{B091ADE9-34CC-4A3E-A893-670C6131BF73}" type="presParOf" srcId="{B057702A-0CBB-4C50-ACC4-7C2E848623E7}" destId="{4F8282E8-73A7-4E44-B934-4359F7D10754}" srcOrd="3" destOrd="0" presId="urn:microsoft.com/office/officeart/2005/8/layout/process1"/>
    <dgm:cxn modelId="{470834E4-71E6-4D57-A1EF-D7EA864C2E0E}" type="presParOf" srcId="{4F8282E8-73A7-4E44-B934-4359F7D10754}" destId="{465292F9-674A-4E2D-9BEE-9970FE2B31E5}" srcOrd="0" destOrd="0" presId="urn:microsoft.com/office/officeart/2005/8/layout/process1"/>
    <dgm:cxn modelId="{E6CA3608-A47D-4286-AD05-DD804A30EE5E}" type="presParOf" srcId="{B057702A-0CBB-4C50-ACC4-7C2E848623E7}" destId="{4BACDF9A-8DCC-45C0-976F-1A8C11DB23B7}" srcOrd="4" destOrd="0" presId="urn:microsoft.com/office/officeart/2005/8/layout/process1"/>
    <dgm:cxn modelId="{8EB9395F-6E70-4A58-A458-2F2EF4D2314B}" type="presParOf" srcId="{B057702A-0CBB-4C50-ACC4-7C2E848623E7}" destId="{37D8FB20-EAFA-47CA-A169-B9766F3E1E36}" srcOrd="5" destOrd="0" presId="urn:microsoft.com/office/officeart/2005/8/layout/process1"/>
    <dgm:cxn modelId="{20371077-4EF3-4306-A07A-E9D085D9EFAE}" type="presParOf" srcId="{37D8FB20-EAFA-47CA-A169-B9766F3E1E36}" destId="{2509FA75-0014-4BF4-98C1-5D1DB43FCDC2}" srcOrd="0" destOrd="0" presId="urn:microsoft.com/office/officeart/2005/8/layout/process1"/>
    <dgm:cxn modelId="{D2C1A273-7406-4040-A51F-24E5A4A5D2C2}" type="presParOf" srcId="{B057702A-0CBB-4C50-ACC4-7C2E848623E7}" destId="{EEE0AE1E-1F08-42AE-8717-E5F14D0FFFB3}" srcOrd="6" destOrd="0" presId="urn:microsoft.com/office/officeart/2005/8/layout/process1"/>
    <dgm:cxn modelId="{A8688E17-82F9-4983-81D9-E82BD1E6F116}" type="presParOf" srcId="{B057702A-0CBB-4C50-ACC4-7C2E848623E7}" destId="{36A5C852-F2C4-47BE-BE6D-30CC5E030890}" srcOrd="7" destOrd="0" presId="urn:microsoft.com/office/officeart/2005/8/layout/process1"/>
    <dgm:cxn modelId="{5D7780EC-2ED6-4AF7-8602-499F9452B4DB}" type="presParOf" srcId="{36A5C852-F2C4-47BE-BE6D-30CC5E030890}" destId="{9912015A-2667-46BC-BF84-E489CCE25C15}" srcOrd="0" destOrd="0" presId="urn:microsoft.com/office/officeart/2005/8/layout/process1"/>
    <dgm:cxn modelId="{D9F05EC0-CDB7-431B-9E6D-94647B21FED6}" type="presParOf" srcId="{B057702A-0CBB-4C50-ACC4-7C2E848623E7}" destId="{1BFE718F-5ADE-442D-8A46-1E676CBE4448}" srcOrd="8" destOrd="0" presId="urn:microsoft.com/office/officeart/2005/8/layout/process1"/>
    <dgm:cxn modelId="{171680EC-A934-45B2-8BF5-5F8EC6357ED7}" type="presParOf" srcId="{B057702A-0CBB-4C50-ACC4-7C2E848623E7}" destId="{A3621419-B9AD-42F5-89B3-19BB305FDD86}" srcOrd="9" destOrd="0" presId="urn:microsoft.com/office/officeart/2005/8/layout/process1"/>
    <dgm:cxn modelId="{C9748146-1621-46A6-8F5D-A5FA326BD235}" type="presParOf" srcId="{A3621419-B9AD-42F5-89B3-19BB305FDD86}" destId="{D386EBBC-E189-45DD-B745-BF7194FED0C9}" srcOrd="0" destOrd="0" presId="urn:microsoft.com/office/officeart/2005/8/layout/process1"/>
    <dgm:cxn modelId="{FF2FE26E-7DAC-4ADC-A27B-8C361FA3C3BA}" type="presParOf" srcId="{B057702A-0CBB-4C50-ACC4-7C2E848623E7}" destId="{1EAFD04D-F7C1-4C66-9C11-8C0C037F3ED0}" srcOrd="10" destOrd="0" presId="urn:microsoft.com/office/officeart/2005/8/layout/process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F1D812A-46AC-4DAD-9D1D-5E7F7CF594A2}" type="doc">
      <dgm:prSet loTypeId="urn:microsoft.com/office/officeart/2005/8/layout/process1" loCatId="process" qsTypeId="urn:microsoft.com/office/officeart/2005/8/quickstyle/simple1" qsCatId="simple" csTypeId="urn:microsoft.com/office/officeart/2005/8/colors/accent1_2" csCatId="accent1" phldr="1"/>
      <dgm:spPr/>
    </dgm:pt>
    <dgm:pt modelId="{C2A03412-7A86-46AA-8DFB-C2E3240B296F}">
      <dgm:prSet phldrT="[Text]"/>
      <dgm:spPr>
        <a:solidFill>
          <a:srgbClr val="8E0000"/>
        </a:solidFill>
        <a:ln>
          <a:solidFill>
            <a:srgbClr val="8E0000"/>
          </a:solidFill>
        </a:ln>
      </dgm:spPr>
      <dgm:t>
        <a:bodyPr/>
        <a:lstStyle/>
        <a:p>
          <a:r>
            <a:rPr lang="cs-CZ" dirty="0" smtClean="0">
              <a:solidFill>
                <a:schemeClr val="bg1"/>
              </a:solidFill>
              <a:effectLst>
                <a:outerShdw blurRad="38100" dist="38100" dir="2700000" algn="tl">
                  <a:srgbClr val="C0C0C0"/>
                </a:outerShdw>
              </a:effectLst>
            </a:rPr>
            <a:t>Úvod – studium předmětu kartografie</a:t>
          </a:r>
          <a:endParaRPr lang="cs-CZ" dirty="0">
            <a:solidFill>
              <a:schemeClr val="bg1"/>
            </a:solidFill>
          </a:endParaRPr>
        </a:p>
      </dgm:t>
    </dgm:pt>
    <dgm:pt modelId="{9D8DCA65-C15D-422D-8C01-FFF73B8BE76C}" type="parTrans" cxnId="{5CAAD1C3-EAE7-42D6-BF4D-DD00E7CC4165}">
      <dgm:prSet/>
      <dgm:spPr/>
      <dgm:t>
        <a:bodyPr/>
        <a:lstStyle/>
        <a:p>
          <a:endParaRPr lang="cs-CZ"/>
        </a:p>
      </dgm:t>
    </dgm:pt>
    <dgm:pt modelId="{06178BE7-8D27-41F5-A65A-4D98E9DB63FD}" type="sibTrans" cxnId="{5CAAD1C3-EAE7-42D6-BF4D-DD00E7CC4165}">
      <dgm:prSet/>
      <dgm:spPr>
        <a:solidFill>
          <a:srgbClr val="9E0000"/>
        </a:solidFill>
      </dgm:spPr>
      <dgm:t>
        <a:bodyPr/>
        <a:lstStyle/>
        <a:p>
          <a:endParaRPr lang="cs-CZ"/>
        </a:p>
      </dgm:t>
    </dgm:pt>
    <dgm:pt modelId="{EB6FC82E-1B19-488C-A632-D75954DA5089}">
      <dgm:prSet phldrT="[Text]"/>
      <dgm:spPr>
        <a:noFill/>
      </dgm:spPr>
      <dgm:t>
        <a:bodyPr/>
        <a:lstStyle/>
        <a:p>
          <a:r>
            <a:rPr lang="cs-CZ" dirty="0" smtClean="0">
              <a:solidFill>
                <a:srgbClr val="C00000"/>
              </a:solidFill>
              <a:effectLst>
                <a:outerShdw blurRad="38100" dist="38100" dir="2700000" algn="tl">
                  <a:srgbClr val="C0C0C0"/>
                </a:outerShdw>
              </a:effectLst>
            </a:rPr>
            <a:t>Postavení kartografie v systému věd</a:t>
          </a:r>
          <a:endParaRPr lang="cs-CZ" dirty="0">
            <a:solidFill>
              <a:srgbClr val="C00000"/>
            </a:solidFill>
          </a:endParaRPr>
        </a:p>
      </dgm:t>
    </dgm:pt>
    <dgm:pt modelId="{D85E963B-4BC2-493C-8BFE-F917084BBA13}" type="parTrans" cxnId="{82E50FB5-3609-413E-BB5B-FE522600D778}">
      <dgm:prSet/>
      <dgm:spPr/>
      <dgm:t>
        <a:bodyPr/>
        <a:lstStyle/>
        <a:p>
          <a:endParaRPr lang="cs-CZ"/>
        </a:p>
      </dgm:t>
    </dgm:pt>
    <dgm:pt modelId="{92D52AC9-EA34-475B-8E11-D7558B66CAFC}" type="sibTrans" cxnId="{82E50FB5-3609-413E-BB5B-FE522600D778}">
      <dgm:prSet/>
      <dgm:spPr>
        <a:solidFill>
          <a:srgbClr val="9E0000"/>
        </a:solidFill>
        <a:ln>
          <a:solidFill>
            <a:srgbClr val="9E0000"/>
          </a:solidFill>
        </a:ln>
      </dgm:spPr>
      <dgm:t>
        <a:bodyPr/>
        <a:lstStyle/>
        <a:p>
          <a:endParaRPr lang="cs-CZ" dirty="0"/>
        </a:p>
      </dgm:t>
    </dgm:pt>
    <dgm:pt modelId="{7F63495B-E1DD-4AD2-94A2-E86E532CFC36}">
      <dgm:prSet phldrT="[Text]"/>
      <dgm:spPr>
        <a:noFill/>
      </dgm:spPr>
      <dgm:t>
        <a:bodyPr/>
        <a:lstStyle/>
        <a:p>
          <a:r>
            <a:rPr lang="cs-CZ" dirty="0" smtClean="0">
              <a:solidFill>
                <a:srgbClr val="C00000"/>
              </a:solidFill>
              <a:effectLst>
                <a:outerShdw blurRad="38100" dist="38100" dir="2700000" algn="tl">
                  <a:srgbClr val="C0C0C0"/>
                </a:outerShdw>
              </a:effectLst>
            </a:rPr>
            <a:t>Kartografie jako samostatný vědní obor a její definice</a:t>
          </a:r>
          <a:endParaRPr lang="cs-CZ" dirty="0">
            <a:solidFill>
              <a:srgbClr val="C00000"/>
            </a:solidFill>
          </a:endParaRPr>
        </a:p>
      </dgm:t>
    </dgm:pt>
    <dgm:pt modelId="{00297646-0EF1-491E-8151-A0251977CFFA}" type="parTrans" cxnId="{E1CF5A8D-0997-4EF4-ACC4-57964B17A23E}">
      <dgm:prSet/>
      <dgm:spPr/>
      <dgm:t>
        <a:bodyPr/>
        <a:lstStyle/>
        <a:p>
          <a:endParaRPr lang="cs-CZ"/>
        </a:p>
      </dgm:t>
    </dgm:pt>
    <dgm:pt modelId="{20646FCE-705B-44A0-BB1A-2EC7AA2A4E2E}" type="sibTrans" cxnId="{E1CF5A8D-0997-4EF4-ACC4-57964B17A23E}">
      <dgm:prSet/>
      <dgm:spPr>
        <a:solidFill>
          <a:srgbClr val="9E0000"/>
        </a:solidFill>
      </dgm:spPr>
      <dgm:t>
        <a:bodyPr/>
        <a:lstStyle/>
        <a:p>
          <a:endParaRPr lang="cs-CZ"/>
        </a:p>
      </dgm:t>
    </dgm:pt>
    <dgm:pt modelId="{90EB916C-B489-422B-94D2-5B5CD0BA0924}">
      <dgm:prSet phldrT="[Text]"/>
      <dgm:spPr>
        <a:noFill/>
      </dgm:spPr>
      <dgm:t>
        <a:bodyPr/>
        <a:lstStyle/>
        <a:p>
          <a:r>
            <a:rPr lang="cs-CZ" dirty="0" smtClean="0">
              <a:solidFill>
                <a:srgbClr val="C00000"/>
              </a:solidFill>
              <a:effectLst>
                <a:outerShdw blurRad="38100" dist="38100" dir="2700000" algn="tl">
                  <a:srgbClr val="C0C0C0"/>
                </a:outerShdw>
              </a:effectLst>
            </a:rPr>
            <a:t>Definice mapy, atlasu, glóbu a produktů digitální kartografie</a:t>
          </a:r>
          <a:endParaRPr lang="cs-CZ" dirty="0">
            <a:solidFill>
              <a:srgbClr val="C00000"/>
            </a:solidFill>
          </a:endParaRPr>
        </a:p>
      </dgm:t>
    </dgm:pt>
    <dgm:pt modelId="{795CB2DA-0D89-412A-8746-0A55F814F439}" type="parTrans" cxnId="{A1DB6E46-39B1-4B62-9DFA-D74573351459}">
      <dgm:prSet/>
      <dgm:spPr/>
      <dgm:t>
        <a:bodyPr/>
        <a:lstStyle/>
        <a:p>
          <a:endParaRPr lang="cs-CZ"/>
        </a:p>
      </dgm:t>
    </dgm:pt>
    <dgm:pt modelId="{81E37371-C328-40FD-B9AD-FA75F4663C9B}" type="sibTrans" cxnId="{A1DB6E46-39B1-4B62-9DFA-D74573351459}">
      <dgm:prSet/>
      <dgm:spPr>
        <a:solidFill>
          <a:srgbClr val="9E0000"/>
        </a:solidFill>
      </dgm:spPr>
      <dgm:t>
        <a:bodyPr/>
        <a:lstStyle/>
        <a:p>
          <a:endParaRPr lang="cs-CZ"/>
        </a:p>
      </dgm:t>
    </dgm:pt>
    <dgm:pt modelId="{7479B931-5197-489F-B820-1260B7851AF6}">
      <dgm:prSet phldrT="[Text]"/>
      <dgm:spPr>
        <a:noFill/>
      </dgm:spPr>
      <dgm:t>
        <a:bodyPr/>
        <a:lstStyle/>
        <a:p>
          <a:r>
            <a:rPr lang="cs-CZ" dirty="0" smtClean="0">
              <a:solidFill>
                <a:srgbClr val="C00000"/>
              </a:solidFill>
              <a:effectLst>
                <a:outerShdw blurRad="38100" dist="38100" dir="2700000" algn="tl">
                  <a:srgbClr val="C0C0C0"/>
                </a:outerShdw>
              </a:effectLst>
            </a:rPr>
            <a:t>Struktura a členění kartografie,</a:t>
          </a:r>
          <a:endParaRPr lang="cs-CZ" dirty="0">
            <a:solidFill>
              <a:srgbClr val="C00000"/>
            </a:solidFill>
          </a:endParaRPr>
        </a:p>
      </dgm:t>
    </dgm:pt>
    <dgm:pt modelId="{7B8B7371-EE95-4821-952A-DA348401A1EE}" type="parTrans" cxnId="{C63C4F92-EBE0-4638-AB1A-C888B8DDA6B9}">
      <dgm:prSet/>
      <dgm:spPr/>
      <dgm:t>
        <a:bodyPr/>
        <a:lstStyle/>
        <a:p>
          <a:endParaRPr lang="cs-CZ"/>
        </a:p>
      </dgm:t>
    </dgm:pt>
    <dgm:pt modelId="{EBDAE86E-3CEA-46E1-AF4F-EF0AC5801943}" type="sibTrans" cxnId="{C63C4F92-EBE0-4638-AB1A-C888B8DDA6B9}">
      <dgm:prSet/>
      <dgm:spPr>
        <a:solidFill>
          <a:srgbClr val="9E0000"/>
        </a:solidFill>
      </dgm:spPr>
      <dgm:t>
        <a:bodyPr/>
        <a:lstStyle/>
        <a:p>
          <a:endParaRPr lang="cs-CZ"/>
        </a:p>
      </dgm:t>
    </dgm:pt>
    <dgm:pt modelId="{4C1DEBAA-0F32-44E4-B462-2BE97B11C370}">
      <dgm:prSet phldrT="[Text]"/>
      <dgm:spPr>
        <a:noFill/>
      </dgm:spPr>
      <dgm:t>
        <a:bodyPr/>
        <a:lstStyle/>
        <a:p>
          <a:r>
            <a:rPr lang="cs-CZ" dirty="0" smtClean="0">
              <a:solidFill>
                <a:srgbClr val="C00000"/>
              </a:solidFill>
              <a:effectLst>
                <a:outerShdw blurRad="38100" dist="38100" dir="2700000" algn="tl">
                  <a:srgbClr val="C0C0C0"/>
                </a:outerShdw>
              </a:effectLst>
            </a:rPr>
            <a:t>Dějiny kartografie</a:t>
          </a:r>
          <a:endParaRPr lang="cs-CZ" dirty="0">
            <a:solidFill>
              <a:srgbClr val="C00000"/>
            </a:solidFill>
          </a:endParaRPr>
        </a:p>
      </dgm:t>
    </dgm:pt>
    <dgm:pt modelId="{C849807A-C483-4CA7-99A7-4D5DF6B147BB}" type="parTrans" cxnId="{69B190B8-3117-45E0-A097-600594B20AAB}">
      <dgm:prSet/>
      <dgm:spPr/>
      <dgm:t>
        <a:bodyPr/>
        <a:lstStyle/>
        <a:p>
          <a:endParaRPr lang="cs-CZ"/>
        </a:p>
      </dgm:t>
    </dgm:pt>
    <dgm:pt modelId="{E94B1057-1EF8-4C77-A54A-C4A8A9042316}" type="sibTrans" cxnId="{69B190B8-3117-45E0-A097-600594B20AAB}">
      <dgm:prSet/>
      <dgm:spPr>
        <a:solidFill>
          <a:srgbClr val="9E0000"/>
        </a:solidFill>
      </dgm:spPr>
      <dgm:t>
        <a:bodyPr/>
        <a:lstStyle/>
        <a:p>
          <a:endParaRPr lang="cs-CZ"/>
        </a:p>
      </dgm:t>
    </dgm:pt>
    <dgm:pt modelId="{B057702A-0CBB-4C50-ACC4-7C2E848623E7}" type="pres">
      <dgm:prSet presAssocID="{FF1D812A-46AC-4DAD-9D1D-5E7F7CF594A2}" presName="Name0" presStyleCnt="0">
        <dgm:presLayoutVars>
          <dgm:dir/>
          <dgm:resizeHandles val="exact"/>
        </dgm:presLayoutVars>
      </dgm:prSet>
      <dgm:spPr/>
    </dgm:pt>
    <dgm:pt modelId="{21B9CB86-07E8-4748-B26B-05CC586D5445}" type="pres">
      <dgm:prSet presAssocID="{C2A03412-7A86-46AA-8DFB-C2E3240B296F}" presName="node" presStyleLbl="node1" presStyleIdx="0" presStyleCnt="6" custScaleX="98785" custScaleY="97992" custLinFactNeighborX="-1519" custLinFactNeighborY="-6709">
        <dgm:presLayoutVars>
          <dgm:bulletEnabled val="1"/>
        </dgm:presLayoutVars>
      </dgm:prSet>
      <dgm:spPr/>
      <dgm:t>
        <a:bodyPr/>
        <a:lstStyle/>
        <a:p>
          <a:endParaRPr lang="cs-CZ"/>
        </a:p>
      </dgm:t>
    </dgm:pt>
    <dgm:pt modelId="{FF98E716-3DA5-4B4A-B765-410C97872A7F}" type="pres">
      <dgm:prSet presAssocID="{06178BE7-8D27-41F5-A65A-4D98E9DB63FD}" presName="sibTrans" presStyleLbl="sibTrans2D1" presStyleIdx="0" presStyleCnt="5"/>
      <dgm:spPr/>
      <dgm:t>
        <a:bodyPr/>
        <a:lstStyle/>
        <a:p>
          <a:endParaRPr lang="cs-CZ"/>
        </a:p>
      </dgm:t>
    </dgm:pt>
    <dgm:pt modelId="{22058855-13C9-4F9E-99CA-BF1D24F161FF}" type="pres">
      <dgm:prSet presAssocID="{06178BE7-8D27-41F5-A65A-4D98E9DB63FD}" presName="connectorText" presStyleLbl="sibTrans2D1" presStyleIdx="0" presStyleCnt="5"/>
      <dgm:spPr/>
      <dgm:t>
        <a:bodyPr/>
        <a:lstStyle/>
        <a:p>
          <a:endParaRPr lang="cs-CZ"/>
        </a:p>
      </dgm:t>
    </dgm:pt>
    <dgm:pt modelId="{53D723DB-08EA-4C67-A083-1E84675A5EC9}" type="pres">
      <dgm:prSet presAssocID="{EB6FC82E-1B19-488C-A632-D75954DA5089}" presName="node" presStyleLbl="node1" presStyleIdx="1" presStyleCnt="6">
        <dgm:presLayoutVars>
          <dgm:bulletEnabled val="1"/>
        </dgm:presLayoutVars>
      </dgm:prSet>
      <dgm:spPr/>
      <dgm:t>
        <a:bodyPr/>
        <a:lstStyle/>
        <a:p>
          <a:endParaRPr lang="cs-CZ"/>
        </a:p>
      </dgm:t>
    </dgm:pt>
    <dgm:pt modelId="{4F8282E8-73A7-4E44-B934-4359F7D10754}" type="pres">
      <dgm:prSet presAssocID="{92D52AC9-EA34-475B-8E11-D7558B66CAFC}" presName="sibTrans" presStyleLbl="sibTrans2D1" presStyleIdx="1" presStyleCnt="5"/>
      <dgm:spPr/>
      <dgm:t>
        <a:bodyPr/>
        <a:lstStyle/>
        <a:p>
          <a:endParaRPr lang="cs-CZ"/>
        </a:p>
      </dgm:t>
    </dgm:pt>
    <dgm:pt modelId="{465292F9-674A-4E2D-9BEE-9970FE2B31E5}" type="pres">
      <dgm:prSet presAssocID="{92D52AC9-EA34-475B-8E11-D7558B66CAFC}" presName="connectorText" presStyleLbl="sibTrans2D1" presStyleIdx="1" presStyleCnt="5"/>
      <dgm:spPr/>
      <dgm:t>
        <a:bodyPr/>
        <a:lstStyle/>
        <a:p>
          <a:endParaRPr lang="cs-CZ"/>
        </a:p>
      </dgm:t>
    </dgm:pt>
    <dgm:pt modelId="{4BACDF9A-8DCC-45C0-976F-1A8C11DB23B7}" type="pres">
      <dgm:prSet presAssocID="{7F63495B-E1DD-4AD2-94A2-E86E532CFC36}" presName="node" presStyleLbl="node1" presStyleIdx="2" presStyleCnt="6">
        <dgm:presLayoutVars>
          <dgm:bulletEnabled val="1"/>
        </dgm:presLayoutVars>
      </dgm:prSet>
      <dgm:spPr/>
      <dgm:t>
        <a:bodyPr/>
        <a:lstStyle/>
        <a:p>
          <a:endParaRPr lang="cs-CZ"/>
        </a:p>
      </dgm:t>
    </dgm:pt>
    <dgm:pt modelId="{37D8FB20-EAFA-47CA-A169-B9766F3E1E36}" type="pres">
      <dgm:prSet presAssocID="{20646FCE-705B-44A0-BB1A-2EC7AA2A4E2E}" presName="sibTrans" presStyleLbl="sibTrans2D1" presStyleIdx="2" presStyleCnt="5"/>
      <dgm:spPr/>
      <dgm:t>
        <a:bodyPr/>
        <a:lstStyle/>
        <a:p>
          <a:endParaRPr lang="cs-CZ"/>
        </a:p>
      </dgm:t>
    </dgm:pt>
    <dgm:pt modelId="{2509FA75-0014-4BF4-98C1-5D1DB43FCDC2}" type="pres">
      <dgm:prSet presAssocID="{20646FCE-705B-44A0-BB1A-2EC7AA2A4E2E}" presName="connectorText" presStyleLbl="sibTrans2D1" presStyleIdx="2" presStyleCnt="5"/>
      <dgm:spPr/>
      <dgm:t>
        <a:bodyPr/>
        <a:lstStyle/>
        <a:p>
          <a:endParaRPr lang="cs-CZ"/>
        </a:p>
      </dgm:t>
    </dgm:pt>
    <dgm:pt modelId="{EEE0AE1E-1F08-42AE-8717-E5F14D0FFFB3}" type="pres">
      <dgm:prSet presAssocID="{90EB916C-B489-422B-94D2-5B5CD0BA0924}" presName="node" presStyleLbl="node1" presStyleIdx="3" presStyleCnt="6">
        <dgm:presLayoutVars>
          <dgm:bulletEnabled val="1"/>
        </dgm:presLayoutVars>
      </dgm:prSet>
      <dgm:spPr/>
      <dgm:t>
        <a:bodyPr/>
        <a:lstStyle/>
        <a:p>
          <a:endParaRPr lang="cs-CZ"/>
        </a:p>
      </dgm:t>
    </dgm:pt>
    <dgm:pt modelId="{36A5C852-F2C4-47BE-BE6D-30CC5E030890}" type="pres">
      <dgm:prSet presAssocID="{81E37371-C328-40FD-B9AD-FA75F4663C9B}" presName="sibTrans" presStyleLbl="sibTrans2D1" presStyleIdx="3" presStyleCnt="5"/>
      <dgm:spPr/>
      <dgm:t>
        <a:bodyPr/>
        <a:lstStyle/>
        <a:p>
          <a:endParaRPr lang="cs-CZ"/>
        </a:p>
      </dgm:t>
    </dgm:pt>
    <dgm:pt modelId="{9912015A-2667-46BC-BF84-E489CCE25C15}" type="pres">
      <dgm:prSet presAssocID="{81E37371-C328-40FD-B9AD-FA75F4663C9B}" presName="connectorText" presStyleLbl="sibTrans2D1" presStyleIdx="3" presStyleCnt="5"/>
      <dgm:spPr/>
      <dgm:t>
        <a:bodyPr/>
        <a:lstStyle/>
        <a:p>
          <a:endParaRPr lang="cs-CZ"/>
        </a:p>
      </dgm:t>
    </dgm:pt>
    <dgm:pt modelId="{1BFE718F-5ADE-442D-8A46-1E676CBE4448}" type="pres">
      <dgm:prSet presAssocID="{7479B931-5197-489F-B820-1260B7851AF6}" presName="node" presStyleLbl="node1" presStyleIdx="4" presStyleCnt="6">
        <dgm:presLayoutVars>
          <dgm:bulletEnabled val="1"/>
        </dgm:presLayoutVars>
      </dgm:prSet>
      <dgm:spPr/>
      <dgm:t>
        <a:bodyPr/>
        <a:lstStyle/>
        <a:p>
          <a:endParaRPr lang="cs-CZ"/>
        </a:p>
      </dgm:t>
    </dgm:pt>
    <dgm:pt modelId="{A3621419-B9AD-42F5-89B3-19BB305FDD86}" type="pres">
      <dgm:prSet presAssocID="{EBDAE86E-3CEA-46E1-AF4F-EF0AC5801943}" presName="sibTrans" presStyleLbl="sibTrans2D1" presStyleIdx="4" presStyleCnt="5"/>
      <dgm:spPr/>
      <dgm:t>
        <a:bodyPr/>
        <a:lstStyle/>
        <a:p>
          <a:endParaRPr lang="cs-CZ"/>
        </a:p>
      </dgm:t>
    </dgm:pt>
    <dgm:pt modelId="{D386EBBC-E189-45DD-B745-BF7194FED0C9}" type="pres">
      <dgm:prSet presAssocID="{EBDAE86E-3CEA-46E1-AF4F-EF0AC5801943}" presName="connectorText" presStyleLbl="sibTrans2D1" presStyleIdx="4" presStyleCnt="5"/>
      <dgm:spPr/>
      <dgm:t>
        <a:bodyPr/>
        <a:lstStyle/>
        <a:p>
          <a:endParaRPr lang="cs-CZ"/>
        </a:p>
      </dgm:t>
    </dgm:pt>
    <dgm:pt modelId="{1EAFD04D-F7C1-4C66-9C11-8C0C037F3ED0}" type="pres">
      <dgm:prSet presAssocID="{4C1DEBAA-0F32-44E4-B462-2BE97B11C370}" presName="node" presStyleLbl="node1" presStyleIdx="5" presStyleCnt="6">
        <dgm:presLayoutVars>
          <dgm:bulletEnabled val="1"/>
        </dgm:presLayoutVars>
      </dgm:prSet>
      <dgm:spPr/>
      <dgm:t>
        <a:bodyPr/>
        <a:lstStyle/>
        <a:p>
          <a:endParaRPr lang="cs-CZ"/>
        </a:p>
      </dgm:t>
    </dgm:pt>
  </dgm:ptLst>
  <dgm:cxnLst>
    <dgm:cxn modelId="{1CB8FEB2-96CF-4168-BDCA-5A645496A7D7}" type="presOf" srcId="{FF1D812A-46AC-4DAD-9D1D-5E7F7CF594A2}" destId="{B057702A-0CBB-4C50-ACC4-7C2E848623E7}" srcOrd="0" destOrd="0" presId="urn:microsoft.com/office/officeart/2005/8/layout/process1"/>
    <dgm:cxn modelId="{8A776E04-8E76-4F8B-8B94-E29E602E929D}" type="presOf" srcId="{20646FCE-705B-44A0-BB1A-2EC7AA2A4E2E}" destId="{2509FA75-0014-4BF4-98C1-5D1DB43FCDC2}" srcOrd="1" destOrd="0" presId="urn:microsoft.com/office/officeart/2005/8/layout/process1"/>
    <dgm:cxn modelId="{2520AFF0-1378-4493-8909-6157193BEC3F}" type="presOf" srcId="{20646FCE-705B-44A0-BB1A-2EC7AA2A4E2E}" destId="{37D8FB20-EAFA-47CA-A169-B9766F3E1E36}" srcOrd="0" destOrd="0" presId="urn:microsoft.com/office/officeart/2005/8/layout/process1"/>
    <dgm:cxn modelId="{E1CF5A8D-0997-4EF4-ACC4-57964B17A23E}" srcId="{FF1D812A-46AC-4DAD-9D1D-5E7F7CF594A2}" destId="{7F63495B-E1DD-4AD2-94A2-E86E532CFC36}" srcOrd="2" destOrd="0" parTransId="{00297646-0EF1-491E-8151-A0251977CFFA}" sibTransId="{20646FCE-705B-44A0-BB1A-2EC7AA2A4E2E}"/>
    <dgm:cxn modelId="{41D1B617-3D2B-49B7-B569-15E389044563}" type="presOf" srcId="{06178BE7-8D27-41F5-A65A-4D98E9DB63FD}" destId="{22058855-13C9-4F9E-99CA-BF1D24F161FF}" srcOrd="1" destOrd="0" presId="urn:microsoft.com/office/officeart/2005/8/layout/process1"/>
    <dgm:cxn modelId="{87504633-93B0-4BC4-8C6D-A86498FE8FD9}" type="presOf" srcId="{EB6FC82E-1B19-488C-A632-D75954DA5089}" destId="{53D723DB-08EA-4C67-A083-1E84675A5EC9}" srcOrd="0" destOrd="0" presId="urn:microsoft.com/office/officeart/2005/8/layout/process1"/>
    <dgm:cxn modelId="{6BAAF8D8-0DF4-4D5C-85E6-848D19CA9329}" type="presOf" srcId="{EBDAE86E-3CEA-46E1-AF4F-EF0AC5801943}" destId="{A3621419-B9AD-42F5-89B3-19BB305FDD86}" srcOrd="0" destOrd="0" presId="urn:microsoft.com/office/officeart/2005/8/layout/process1"/>
    <dgm:cxn modelId="{4AEFA9AB-AA79-4B59-9886-C5D9727F9869}" type="presOf" srcId="{7479B931-5197-489F-B820-1260B7851AF6}" destId="{1BFE718F-5ADE-442D-8A46-1E676CBE4448}" srcOrd="0" destOrd="0" presId="urn:microsoft.com/office/officeart/2005/8/layout/process1"/>
    <dgm:cxn modelId="{5CAAD1C3-EAE7-42D6-BF4D-DD00E7CC4165}" srcId="{FF1D812A-46AC-4DAD-9D1D-5E7F7CF594A2}" destId="{C2A03412-7A86-46AA-8DFB-C2E3240B296F}" srcOrd="0" destOrd="0" parTransId="{9D8DCA65-C15D-422D-8C01-FFF73B8BE76C}" sibTransId="{06178BE7-8D27-41F5-A65A-4D98E9DB63FD}"/>
    <dgm:cxn modelId="{69B190B8-3117-45E0-A097-600594B20AAB}" srcId="{FF1D812A-46AC-4DAD-9D1D-5E7F7CF594A2}" destId="{4C1DEBAA-0F32-44E4-B462-2BE97B11C370}" srcOrd="5" destOrd="0" parTransId="{C849807A-C483-4CA7-99A7-4D5DF6B147BB}" sibTransId="{E94B1057-1EF8-4C77-A54A-C4A8A9042316}"/>
    <dgm:cxn modelId="{82E50FB5-3609-413E-BB5B-FE522600D778}" srcId="{FF1D812A-46AC-4DAD-9D1D-5E7F7CF594A2}" destId="{EB6FC82E-1B19-488C-A632-D75954DA5089}" srcOrd="1" destOrd="0" parTransId="{D85E963B-4BC2-493C-8BFE-F917084BBA13}" sibTransId="{92D52AC9-EA34-475B-8E11-D7558B66CAFC}"/>
    <dgm:cxn modelId="{C63C4F92-EBE0-4638-AB1A-C888B8DDA6B9}" srcId="{FF1D812A-46AC-4DAD-9D1D-5E7F7CF594A2}" destId="{7479B931-5197-489F-B820-1260B7851AF6}" srcOrd="4" destOrd="0" parTransId="{7B8B7371-EE95-4821-952A-DA348401A1EE}" sibTransId="{EBDAE86E-3CEA-46E1-AF4F-EF0AC5801943}"/>
    <dgm:cxn modelId="{A1DB6E46-39B1-4B62-9DFA-D74573351459}" srcId="{FF1D812A-46AC-4DAD-9D1D-5E7F7CF594A2}" destId="{90EB916C-B489-422B-94D2-5B5CD0BA0924}" srcOrd="3" destOrd="0" parTransId="{795CB2DA-0D89-412A-8746-0A55F814F439}" sibTransId="{81E37371-C328-40FD-B9AD-FA75F4663C9B}"/>
    <dgm:cxn modelId="{81D35E42-CF1C-4F27-A96D-91C5B4A1CB54}" type="presOf" srcId="{92D52AC9-EA34-475B-8E11-D7558B66CAFC}" destId="{4F8282E8-73A7-4E44-B934-4359F7D10754}" srcOrd="0" destOrd="0" presId="urn:microsoft.com/office/officeart/2005/8/layout/process1"/>
    <dgm:cxn modelId="{5A6374C0-E140-4C46-8395-C9000743B267}" type="presOf" srcId="{92D52AC9-EA34-475B-8E11-D7558B66CAFC}" destId="{465292F9-674A-4E2D-9BEE-9970FE2B31E5}" srcOrd="1" destOrd="0" presId="urn:microsoft.com/office/officeart/2005/8/layout/process1"/>
    <dgm:cxn modelId="{23777583-9E50-48F8-83F4-359A32836780}" type="presOf" srcId="{81E37371-C328-40FD-B9AD-FA75F4663C9B}" destId="{9912015A-2667-46BC-BF84-E489CCE25C15}" srcOrd="1" destOrd="0" presId="urn:microsoft.com/office/officeart/2005/8/layout/process1"/>
    <dgm:cxn modelId="{B5769A6F-FA8F-4997-B360-D5252D4D7FC7}" type="presOf" srcId="{C2A03412-7A86-46AA-8DFB-C2E3240B296F}" destId="{21B9CB86-07E8-4748-B26B-05CC586D5445}" srcOrd="0" destOrd="0" presId="urn:microsoft.com/office/officeart/2005/8/layout/process1"/>
    <dgm:cxn modelId="{B50E0DC4-9D2C-4959-ACCA-F780D1D065CC}" type="presOf" srcId="{7F63495B-E1DD-4AD2-94A2-E86E532CFC36}" destId="{4BACDF9A-8DCC-45C0-976F-1A8C11DB23B7}" srcOrd="0" destOrd="0" presId="urn:microsoft.com/office/officeart/2005/8/layout/process1"/>
    <dgm:cxn modelId="{65E041FD-B2A3-4DE3-AE32-FF3CBC8B2BF0}" type="presOf" srcId="{06178BE7-8D27-41F5-A65A-4D98E9DB63FD}" destId="{FF98E716-3DA5-4B4A-B765-410C97872A7F}" srcOrd="0" destOrd="0" presId="urn:microsoft.com/office/officeart/2005/8/layout/process1"/>
    <dgm:cxn modelId="{4C0A61FA-FD76-4F07-BC77-3D8C912A3C2C}" type="presOf" srcId="{4C1DEBAA-0F32-44E4-B462-2BE97B11C370}" destId="{1EAFD04D-F7C1-4C66-9C11-8C0C037F3ED0}" srcOrd="0" destOrd="0" presId="urn:microsoft.com/office/officeart/2005/8/layout/process1"/>
    <dgm:cxn modelId="{C4FC5BB9-FE3F-416B-97BA-730C5FD76F35}" type="presOf" srcId="{81E37371-C328-40FD-B9AD-FA75F4663C9B}" destId="{36A5C852-F2C4-47BE-BE6D-30CC5E030890}" srcOrd="0" destOrd="0" presId="urn:microsoft.com/office/officeart/2005/8/layout/process1"/>
    <dgm:cxn modelId="{24BBB020-6BE5-4E3E-A5CE-B690CB05B2F5}" type="presOf" srcId="{EBDAE86E-3CEA-46E1-AF4F-EF0AC5801943}" destId="{D386EBBC-E189-45DD-B745-BF7194FED0C9}" srcOrd="1" destOrd="0" presId="urn:microsoft.com/office/officeart/2005/8/layout/process1"/>
    <dgm:cxn modelId="{021F2C22-E8F8-4447-8367-517E15618A5D}" type="presOf" srcId="{90EB916C-B489-422B-94D2-5B5CD0BA0924}" destId="{EEE0AE1E-1F08-42AE-8717-E5F14D0FFFB3}" srcOrd="0" destOrd="0" presId="urn:microsoft.com/office/officeart/2005/8/layout/process1"/>
    <dgm:cxn modelId="{8C3D66D0-3769-4DA7-AA51-4F4C2F1FD9D6}" type="presParOf" srcId="{B057702A-0CBB-4C50-ACC4-7C2E848623E7}" destId="{21B9CB86-07E8-4748-B26B-05CC586D5445}" srcOrd="0" destOrd="0" presId="urn:microsoft.com/office/officeart/2005/8/layout/process1"/>
    <dgm:cxn modelId="{8FE59174-44D1-4C54-A57B-5AA85E5A4E38}" type="presParOf" srcId="{B057702A-0CBB-4C50-ACC4-7C2E848623E7}" destId="{FF98E716-3DA5-4B4A-B765-410C97872A7F}" srcOrd="1" destOrd="0" presId="urn:microsoft.com/office/officeart/2005/8/layout/process1"/>
    <dgm:cxn modelId="{A6161D1C-C814-4E8A-9045-8074BF539E62}" type="presParOf" srcId="{FF98E716-3DA5-4B4A-B765-410C97872A7F}" destId="{22058855-13C9-4F9E-99CA-BF1D24F161FF}" srcOrd="0" destOrd="0" presId="urn:microsoft.com/office/officeart/2005/8/layout/process1"/>
    <dgm:cxn modelId="{4173BA85-93B6-4AE7-8992-C9634856F0E0}" type="presParOf" srcId="{B057702A-0CBB-4C50-ACC4-7C2E848623E7}" destId="{53D723DB-08EA-4C67-A083-1E84675A5EC9}" srcOrd="2" destOrd="0" presId="urn:microsoft.com/office/officeart/2005/8/layout/process1"/>
    <dgm:cxn modelId="{02081197-FBD6-4BC3-9299-3D3D414A06C2}" type="presParOf" srcId="{B057702A-0CBB-4C50-ACC4-7C2E848623E7}" destId="{4F8282E8-73A7-4E44-B934-4359F7D10754}" srcOrd="3" destOrd="0" presId="urn:microsoft.com/office/officeart/2005/8/layout/process1"/>
    <dgm:cxn modelId="{DE279DD3-BC74-4E12-BBFD-B6881CC8AC91}" type="presParOf" srcId="{4F8282E8-73A7-4E44-B934-4359F7D10754}" destId="{465292F9-674A-4E2D-9BEE-9970FE2B31E5}" srcOrd="0" destOrd="0" presId="urn:microsoft.com/office/officeart/2005/8/layout/process1"/>
    <dgm:cxn modelId="{D73894FB-E443-4B4D-A35F-F166563FDB36}" type="presParOf" srcId="{B057702A-0CBB-4C50-ACC4-7C2E848623E7}" destId="{4BACDF9A-8DCC-45C0-976F-1A8C11DB23B7}" srcOrd="4" destOrd="0" presId="urn:microsoft.com/office/officeart/2005/8/layout/process1"/>
    <dgm:cxn modelId="{648D626F-A751-4787-ABAD-88062557255E}" type="presParOf" srcId="{B057702A-0CBB-4C50-ACC4-7C2E848623E7}" destId="{37D8FB20-EAFA-47CA-A169-B9766F3E1E36}" srcOrd="5" destOrd="0" presId="urn:microsoft.com/office/officeart/2005/8/layout/process1"/>
    <dgm:cxn modelId="{02520E19-02F1-4A0E-A1BF-46515F7F9B28}" type="presParOf" srcId="{37D8FB20-EAFA-47CA-A169-B9766F3E1E36}" destId="{2509FA75-0014-4BF4-98C1-5D1DB43FCDC2}" srcOrd="0" destOrd="0" presId="urn:microsoft.com/office/officeart/2005/8/layout/process1"/>
    <dgm:cxn modelId="{369D1C93-F2EE-4105-88F2-F1919AA006FA}" type="presParOf" srcId="{B057702A-0CBB-4C50-ACC4-7C2E848623E7}" destId="{EEE0AE1E-1F08-42AE-8717-E5F14D0FFFB3}" srcOrd="6" destOrd="0" presId="urn:microsoft.com/office/officeart/2005/8/layout/process1"/>
    <dgm:cxn modelId="{9929E1BE-FB76-456E-9903-F5BDA6C07C8A}" type="presParOf" srcId="{B057702A-0CBB-4C50-ACC4-7C2E848623E7}" destId="{36A5C852-F2C4-47BE-BE6D-30CC5E030890}" srcOrd="7" destOrd="0" presId="urn:microsoft.com/office/officeart/2005/8/layout/process1"/>
    <dgm:cxn modelId="{DE4D0891-B8A6-496A-A26D-B40D343D066E}" type="presParOf" srcId="{36A5C852-F2C4-47BE-BE6D-30CC5E030890}" destId="{9912015A-2667-46BC-BF84-E489CCE25C15}" srcOrd="0" destOrd="0" presId="urn:microsoft.com/office/officeart/2005/8/layout/process1"/>
    <dgm:cxn modelId="{32DCB2E8-F1A4-4317-AA10-BCD06F9FB475}" type="presParOf" srcId="{B057702A-0CBB-4C50-ACC4-7C2E848623E7}" destId="{1BFE718F-5ADE-442D-8A46-1E676CBE4448}" srcOrd="8" destOrd="0" presId="urn:microsoft.com/office/officeart/2005/8/layout/process1"/>
    <dgm:cxn modelId="{9D0BA897-9EF7-41EE-8017-EA75652C9577}" type="presParOf" srcId="{B057702A-0CBB-4C50-ACC4-7C2E848623E7}" destId="{A3621419-B9AD-42F5-89B3-19BB305FDD86}" srcOrd="9" destOrd="0" presId="urn:microsoft.com/office/officeart/2005/8/layout/process1"/>
    <dgm:cxn modelId="{AF66FEF2-E254-4922-98FC-36D95A8DA62B}" type="presParOf" srcId="{A3621419-B9AD-42F5-89B3-19BB305FDD86}" destId="{D386EBBC-E189-45DD-B745-BF7194FED0C9}" srcOrd="0" destOrd="0" presId="urn:microsoft.com/office/officeart/2005/8/layout/process1"/>
    <dgm:cxn modelId="{E20ADF85-4F06-40CF-9CFE-C998FACAC67F}" type="presParOf" srcId="{B057702A-0CBB-4C50-ACC4-7C2E848623E7}" destId="{1EAFD04D-F7C1-4C66-9C11-8C0C037F3ED0}" srcOrd="10" destOrd="0" presId="urn:microsoft.com/office/officeart/2005/8/layout/process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40.xml><?xml version="1.0" encoding="utf-8"?>
<dgm:dataModel xmlns:dgm="http://schemas.openxmlformats.org/drawingml/2006/diagram" xmlns:a="http://schemas.openxmlformats.org/drawingml/2006/main">
  <dgm:ptLst>
    <dgm:pt modelId="{FF1D812A-46AC-4DAD-9D1D-5E7F7CF594A2}" type="doc">
      <dgm:prSet loTypeId="urn:microsoft.com/office/officeart/2005/8/layout/process1" loCatId="process" qsTypeId="urn:microsoft.com/office/officeart/2005/8/quickstyle/simple1" qsCatId="simple" csTypeId="urn:microsoft.com/office/officeart/2005/8/colors/accent1_2" csCatId="accent1" phldr="1"/>
      <dgm:spPr/>
    </dgm:pt>
    <dgm:pt modelId="{C2A03412-7A86-46AA-8DFB-C2E3240B296F}">
      <dgm:prSet phldrT="[Text]"/>
      <dgm:spPr>
        <a:noFill/>
        <a:ln>
          <a:noFill/>
        </a:ln>
      </dgm:spPr>
      <dgm:t>
        <a:bodyPr/>
        <a:lstStyle/>
        <a:p>
          <a:r>
            <a:rPr lang="cs-CZ" dirty="0" smtClean="0">
              <a:solidFill>
                <a:srgbClr val="C00000"/>
              </a:solidFill>
              <a:effectLst>
                <a:outerShdw blurRad="38100" dist="38100" dir="2700000" algn="tl">
                  <a:srgbClr val="C0C0C0"/>
                </a:outerShdw>
              </a:effectLst>
            </a:rPr>
            <a:t>Úvod – studium předmětu kartografie</a:t>
          </a:r>
          <a:endParaRPr lang="cs-CZ" dirty="0">
            <a:solidFill>
              <a:srgbClr val="C00000"/>
            </a:solidFill>
          </a:endParaRPr>
        </a:p>
      </dgm:t>
    </dgm:pt>
    <dgm:pt modelId="{9D8DCA65-C15D-422D-8C01-FFF73B8BE76C}" type="parTrans" cxnId="{5CAAD1C3-EAE7-42D6-BF4D-DD00E7CC4165}">
      <dgm:prSet/>
      <dgm:spPr/>
      <dgm:t>
        <a:bodyPr/>
        <a:lstStyle/>
        <a:p>
          <a:endParaRPr lang="cs-CZ"/>
        </a:p>
      </dgm:t>
    </dgm:pt>
    <dgm:pt modelId="{06178BE7-8D27-41F5-A65A-4D98E9DB63FD}" type="sibTrans" cxnId="{5CAAD1C3-EAE7-42D6-BF4D-DD00E7CC4165}">
      <dgm:prSet/>
      <dgm:spPr>
        <a:solidFill>
          <a:srgbClr val="9E0000"/>
        </a:solidFill>
      </dgm:spPr>
      <dgm:t>
        <a:bodyPr/>
        <a:lstStyle/>
        <a:p>
          <a:endParaRPr lang="cs-CZ"/>
        </a:p>
      </dgm:t>
    </dgm:pt>
    <dgm:pt modelId="{EB6FC82E-1B19-488C-A632-D75954DA5089}">
      <dgm:prSet phldrT="[Text]"/>
      <dgm:spPr>
        <a:noFill/>
        <a:ln>
          <a:noFill/>
        </a:ln>
      </dgm:spPr>
      <dgm:t>
        <a:bodyPr/>
        <a:lstStyle/>
        <a:p>
          <a:r>
            <a:rPr lang="cs-CZ" dirty="0" smtClean="0">
              <a:solidFill>
                <a:srgbClr val="C00000"/>
              </a:solidFill>
              <a:effectLst>
                <a:outerShdw blurRad="38100" dist="38100" dir="2700000" algn="tl">
                  <a:srgbClr val="C0C0C0"/>
                </a:outerShdw>
              </a:effectLst>
            </a:rPr>
            <a:t>Postavení kartografie v systému věd</a:t>
          </a:r>
          <a:endParaRPr lang="cs-CZ" dirty="0">
            <a:solidFill>
              <a:srgbClr val="C00000"/>
            </a:solidFill>
          </a:endParaRPr>
        </a:p>
      </dgm:t>
    </dgm:pt>
    <dgm:pt modelId="{D85E963B-4BC2-493C-8BFE-F917084BBA13}" type="parTrans" cxnId="{82E50FB5-3609-413E-BB5B-FE522600D778}">
      <dgm:prSet/>
      <dgm:spPr/>
      <dgm:t>
        <a:bodyPr/>
        <a:lstStyle/>
        <a:p>
          <a:endParaRPr lang="cs-CZ"/>
        </a:p>
      </dgm:t>
    </dgm:pt>
    <dgm:pt modelId="{92D52AC9-EA34-475B-8E11-D7558B66CAFC}" type="sibTrans" cxnId="{82E50FB5-3609-413E-BB5B-FE522600D778}">
      <dgm:prSet/>
      <dgm:spPr>
        <a:solidFill>
          <a:srgbClr val="9E0000"/>
        </a:solidFill>
        <a:ln>
          <a:solidFill>
            <a:srgbClr val="9E0000"/>
          </a:solidFill>
        </a:ln>
      </dgm:spPr>
      <dgm:t>
        <a:bodyPr/>
        <a:lstStyle/>
        <a:p>
          <a:endParaRPr lang="cs-CZ" dirty="0"/>
        </a:p>
      </dgm:t>
    </dgm:pt>
    <dgm:pt modelId="{7F63495B-E1DD-4AD2-94A2-E86E532CFC36}">
      <dgm:prSet phldrT="[Text]"/>
      <dgm:spPr>
        <a:noFill/>
        <a:ln>
          <a:noFill/>
        </a:ln>
      </dgm:spPr>
      <dgm:t>
        <a:bodyPr/>
        <a:lstStyle/>
        <a:p>
          <a:r>
            <a:rPr lang="cs-CZ" dirty="0" smtClean="0">
              <a:solidFill>
                <a:srgbClr val="C00000"/>
              </a:solidFill>
              <a:effectLst>
                <a:outerShdw blurRad="38100" dist="38100" dir="2700000" algn="tl">
                  <a:srgbClr val="C0C0C0"/>
                </a:outerShdw>
              </a:effectLst>
            </a:rPr>
            <a:t>Kartografie jako samostatný vědní obor a její definice</a:t>
          </a:r>
          <a:endParaRPr lang="cs-CZ" dirty="0">
            <a:solidFill>
              <a:srgbClr val="C00000"/>
            </a:solidFill>
          </a:endParaRPr>
        </a:p>
      </dgm:t>
    </dgm:pt>
    <dgm:pt modelId="{00297646-0EF1-491E-8151-A0251977CFFA}" type="parTrans" cxnId="{E1CF5A8D-0997-4EF4-ACC4-57964B17A23E}">
      <dgm:prSet/>
      <dgm:spPr/>
      <dgm:t>
        <a:bodyPr/>
        <a:lstStyle/>
        <a:p>
          <a:endParaRPr lang="cs-CZ"/>
        </a:p>
      </dgm:t>
    </dgm:pt>
    <dgm:pt modelId="{20646FCE-705B-44A0-BB1A-2EC7AA2A4E2E}" type="sibTrans" cxnId="{E1CF5A8D-0997-4EF4-ACC4-57964B17A23E}">
      <dgm:prSet/>
      <dgm:spPr>
        <a:solidFill>
          <a:srgbClr val="9E0000"/>
        </a:solidFill>
      </dgm:spPr>
      <dgm:t>
        <a:bodyPr/>
        <a:lstStyle/>
        <a:p>
          <a:endParaRPr lang="cs-CZ"/>
        </a:p>
      </dgm:t>
    </dgm:pt>
    <dgm:pt modelId="{90EB916C-B489-422B-94D2-5B5CD0BA0924}">
      <dgm:prSet phldrT="[Text]"/>
      <dgm:spPr>
        <a:noFill/>
        <a:ln>
          <a:noFill/>
        </a:ln>
      </dgm:spPr>
      <dgm:t>
        <a:bodyPr/>
        <a:lstStyle/>
        <a:p>
          <a:r>
            <a:rPr lang="cs-CZ" dirty="0" smtClean="0">
              <a:solidFill>
                <a:srgbClr val="C00000"/>
              </a:solidFill>
              <a:effectLst>
                <a:outerShdw blurRad="38100" dist="38100" dir="2700000" algn="tl">
                  <a:srgbClr val="C0C0C0"/>
                </a:outerShdw>
              </a:effectLst>
            </a:rPr>
            <a:t>Definice mapy, atlasu, glóbu a produktů digitální kartografie</a:t>
          </a:r>
          <a:endParaRPr lang="cs-CZ" dirty="0">
            <a:solidFill>
              <a:srgbClr val="C00000"/>
            </a:solidFill>
          </a:endParaRPr>
        </a:p>
      </dgm:t>
    </dgm:pt>
    <dgm:pt modelId="{795CB2DA-0D89-412A-8746-0A55F814F439}" type="parTrans" cxnId="{A1DB6E46-39B1-4B62-9DFA-D74573351459}">
      <dgm:prSet/>
      <dgm:spPr/>
      <dgm:t>
        <a:bodyPr/>
        <a:lstStyle/>
        <a:p>
          <a:endParaRPr lang="cs-CZ"/>
        </a:p>
      </dgm:t>
    </dgm:pt>
    <dgm:pt modelId="{81E37371-C328-40FD-B9AD-FA75F4663C9B}" type="sibTrans" cxnId="{A1DB6E46-39B1-4B62-9DFA-D74573351459}">
      <dgm:prSet/>
      <dgm:spPr>
        <a:solidFill>
          <a:srgbClr val="9E0000"/>
        </a:solidFill>
      </dgm:spPr>
      <dgm:t>
        <a:bodyPr/>
        <a:lstStyle/>
        <a:p>
          <a:endParaRPr lang="cs-CZ"/>
        </a:p>
      </dgm:t>
    </dgm:pt>
    <dgm:pt modelId="{7479B931-5197-489F-B820-1260B7851AF6}">
      <dgm:prSet phldrT="[Text]"/>
      <dgm:spPr>
        <a:noFill/>
        <a:ln>
          <a:noFill/>
        </a:ln>
      </dgm:spPr>
      <dgm:t>
        <a:bodyPr/>
        <a:lstStyle/>
        <a:p>
          <a:r>
            <a:rPr lang="cs-CZ" dirty="0" smtClean="0">
              <a:solidFill>
                <a:srgbClr val="C00000"/>
              </a:solidFill>
              <a:effectLst>
                <a:outerShdw blurRad="38100" dist="38100" dir="2700000" algn="tl">
                  <a:srgbClr val="C0C0C0"/>
                </a:outerShdw>
              </a:effectLst>
            </a:rPr>
            <a:t>Struktura a členění kartografie,</a:t>
          </a:r>
          <a:endParaRPr lang="cs-CZ" dirty="0">
            <a:solidFill>
              <a:srgbClr val="C00000"/>
            </a:solidFill>
          </a:endParaRPr>
        </a:p>
      </dgm:t>
    </dgm:pt>
    <dgm:pt modelId="{7B8B7371-EE95-4821-952A-DA348401A1EE}" type="parTrans" cxnId="{C63C4F92-EBE0-4638-AB1A-C888B8DDA6B9}">
      <dgm:prSet/>
      <dgm:spPr/>
      <dgm:t>
        <a:bodyPr/>
        <a:lstStyle/>
        <a:p>
          <a:endParaRPr lang="cs-CZ"/>
        </a:p>
      </dgm:t>
    </dgm:pt>
    <dgm:pt modelId="{EBDAE86E-3CEA-46E1-AF4F-EF0AC5801943}" type="sibTrans" cxnId="{C63C4F92-EBE0-4638-AB1A-C888B8DDA6B9}">
      <dgm:prSet/>
      <dgm:spPr>
        <a:solidFill>
          <a:srgbClr val="9E0000"/>
        </a:solidFill>
      </dgm:spPr>
      <dgm:t>
        <a:bodyPr/>
        <a:lstStyle/>
        <a:p>
          <a:endParaRPr lang="cs-CZ"/>
        </a:p>
      </dgm:t>
    </dgm:pt>
    <dgm:pt modelId="{4C1DEBAA-0F32-44E4-B462-2BE97B11C370}">
      <dgm:prSet phldrT="[Text]"/>
      <dgm:spPr>
        <a:solidFill>
          <a:srgbClr val="8E0000"/>
        </a:solidFill>
      </dgm:spPr>
      <dgm:t>
        <a:bodyPr/>
        <a:lstStyle/>
        <a:p>
          <a:r>
            <a:rPr lang="cs-CZ" dirty="0" smtClean="0">
              <a:effectLst>
                <a:outerShdw blurRad="38100" dist="38100" dir="2700000" algn="tl">
                  <a:srgbClr val="C0C0C0"/>
                </a:outerShdw>
              </a:effectLst>
            </a:rPr>
            <a:t>Dějiny kartografie</a:t>
          </a:r>
          <a:endParaRPr lang="cs-CZ" dirty="0"/>
        </a:p>
      </dgm:t>
    </dgm:pt>
    <dgm:pt modelId="{C849807A-C483-4CA7-99A7-4D5DF6B147BB}" type="parTrans" cxnId="{69B190B8-3117-45E0-A097-600594B20AAB}">
      <dgm:prSet/>
      <dgm:spPr/>
      <dgm:t>
        <a:bodyPr/>
        <a:lstStyle/>
        <a:p>
          <a:endParaRPr lang="cs-CZ"/>
        </a:p>
      </dgm:t>
    </dgm:pt>
    <dgm:pt modelId="{E94B1057-1EF8-4C77-A54A-C4A8A9042316}" type="sibTrans" cxnId="{69B190B8-3117-45E0-A097-600594B20AAB}">
      <dgm:prSet/>
      <dgm:spPr>
        <a:solidFill>
          <a:srgbClr val="9E0000"/>
        </a:solidFill>
      </dgm:spPr>
      <dgm:t>
        <a:bodyPr/>
        <a:lstStyle/>
        <a:p>
          <a:endParaRPr lang="cs-CZ"/>
        </a:p>
      </dgm:t>
    </dgm:pt>
    <dgm:pt modelId="{B057702A-0CBB-4C50-ACC4-7C2E848623E7}" type="pres">
      <dgm:prSet presAssocID="{FF1D812A-46AC-4DAD-9D1D-5E7F7CF594A2}" presName="Name0" presStyleCnt="0">
        <dgm:presLayoutVars>
          <dgm:dir/>
          <dgm:resizeHandles val="exact"/>
        </dgm:presLayoutVars>
      </dgm:prSet>
      <dgm:spPr/>
    </dgm:pt>
    <dgm:pt modelId="{21B9CB86-07E8-4748-B26B-05CC586D5445}" type="pres">
      <dgm:prSet presAssocID="{C2A03412-7A86-46AA-8DFB-C2E3240B296F}" presName="node" presStyleLbl="node1" presStyleIdx="0" presStyleCnt="6" custScaleX="98785" custScaleY="97992" custLinFactNeighborX="-830" custLinFactNeighborY="-3812">
        <dgm:presLayoutVars>
          <dgm:bulletEnabled val="1"/>
        </dgm:presLayoutVars>
      </dgm:prSet>
      <dgm:spPr/>
      <dgm:t>
        <a:bodyPr/>
        <a:lstStyle/>
        <a:p>
          <a:endParaRPr lang="cs-CZ"/>
        </a:p>
      </dgm:t>
    </dgm:pt>
    <dgm:pt modelId="{FF98E716-3DA5-4B4A-B765-410C97872A7F}" type="pres">
      <dgm:prSet presAssocID="{06178BE7-8D27-41F5-A65A-4D98E9DB63FD}" presName="sibTrans" presStyleLbl="sibTrans2D1" presStyleIdx="0" presStyleCnt="5"/>
      <dgm:spPr/>
      <dgm:t>
        <a:bodyPr/>
        <a:lstStyle/>
        <a:p>
          <a:endParaRPr lang="cs-CZ"/>
        </a:p>
      </dgm:t>
    </dgm:pt>
    <dgm:pt modelId="{22058855-13C9-4F9E-99CA-BF1D24F161FF}" type="pres">
      <dgm:prSet presAssocID="{06178BE7-8D27-41F5-A65A-4D98E9DB63FD}" presName="connectorText" presStyleLbl="sibTrans2D1" presStyleIdx="0" presStyleCnt="5"/>
      <dgm:spPr/>
      <dgm:t>
        <a:bodyPr/>
        <a:lstStyle/>
        <a:p>
          <a:endParaRPr lang="cs-CZ"/>
        </a:p>
      </dgm:t>
    </dgm:pt>
    <dgm:pt modelId="{53D723DB-08EA-4C67-A083-1E84675A5EC9}" type="pres">
      <dgm:prSet presAssocID="{EB6FC82E-1B19-488C-A632-D75954DA5089}" presName="node" presStyleLbl="node1" presStyleIdx="1" presStyleCnt="6">
        <dgm:presLayoutVars>
          <dgm:bulletEnabled val="1"/>
        </dgm:presLayoutVars>
      </dgm:prSet>
      <dgm:spPr/>
      <dgm:t>
        <a:bodyPr/>
        <a:lstStyle/>
        <a:p>
          <a:endParaRPr lang="cs-CZ"/>
        </a:p>
      </dgm:t>
    </dgm:pt>
    <dgm:pt modelId="{4F8282E8-73A7-4E44-B934-4359F7D10754}" type="pres">
      <dgm:prSet presAssocID="{92D52AC9-EA34-475B-8E11-D7558B66CAFC}" presName="sibTrans" presStyleLbl="sibTrans2D1" presStyleIdx="1" presStyleCnt="5"/>
      <dgm:spPr/>
      <dgm:t>
        <a:bodyPr/>
        <a:lstStyle/>
        <a:p>
          <a:endParaRPr lang="cs-CZ"/>
        </a:p>
      </dgm:t>
    </dgm:pt>
    <dgm:pt modelId="{465292F9-674A-4E2D-9BEE-9970FE2B31E5}" type="pres">
      <dgm:prSet presAssocID="{92D52AC9-EA34-475B-8E11-D7558B66CAFC}" presName="connectorText" presStyleLbl="sibTrans2D1" presStyleIdx="1" presStyleCnt="5"/>
      <dgm:spPr/>
      <dgm:t>
        <a:bodyPr/>
        <a:lstStyle/>
        <a:p>
          <a:endParaRPr lang="cs-CZ"/>
        </a:p>
      </dgm:t>
    </dgm:pt>
    <dgm:pt modelId="{4BACDF9A-8DCC-45C0-976F-1A8C11DB23B7}" type="pres">
      <dgm:prSet presAssocID="{7F63495B-E1DD-4AD2-94A2-E86E532CFC36}" presName="node" presStyleLbl="node1" presStyleIdx="2" presStyleCnt="6">
        <dgm:presLayoutVars>
          <dgm:bulletEnabled val="1"/>
        </dgm:presLayoutVars>
      </dgm:prSet>
      <dgm:spPr/>
      <dgm:t>
        <a:bodyPr/>
        <a:lstStyle/>
        <a:p>
          <a:endParaRPr lang="cs-CZ"/>
        </a:p>
      </dgm:t>
    </dgm:pt>
    <dgm:pt modelId="{37D8FB20-EAFA-47CA-A169-B9766F3E1E36}" type="pres">
      <dgm:prSet presAssocID="{20646FCE-705B-44A0-BB1A-2EC7AA2A4E2E}" presName="sibTrans" presStyleLbl="sibTrans2D1" presStyleIdx="2" presStyleCnt="5"/>
      <dgm:spPr/>
      <dgm:t>
        <a:bodyPr/>
        <a:lstStyle/>
        <a:p>
          <a:endParaRPr lang="cs-CZ"/>
        </a:p>
      </dgm:t>
    </dgm:pt>
    <dgm:pt modelId="{2509FA75-0014-4BF4-98C1-5D1DB43FCDC2}" type="pres">
      <dgm:prSet presAssocID="{20646FCE-705B-44A0-BB1A-2EC7AA2A4E2E}" presName="connectorText" presStyleLbl="sibTrans2D1" presStyleIdx="2" presStyleCnt="5"/>
      <dgm:spPr/>
      <dgm:t>
        <a:bodyPr/>
        <a:lstStyle/>
        <a:p>
          <a:endParaRPr lang="cs-CZ"/>
        </a:p>
      </dgm:t>
    </dgm:pt>
    <dgm:pt modelId="{EEE0AE1E-1F08-42AE-8717-E5F14D0FFFB3}" type="pres">
      <dgm:prSet presAssocID="{90EB916C-B489-422B-94D2-5B5CD0BA0924}" presName="node" presStyleLbl="node1" presStyleIdx="3" presStyleCnt="6">
        <dgm:presLayoutVars>
          <dgm:bulletEnabled val="1"/>
        </dgm:presLayoutVars>
      </dgm:prSet>
      <dgm:spPr/>
      <dgm:t>
        <a:bodyPr/>
        <a:lstStyle/>
        <a:p>
          <a:endParaRPr lang="cs-CZ"/>
        </a:p>
      </dgm:t>
    </dgm:pt>
    <dgm:pt modelId="{36A5C852-F2C4-47BE-BE6D-30CC5E030890}" type="pres">
      <dgm:prSet presAssocID="{81E37371-C328-40FD-B9AD-FA75F4663C9B}" presName="sibTrans" presStyleLbl="sibTrans2D1" presStyleIdx="3" presStyleCnt="5"/>
      <dgm:spPr/>
      <dgm:t>
        <a:bodyPr/>
        <a:lstStyle/>
        <a:p>
          <a:endParaRPr lang="cs-CZ"/>
        </a:p>
      </dgm:t>
    </dgm:pt>
    <dgm:pt modelId="{9912015A-2667-46BC-BF84-E489CCE25C15}" type="pres">
      <dgm:prSet presAssocID="{81E37371-C328-40FD-B9AD-FA75F4663C9B}" presName="connectorText" presStyleLbl="sibTrans2D1" presStyleIdx="3" presStyleCnt="5"/>
      <dgm:spPr/>
      <dgm:t>
        <a:bodyPr/>
        <a:lstStyle/>
        <a:p>
          <a:endParaRPr lang="cs-CZ"/>
        </a:p>
      </dgm:t>
    </dgm:pt>
    <dgm:pt modelId="{1BFE718F-5ADE-442D-8A46-1E676CBE4448}" type="pres">
      <dgm:prSet presAssocID="{7479B931-5197-489F-B820-1260B7851AF6}" presName="node" presStyleLbl="node1" presStyleIdx="4" presStyleCnt="6">
        <dgm:presLayoutVars>
          <dgm:bulletEnabled val="1"/>
        </dgm:presLayoutVars>
      </dgm:prSet>
      <dgm:spPr/>
      <dgm:t>
        <a:bodyPr/>
        <a:lstStyle/>
        <a:p>
          <a:endParaRPr lang="cs-CZ"/>
        </a:p>
      </dgm:t>
    </dgm:pt>
    <dgm:pt modelId="{A3621419-B9AD-42F5-89B3-19BB305FDD86}" type="pres">
      <dgm:prSet presAssocID="{EBDAE86E-3CEA-46E1-AF4F-EF0AC5801943}" presName="sibTrans" presStyleLbl="sibTrans2D1" presStyleIdx="4" presStyleCnt="5"/>
      <dgm:spPr/>
      <dgm:t>
        <a:bodyPr/>
        <a:lstStyle/>
        <a:p>
          <a:endParaRPr lang="cs-CZ"/>
        </a:p>
      </dgm:t>
    </dgm:pt>
    <dgm:pt modelId="{D386EBBC-E189-45DD-B745-BF7194FED0C9}" type="pres">
      <dgm:prSet presAssocID="{EBDAE86E-3CEA-46E1-AF4F-EF0AC5801943}" presName="connectorText" presStyleLbl="sibTrans2D1" presStyleIdx="4" presStyleCnt="5"/>
      <dgm:spPr/>
      <dgm:t>
        <a:bodyPr/>
        <a:lstStyle/>
        <a:p>
          <a:endParaRPr lang="cs-CZ"/>
        </a:p>
      </dgm:t>
    </dgm:pt>
    <dgm:pt modelId="{1EAFD04D-F7C1-4C66-9C11-8C0C037F3ED0}" type="pres">
      <dgm:prSet presAssocID="{4C1DEBAA-0F32-44E4-B462-2BE97B11C370}" presName="node" presStyleLbl="node1" presStyleIdx="5" presStyleCnt="6">
        <dgm:presLayoutVars>
          <dgm:bulletEnabled val="1"/>
        </dgm:presLayoutVars>
      </dgm:prSet>
      <dgm:spPr/>
      <dgm:t>
        <a:bodyPr/>
        <a:lstStyle/>
        <a:p>
          <a:endParaRPr lang="cs-CZ"/>
        </a:p>
      </dgm:t>
    </dgm:pt>
  </dgm:ptLst>
  <dgm:cxnLst>
    <dgm:cxn modelId="{D2AC5617-681C-4EE2-9799-35CBDFDC3BEE}" type="presOf" srcId="{06178BE7-8D27-41F5-A65A-4D98E9DB63FD}" destId="{FF98E716-3DA5-4B4A-B765-410C97872A7F}" srcOrd="0" destOrd="0" presId="urn:microsoft.com/office/officeart/2005/8/layout/process1"/>
    <dgm:cxn modelId="{53A8F64E-79F4-477B-9372-2ADEE0245861}" type="presOf" srcId="{7F63495B-E1DD-4AD2-94A2-E86E532CFC36}" destId="{4BACDF9A-8DCC-45C0-976F-1A8C11DB23B7}" srcOrd="0" destOrd="0" presId="urn:microsoft.com/office/officeart/2005/8/layout/process1"/>
    <dgm:cxn modelId="{E1CF5A8D-0997-4EF4-ACC4-57964B17A23E}" srcId="{FF1D812A-46AC-4DAD-9D1D-5E7F7CF594A2}" destId="{7F63495B-E1DD-4AD2-94A2-E86E532CFC36}" srcOrd="2" destOrd="0" parTransId="{00297646-0EF1-491E-8151-A0251977CFFA}" sibTransId="{20646FCE-705B-44A0-BB1A-2EC7AA2A4E2E}"/>
    <dgm:cxn modelId="{2A44FB19-D791-4B31-A168-E6D443C03B7D}" type="presOf" srcId="{06178BE7-8D27-41F5-A65A-4D98E9DB63FD}" destId="{22058855-13C9-4F9E-99CA-BF1D24F161FF}" srcOrd="1" destOrd="0" presId="urn:microsoft.com/office/officeart/2005/8/layout/process1"/>
    <dgm:cxn modelId="{26716DD3-DD8C-4D68-BE2B-272C07E510B3}" type="presOf" srcId="{EBDAE86E-3CEA-46E1-AF4F-EF0AC5801943}" destId="{A3621419-B9AD-42F5-89B3-19BB305FDD86}" srcOrd="0" destOrd="0" presId="urn:microsoft.com/office/officeart/2005/8/layout/process1"/>
    <dgm:cxn modelId="{61D9FBEF-9F74-45BC-8FEE-5C8A48C5C3BC}" type="presOf" srcId="{81E37371-C328-40FD-B9AD-FA75F4663C9B}" destId="{9912015A-2667-46BC-BF84-E489CCE25C15}" srcOrd="1" destOrd="0" presId="urn:microsoft.com/office/officeart/2005/8/layout/process1"/>
    <dgm:cxn modelId="{02927334-3DB3-4524-ACE2-B1FA4C3BA202}" type="presOf" srcId="{81E37371-C328-40FD-B9AD-FA75F4663C9B}" destId="{36A5C852-F2C4-47BE-BE6D-30CC5E030890}" srcOrd="0" destOrd="0" presId="urn:microsoft.com/office/officeart/2005/8/layout/process1"/>
    <dgm:cxn modelId="{9AA7B6DD-7758-4936-B868-098F0FEA25A4}" type="presOf" srcId="{20646FCE-705B-44A0-BB1A-2EC7AA2A4E2E}" destId="{37D8FB20-EAFA-47CA-A169-B9766F3E1E36}" srcOrd="0" destOrd="0" presId="urn:microsoft.com/office/officeart/2005/8/layout/process1"/>
    <dgm:cxn modelId="{5CAAD1C3-EAE7-42D6-BF4D-DD00E7CC4165}" srcId="{FF1D812A-46AC-4DAD-9D1D-5E7F7CF594A2}" destId="{C2A03412-7A86-46AA-8DFB-C2E3240B296F}" srcOrd="0" destOrd="0" parTransId="{9D8DCA65-C15D-422D-8C01-FFF73B8BE76C}" sibTransId="{06178BE7-8D27-41F5-A65A-4D98E9DB63FD}"/>
    <dgm:cxn modelId="{0A0604EC-7C12-4919-8E78-88DD40EDAB17}" type="presOf" srcId="{90EB916C-B489-422B-94D2-5B5CD0BA0924}" destId="{EEE0AE1E-1F08-42AE-8717-E5F14D0FFFB3}" srcOrd="0" destOrd="0" presId="urn:microsoft.com/office/officeart/2005/8/layout/process1"/>
    <dgm:cxn modelId="{69B190B8-3117-45E0-A097-600594B20AAB}" srcId="{FF1D812A-46AC-4DAD-9D1D-5E7F7CF594A2}" destId="{4C1DEBAA-0F32-44E4-B462-2BE97B11C370}" srcOrd="5" destOrd="0" parTransId="{C849807A-C483-4CA7-99A7-4D5DF6B147BB}" sibTransId="{E94B1057-1EF8-4C77-A54A-C4A8A9042316}"/>
    <dgm:cxn modelId="{C4F09E26-B820-401C-8126-C8B6FC489FC3}" type="presOf" srcId="{7479B931-5197-489F-B820-1260B7851AF6}" destId="{1BFE718F-5ADE-442D-8A46-1E676CBE4448}" srcOrd="0" destOrd="0" presId="urn:microsoft.com/office/officeart/2005/8/layout/process1"/>
    <dgm:cxn modelId="{4DF66E12-D442-46DF-9210-1B022AFB100E}" type="presOf" srcId="{92D52AC9-EA34-475B-8E11-D7558B66CAFC}" destId="{465292F9-674A-4E2D-9BEE-9970FE2B31E5}" srcOrd="1" destOrd="0" presId="urn:microsoft.com/office/officeart/2005/8/layout/process1"/>
    <dgm:cxn modelId="{82E50FB5-3609-413E-BB5B-FE522600D778}" srcId="{FF1D812A-46AC-4DAD-9D1D-5E7F7CF594A2}" destId="{EB6FC82E-1B19-488C-A632-D75954DA5089}" srcOrd="1" destOrd="0" parTransId="{D85E963B-4BC2-493C-8BFE-F917084BBA13}" sibTransId="{92D52AC9-EA34-475B-8E11-D7558B66CAFC}"/>
    <dgm:cxn modelId="{84E40F06-EA23-4E37-8ED4-1E8E8D13FB4C}" type="presOf" srcId="{20646FCE-705B-44A0-BB1A-2EC7AA2A4E2E}" destId="{2509FA75-0014-4BF4-98C1-5D1DB43FCDC2}" srcOrd="1" destOrd="0" presId="urn:microsoft.com/office/officeart/2005/8/layout/process1"/>
    <dgm:cxn modelId="{B0CD382D-4774-4234-A68B-85015D7263D2}" type="presOf" srcId="{4C1DEBAA-0F32-44E4-B462-2BE97B11C370}" destId="{1EAFD04D-F7C1-4C66-9C11-8C0C037F3ED0}" srcOrd="0" destOrd="0" presId="urn:microsoft.com/office/officeart/2005/8/layout/process1"/>
    <dgm:cxn modelId="{C63C4F92-EBE0-4638-AB1A-C888B8DDA6B9}" srcId="{FF1D812A-46AC-4DAD-9D1D-5E7F7CF594A2}" destId="{7479B931-5197-489F-B820-1260B7851AF6}" srcOrd="4" destOrd="0" parTransId="{7B8B7371-EE95-4821-952A-DA348401A1EE}" sibTransId="{EBDAE86E-3CEA-46E1-AF4F-EF0AC5801943}"/>
    <dgm:cxn modelId="{0377B696-7B7B-45E3-958F-56920E96124D}" type="presOf" srcId="{EBDAE86E-3CEA-46E1-AF4F-EF0AC5801943}" destId="{D386EBBC-E189-45DD-B745-BF7194FED0C9}" srcOrd="1" destOrd="0" presId="urn:microsoft.com/office/officeart/2005/8/layout/process1"/>
    <dgm:cxn modelId="{A1DB6E46-39B1-4B62-9DFA-D74573351459}" srcId="{FF1D812A-46AC-4DAD-9D1D-5E7F7CF594A2}" destId="{90EB916C-B489-422B-94D2-5B5CD0BA0924}" srcOrd="3" destOrd="0" parTransId="{795CB2DA-0D89-412A-8746-0A55F814F439}" sibTransId="{81E37371-C328-40FD-B9AD-FA75F4663C9B}"/>
    <dgm:cxn modelId="{71D52FE0-EFAA-467A-91E3-83C3C2DB50F8}" type="presOf" srcId="{92D52AC9-EA34-475B-8E11-D7558B66CAFC}" destId="{4F8282E8-73A7-4E44-B934-4359F7D10754}" srcOrd="0" destOrd="0" presId="urn:microsoft.com/office/officeart/2005/8/layout/process1"/>
    <dgm:cxn modelId="{7A78413D-E1E7-454E-AC29-18D3FF46B8BF}" type="presOf" srcId="{FF1D812A-46AC-4DAD-9D1D-5E7F7CF594A2}" destId="{B057702A-0CBB-4C50-ACC4-7C2E848623E7}" srcOrd="0" destOrd="0" presId="urn:microsoft.com/office/officeart/2005/8/layout/process1"/>
    <dgm:cxn modelId="{3561DDE7-8C91-4365-A7C5-DE19A06BFD36}" type="presOf" srcId="{EB6FC82E-1B19-488C-A632-D75954DA5089}" destId="{53D723DB-08EA-4C67-A083-1E84675A5EC9}" srcOrd="0" destOrd="0" presId="urn:microsoft.com/office/officeart/2005/8/layout/process1"/>
    <dgm:cxn modelId="{509E19AC-813A-4692-A663-2522E1DEFA88}" type="presOf" srcId="{C2A03412-7A86-46AA-8DFB-C2E3240B296F}" destId="{21B9CB86-07E8-4748-B26B-05CC586D5445}" srcOrd="0" destOrd="0" presId="urn:microsoft.com/office/officeart/2005/8/layout/process1"/>
    <dgm:cxn modelId="{AC2673A4-4BF5-42AC-BDFE-F8950D2ED271}" type="presParOf" srcId="{B057702A-0CBB-4C50-ACC4-7C2E848623E7}" destId="{21B9CB86-07E8-4748-B26B-05CC586D5445}" srcOrd="0" destOrd="0" presId="urn:microsoft.com/office/officeart/2005/8/layout/process1"/>
    <dgm:cxn modelId="{2971F2BB-74ED-4C68-9769-0AB3978409CE}" type="presParOf" srcId="{B057702A-0CBB-4C50-ACC4-7C2E848623E7}" destId="{FF98E716-3DA5-4B4A-B765-410C97872A7F}" srcOrd="1" destOrd="0" presId="urn:microsoft.com/office/officeart/2005/8/layout/process1"/>
    <dgm:cxn modelId="{FB0A7C3B-987B-4D42-8977-91C926017D82}" type="presParOf" srcId="{FF98E716-3DA5-4B4A-B765-410C97872A7F}" destId="{22058855-13C9-4F9E-99CA-BF1D24F161FF}" srcOrd="0" destOrd="0" presId="urn:microsoft.com/office/officeart/2005/8/layout/process1"/>
    <dgm:cxn modelId="{13967A29-7D9B-4A5E-9A34-C5AB91367E45}" type="presParOf" srcId="{B057702A-0CBB-4C50-ACC4-7C2E848623E7}" destId="{53D723DB-08EA-4C67-A083-1E84675A5EC9}" srcOrd="2" destOrd="0" presId="urn:microsoft.com/office/officeart/2005/8/layout/process1"/>
    <dgm:cxn modelId="{3A956ED1-3DEB-4676-B600-F1FCB1A466F5}" type="presParOf" srcId="{B057702A-0CBB-4C50-ACC4-7C2E848623E7}" destId="{4F8282E8-73A7-4E44-B934-4359F7D10754}" srcOrd="3" destOrd="0" presId="urn:microsoft.com/office/officeart/2005/8/layout/process1"/>
    <dgm:cxn modelId="{D2AB22DF-E797-4C4A-BF7D-7A29DDC1E924}" type="presParOf" srcId="{4F8282E8-73A7-4E44-B934-4359F7D10754}" destId="{465292F9-674A-4E2D-9BEE-9970FE2B31E5}" srcOrd="0" destOrd="0" presId="urn:microsoft.com/office/officeart/2005/8/layout/process1"/>
    <dgm:cxn modelId="{D01FAE6C-577A-4074-8B41-793C082A9769}" type="presParOf" srcId="{B057702A-0CBB-4C50-ACC4-7C2E848623E7}" destId="{4BACDF9A-8DCC-45C0-976F-1A8C11DB23B7}" srcOrd="4" destOrd="0" presId="urn:microsoft.com/office/officeart/2005/8/layout/process1"/>
    <dgm:cxn modelId="{FA4BE504-8691-46B2-921F-4349179C1523}" type="presParOf" srcId="{B057702A-0CBB-4C50-ACC4-7C2E848623E7}" destId="{37D8FB20-EAFA-47CA-A169-B9766F3E1E36}" srcOrd="5" destOrd="0" presId="urn:microsoft.com/office/officeart/2005/8/layout/process1"/>
    <dgm:cxn modelId="{86014F09-70E7-455D-8664-F7157AD3E77B}" type="presParOf" srcId="{37D8FB20-EAFA-47CA-A169-B9766F3E1E36}" destId="{2509FA75-0014-4BF4-98C1-5D1DB43FCDC2}" srcOrd="0" destOrd="0" presId="urn:microsoft.com/office/officeart/2005/8/layout/process1"/>
    <dgm:cxn modelId="{FC44CDA6-F107-4966-AF99-24F85D3F81B9}" type="presParOf" srcId="{B057702A-0CBB-4C50-ACC4-7C2E848623E7}" destId="{EEE0AE1E-1F08-42AE-8717-E5F14D0FFFB3}" srcOrd="6" destOrd="0" presId="urn:microsoft.com/office/officeart/2005/8/layout/process1"/>
    <dgm:cxn modelId="{5B97E4DA-76ED-4190-929B-E712B9B8C2F5}" type="presParOf" srcId="{B057702A-0CBB-4C50-ACC4-7C2E848623E7}" destId="{36A5C852-F2C4-47BE-BE6D-30CC5E030890}" srcOrd="7" destOrd="0" presId="urn:microsoft.com/office/officeart/2005/8/layout/process1"/>
    <dgm:cxn modelId="{554E3ACA-E9CF-4398-BF3B-6FF79D3D2BB4}" type="presParOf" srcId="{36A5C852-F2C4-47BE-BE6D-30CC5E030890}" destId="{9912015A-2667-46BC-BF84-E489CCE25C15}" srcOrd="0" destOrd="0" presId="urn:microsoft.com/office/officeart/2005/8/layout/process1"/>
    <dgm:cxn modelId="{1C7D3775-4A29-411F-A9A4-07325E1CFD96}" type="presParOf" srcId="{B057702A-0CBB-4C50-ACC4-7C2E848623E7}" destId="{1BFE718F-5ADE-442D-8A46-1E676CBE4448}" srcOrd="8" destOrd="0" presId="urn:microsoft.com/office/officeart/2005/8/layout/process1"/>
    <dgm:cxn modelId="{0AB9FDA0-A71F-4451-9B67-43CE98250C71}" type="presParOf" srcId="{B057702A-0CBB-4C50-ACC4-7C2E848623E7}" destId="{A3621419-B9AD-42F5-89B3-19BB305FDD86}" srcOrd="9" destOrd="0" presId="urn:microsoft.com/office/officeart/2005/8/layout/process1"/>
    <dgm:cxn modelId="{04189FB7-8E98-4494-A699-21FB4F961002}" type="presParOf" srcId="{A3621419-B9AD-42F5-89B3-19BB305FDD86}" destId="{D386EBBC-E189-45DD-B745-BF7194FED0C9}" srcOrd="0" destOrd="0" presId="urn:microsoft.com/office/officeart/2005/8/layout/process1"/>
    <dgm:cxn modelId="{D28985D4-9A69-442E-9E6E-E0D0C378EC62}" type="presParOf" srcId="{B057702A-0CBB-4C50-ACC4-7C2E848623E7}" destId="{1EAFD04D-F7C1-4C66-9C11-8C0C037F3ED0}" srcOrd="10" destOrd="0" presId="urn:microsoft.com/office/officeart/2005/8/layout/process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41.xml><?xml version="1.0" encoding="utf-8"?>
<dgm:dataModel xmlns:dgm="http://schemas.openxmlformats.org/drawingml/2006/diagram" xmlns:a="http://schemas.openxmlformats.org/drawingml/2006/main">
  <dgm:ptLst>
    <dgm:pt modelId="{FF1D812A-46AC-4DAD-9D1D-5E7F7CF594A2}" type="doc">
      <dgm:prSet loTypeId="urn:microsoft.com/office/officeart/2005/8/layout/process1" loCatId="process" qsTypeId="urn:microsoft.com/office/officeart/2005/8/quickstyle/simple1" qsCatId="simple" csTypeId="urn:microsoft.com/office/officeart/2005/8/colors/accent1_2" csCatId="accent1" phldr="1"/>
      <dgm:spPr/>
    </dgm:pt>
    <dgm:pt modelId="{C2A03412-7A86-46AA-8DFB-C2E3240B296F}">
      <dgm:prSet phldrT="[Text]"/>
      <dgm:spPr>
        <a:noFill/>
        <a:ln>
          <a:noFill/>
        </a:ln>
      </dgm:spPr>
      <dgm:t>
        <a:bodyPr/>
        <a:lstStyle/>
        <a:p>
          <a:r>
            <a:rPr lang="cs-CZ" dirty="0" smtClean="0">
              <a:solidFill>
                <a:srgbClr val="C00000"/>
              </a:solidFill>
              <a:effectLst>
                <a:outerShdw blurRad="38100" dist="38100" dir="2700000" algn="tl">
                  <a:srgbClr val="C0C0C0"/>
                </a:outerShdw>
              </a:effectLst>
            </a:rPr>
            <a:t>Úvod – studium předmětu kartografie</a:t>
          </a:r>
          <a:endParaRPr lang="cs-CZ" dirty="0">
            <a:solidFill>
              <a:srgbClr val="C00000"/>
            </a:solidFill>
          </a:endParaRPr>
        </a:p>
      </dgm:t>
    </dgm:pt>
    <dgm:pt modelId="{9D8DCA65-C15D-422D-8C01-FFF73B8BE76C}" type="parTrans" cxnId="{5CAAD1C3-EAE7-42D6-BF4D-DD00E7CC4165}">
      <dgm:prSet/>
      <dgm:spPr/>
      <dgm:t>
        <a:bodyPr/>
        <a:lstStyle/>
        <a:p>
          <a:endParaRPr lang="cs-CZ"/>
        </a:p>
      </dgm:t>
    </dgm:pt>
    <dgm:pt modelId="{06178BE7-8D27-41F5-A65A-4D98E9DB63FD}" type="sibTrans" cxnId="{5CAAD1C3-EAE7-42D6-BF4D-DD00E7CC4165}">
      <dgm:prSet/>
      <dgm:spPr>
        <a:solidFill>
          <a:srgbClr val="9E0000"/>
        </a:solidFill>
      </dgm:spPr>
      <dgm:t>
        <a:bodyPr/>
        <a:lstStyle/>
        <a:p>
          <a:endParaRPr lang="cs-CZ"/>
        </a:p>
      </dgm:t>
    </dgm:pt>
    <dgm:pt modelId="{EB6FC82E-1B19-488C-A632-D75954DA5089}">
      <dgm:prSet phldrT="[Text]"/>
      <dgm:spPr>
        <a:noFill/>
        <a:ln>
          <a:noFill/>
        </a:ln>
      </dgm:spPr>
      <dgm:t>
        <a:bodyPr/>
        <a:lstStyle/>
        <a:p>
          <a:r>
            <a:rPr lang="cs-CZ" dirty="0" smtClean="0">
              <a:solidFill>
                <a:srgbClr val="C00000"/>
              </a:solidFill>
              <a:effectLst>
                <a:outerShdw blurRad="38100" dist="38100" dir="2700000" algn="tl">
                  <a:srgbClr val="C0C0C0"/>
                </a:outerShdw>
              </a:effectLst>
            </a:rPr>
            <a:t>Postavení kartografie v systému věd</a:t>
          </a:r>
          <a:endParaRPr lang="cs-CZ" dirty="0">
            <a:solidFill>
              <a:srgbClr val="C00000"/>
            </a:solidFill>
          </a:endParaRPr>
        </a:p>
      </dgm:t>
    </dgm:pt>
    <dgm:pt modelId="{D85E963B-4BC2-493C-8BFE-F917084BBA13}" type="parTrans" cxnId="{82E50FB5-3609-413E-BB5B-FE522600D778}">
      <dgm:prSet/>
      <dgm:spPr/>
      <dgm:t>
        <a:bodyPr/>
        <a:lstStyle/>
        <a:p>
          <a:endParaRPr lang="cs-CZ"/>
        </a:p>
      </dgm:t>
    </dgm:pt>
    <dgm:pt modelId="{92D52AC9-EA34-475B-8E11-D7558B66CAFC}" type="sibTrans" cxnId="{82E50FB5-3609-413E-BB5B-FE522600D778}">
      <dgm:prSet/>
      <dgm:spPr>
        <a:solidFill>
          <a:srgbClr val="9E0000"/>
        </a:solidFill>
        <a:ln>
          <a:solidFill>
            <a:srgbClr val="9E0000"/>
          </a:solidFill>
        </a:ln>
      </dgm:spPr>
      <dgm:t>
        <a:bodyPr/>
        <a:lstStyle/>
        <a:p>
          <a:endParaRPr lang="cs-CZ" dirty="0"/>
        </a:p>
      </dgm:t>
    </dgm:pt>
    <dgm:pt modelId="{7F63495B-E1DD-4AD2-94A2-E86E532CFC36}">
      <dgm:prSet phldrT="[Text]"/>
      <dgm:spPr>
        <a:noFill/>
        <a:ln>
          <a:noFill/>
        </a:ln>
      </dgm:spPr>
      <dgm:t>
        <a:bodyPr/>
        <a:lstStyle/>
        <a:p>
          <a:r>
            <a:rPr lang="cs-CZ" dirty="0" smtClean="0">
              <a:solidFill>
                <a:srgbClr val="C00000"/>
              </a:solidFill>
              <a:effectLst>
                <a:outerShdw blurRad="38100" dist="38100" dir="2700000" algn="tl">
                  <a:srgbClr val="C0C0C0"/>
                </a:outerShdw>
              </a:effectLst>
            </a:rPr>
            <a:t>Kartografie jako samostatný vědní obor a její definice</a:t>
          </a:r>
          <a:endParaRPr lang="cs-CZ" dirty="0">
            <a:solidFill>
              <a:srgbClr val="C00000"/>
            </a:solidFill>
          </a:endParaRPr>
        </a:p>
      </dgm:t>
    </dgm:pt>
    <dgm:pt modelId="{00297646-0EF1-491E-8151-A0251977CFFA}" type="parTrans" cxnId="{E1CF5A8D-0997-4EF4-ACC4-57964B17A23E}">
      <dgm:prSet/>
      <dgm:spPr/>
      <dgm:t>
        <a:bodyPr/>
        <a:lstStyle/>
        <a:p>
          <a:endParaRPr lang="cs-CZ"/>
        </a:p>
      </dgm:t>
    </dgm:pt>
    <dgm:pt modelId="{20646FCE-705B-44A0-BB1A-2EC7AA2A4E2E}" type="sibTrans" cxnId="{E1CF5A8D-0997-4EF4-ACC4-57964B17A23E}">
      <dgm:prSet/>
      <dgm:spPr>
        <a:solidFill>
          <a:srgbClr val="9E0000"/>
        </a:solidFill>
      </dgm:spPr>
      <dgm:t>
        <a:bodyPr/>
        <a:lstStyle/>
        <a:p>
          <a:endParaRPr lang="cs-CZ"/>
        </a:p>
      </dgm:t>
    </dgm:pt>
    <dgm:pt modelId="{90EB916C-B489-422B-94D2-5B5CD0BA0924}">
      <dgm:prSet phldrT="[Text]"/>
      <dgm:spPr>
        <a:noFill/>
        <a:ln>
          <a:noFill/>
        </a:ln>
      </dgm:spPr>
      <dgm:t>
        <a:bodyPr/>
        <a:lstStyle/>
        <a:p>
          <a:r>
            <a:rPr lang="cs-CZ" dirty="0" smtClean="0">
              <a:solidFill>
                <a:srgbClr val="C00000"/>
              </a:solidFill>
              <a:effectLst>
                <a:outerShdw blurRad="38100" dist="38100" dir="2700000" algn="tl">
                  <a:srgbClr val="C0C0C0"/>
                </a:outerShdw>
              </a:effectLst>
            </a:rPr>
            <a:t>Definice mapy, atlasu, glóbu a produktů digitální kartografie</a:t>
          </a:r>
          <a:endParaRPr lang="cs-CZ" dirty="0">
            <a:solidFill>
              <a:srgbClr val="C00000"/>
            </a:solidFill>
          </a:endParaRPr>
        </a:p>
      </dgm:t>
    </dgm:pt>
    <dgm:pt modelId="{795CB2DA-0D89-412A-8746-0A55F814F439}" type="parTrans" cxnId="{A1DB6E46-39B1-4B62-9DFA-D74573351459}">
      <dgm:prSet/>
      <dgm:spPr/>
      <dgm:t>
        <a:bodyPr/>
        <a:lstStyle/>
        <a:p>
          <a:endParaRPr lang="cs-CZ"/>
        </a:p>
      </dgm:t>
    </dgm:pt>
    <dgm:pt modelId="{81E37371-C328-40FD-B9AD-FA75F4663C9B}" type="sibTrans" cxnId="{A1DB6E46-39B1-4B62-9DFA-D74573351459}">
      <dgm:prSet/>
      <dgm:spPr>
        <a:solidFill>
          <a:srgbClr val="9E0000"/>
        </a:solidFill>
      </dgm:spPr>
      <dgm:t>
        <a:bodyPr/>
        <a:lstStyle/>
        <a:p>
          <a:endParaRPr lang="cs-CZ"/>
        </a:p>
      </dgm:t>
    </dgm:pt>
    <dgm:pt modelId="{7479B931-5197-489F-B820-1260B7851AF6}">
      <dgm:prSet phldrT="[Text]"/>
      <dgm:spPr>
        <a:noFill/>
        <a:ln>
          <a:noFill/>
        </a:ln>
      </dgm:spPr>
      <dgm:t>
        <a:bodyPr/>
        <a:lstStyle/>
        <a:p>
          <a:r>
            <a:rPr lang="cs-CZ" dirty="0" smtClean="0">
              <a:solidFill>
                <a:srgbClr val="C00000"/>
              </a:solidFill>
              <a:effectLst>
                <a:outerShdw blurRad="38100" dist="38100" dir="2700000" algn="tl">
                  <a:srgbClr val="C0C0C0"/>
                </a:outerShdw>
              </a:effectLst>
            </a:rPr>
            <a:t>Struktura a členění kartografie,</a:t>
          </a:r>
          <a:endParaRPr lang="cs-CZ" dirty="0">
            <a:solidFill>
              <a:srgbClr val="C00000"/>
            </a:solidFill>
          </a:endParaRPr>
        </a:p>
      </dgm:t>
    </dgm:pt>
    <dgm:pt modelId="{7B8B7371-EE95-4821-952A-DA348401A1EE}" type="parTrans" cxnId="{C63C4F92-EBE0-4638-AB1A-C888B8DDA6B9}">
      <dgm:prSet/>
      <dgm:spPr/>
      <dgm:t>
        <a:bodyPr/>
        <a:lstStyle/>
        <a:p>
          <a:endParaRPr lang="cs-CZ"/>
        </a:p>
      </dgm:t>
    </dgm:pt>
    <dgm:pt modelId="{EBDAE86E-3CEA-46E1-AF4F-EF0AC5801943}" type="sibTrans" cxnId="{C63C4F92-EBE0-4638-AB1A-C888B8DDA6B9}">
      <dgm:prSet/>
      <dgm:spPr>
        <a:solidFill>
          <a:srgbClr val="9E0000"/>
        </a:solidFill>
      </dgm:spPr>
      <dgm:t>
        <a:bodyPr/>
        <a:lstStyle/>
        <a:p>
          <a:endParaRPr lang="cs-CZ"/>
        </a:p>
      </dgm:t>
    </dgm:pt>
    <dgm:pt modelId="{4C1DEBAA-0F32-44E4-B462-2BE97B11C370}">
      <dgm:prSet phldrT="[Text]"/>
      <dgm:spPr>
        <a:solidFill>
          <a:srgbClr val="8E0000"/>
        </a:solidFill>
      </dgm:spPr>
      <dgm:t>
        <a:bodyPr/>
        <a:lstStyle/>
        <a:p>
          <a:r>
            <a:rPr lang="cs-CZ" dirty="0" smtClean="0">
              <a:effectLst>
                <a:outerShdw blurRad="38100" dist="38100" dir="2700000" algn="tl">
                  <a:srgbClr val="C0C0C0"/>
                </a:outerShdw>
              </a:effectLst>
            </a:rPr>
            <a:t>Dějiny kartografie</a:t>
          </a:r>
          <a:endParaRPr lang="cs-CZ" dirty="0"/>
        </a:p>
      </dgm:t>
    </dgm:pt>
    <dgm:pt modelId="{C849807A-C483-4CA7-99A7-4D5DF6B147BB}" type="parTrans" cxnId="{69B190B8-3117-45E0-A097-600594B20AAB}">
      <dgm:prSet/>
      <dgm:spPr/>
      <dgm:t>
        <a:bodyPr/>
        <a:lstStyle/>
        <a:p>
          <a:endParaRPr lang="cs-CZ"/>
        </a:p>
      </dgm:t>
    </dgm:pt>
    <dgm:pt modelId="{E94B1057-1EF8-4C77-A54A-C4A8A9042316}" type="sibTrans" cxnId="{69B190B8-3117-45E0-A097-600594B20AAB}">
      <dgm:prSet/>
      <dgm:spPr>
        <a:solidFill>
          <a:srgbClr val="9E0000"/>
        </a:solidFill>
      </dgm:spPr>
      <dgm:t>
        <a:bodyPr/>
        <a:lstStyle/>
        <a:p>
          <a:endParaRPr lang="cs-CZ"/>
        </a:p>
      </dgm:t>
    </dgm:pt>
    <dgm:pt modelId="{B057702A-0CBB-4C50-ACC4-7C2E848623E7}" type="pres">
      <dgm:prSet presAssocID="{FF1D812A-46AC-4DAD-9D1D-5E7F7CF594A2}" presName="Name0" presStyleCnt="0">
        <dgm:presLayoutVars>
          <dgm:dir/>
          <dgm:resizeHandles val="exact"/>
        </dgm:presLayoutVars>
      </dgm:prSet>
      <dgm:spPr/>
    </dgm:pt>
    <dgm:pt modelId="{21B9CB86-07E8-4748-B26B-05CC586D5445}" type="pres">
      <dgm:prSet presAssocID="{C2A03412-7A86-46AA-8DFB-C2E3240B296F}" presName="node" presStyleLbl="node1" presStyleIdx="0" presStyleCnt="6" custScaleX="98785" custScaleY="97992" custLinFactNeighborX="-830" custLinFactNeighborY="-3812">
        <dgm:presLayoutVars>
          <dgm:bulletEnabled val="1"/>
        </dgm:presLayoutVars>
      </dgm:prSet>
      <dgm:spPr/>
      <dgm:t>
        <a:bodyPr/>
        <a:lstStyle/>
        <a:p>
          <a:endParaRPr lang="cs-CZ"/>
        </a:p>
      </dgm:t>
    </dgm:pt>
    <dgm:pt modelId="{FF98E716-3DA5-4B4A-B765-410C97872A7F}" type="pres">
      <dgm:prSet presAssocID="{06178BE7-8D27-41F5-A65A-4D98E9DB63FD}" presName="sibTrans" presStyleLbl="sibTrans2D1" presStyleIdx="0" presStyleCnt="5"/>
      <dgm:spPr/>
      <dgm:t>
        <a:bodyPr/>
        <a:lstStyle/>
        <a:p>
          <a:endParaRPr lang="cs-CZ"/>
        </a:p>
      </dgm:t>
    </dgm:pt>
    <dgm:pt modelId="{22058855-13C9-4F9E-99CA-BF1D24F161FF}" type="pres">
      <dgm:prSet presAssocID="{06178BE7-8D27-41F5-A65A-4D98E9DB63FD}" presName="connectorText" presStyleLbl="sibTrans2D1" presStyleIdx="0" presStyleCnt="5"/>
      <dgm:spPr/>
      <dgm:t>
        <a:bodyPr/>
        <a:lstStyle/>
        <a:p>
          <a:endParaRPr lang="cs-CZ"/>
        </a:p>
      </dgm:t>
    </dgm:pt>
    <dgm:pt modelId="{53D723DB-08EA-4C67-A083-1E84675A5EC9}" type="pres">
      <dgm:prSet presAssocID="{EB6FC82E-1B19-488C-A632-D75954DA5089}" presName="node" presStyleLbl="node1" presStyleIdx="1" presStyleCnt="6">
        <dgm:presLayoutVars>
          <dgm:bulletEnabled val="1"/>
        </dgm:presLayoutVars>
      </dgm:prSet>
      <dgm:spPr/>
      <dgm:t>
        <a:bodyPr/>
        <a:lstStyle/>
        <a:p>
          <a:endParaRPr lang="cs-CZ"/>
        </a:p>
      </dgm:t>
    </dgm:pt>
    <dgm:pt modelId="{4F8282E8-73A7-4E44-B934-4359F7D10754}" type="pres">
      <dgm:prSet presAssocID="{92D52AC9-EA34-475B-8E11-D7558B66CAFC}" presName="sibTrans" presStyleLbl="sibTrans2D1" presStyleIdx="1" presStyleCnt="5"/>
      <dgm:spPr/>
      <dgm:t>
        <a:bodyPr/>
        <a:lstStyle/>
        <a:p>
          <a:endParaRPr lang="cs-CZ"/>
        </a:p>
      </dgm:t>
    </dgm:pt>
    <dgm:pt modelId="{465292F9-674A-4E2D-9BEE-9970FE2B31E5}" type="pres">
      <dgm:prSet presAssocID="{92D52AC9-EA34-475B-8E11-D7558B66CAFC}" presName="connectorText" presStyleLbl="sibTrans2D1" presStyleIdx="1" presStyleCnt="5"/>
      <dgm:spPr/>
      <dgm:t>
        <a:bodyPr/>
        <a:lstStyle/>
        <a:p>
          <a:endParaRPr lang="cs-CZ"/>
        </a:p>
      </dgm:t>
    </dgm:pt>
    <dgm:pt modelId="{4BACDF9A-8DCC-45C0-976F-1A8C11DB23B7}" type="pres">
      <dgm:prSet presAssocID="{7F63495B-E1DD-4AD2-94A2-E86E532CFC36}" presName="node" presStyleLbl="node1" presStyleIdx="2" presStyleCnt="6">
        <dgm:presLayoutVars>
          <dgm:bulletEnabled val="1"/>
        </dgm:presLayoutVars>
      </dgm:prSet>
      <dgm:spPr/>
      <dgm:t>
        <a:bodyPr/>
        <a:lstStyle/>
        <a:p>
          <a:endParaRPr lang="cs-CZ"/>
        </a:p>
      </dgm:t>
    </dgm:pt>
    <dgm:pt modelId="{37D8FB20-EAFA-47CA-A169-B9766F3E1E36}" type="pres">
      <dgm:prSet presAssocID="{20646FCE-705B-44A0-BB1A-2EC7AA2A4E2E}" presName="sibTrans" presStyleLbl="sibTrans2D1" presStyleIdx="2" presStyleCnt="5"/>
      <dgm:spPr/>
      <dgm:t>
        <a:bodyPr/>
        <a:lstStyle/>
        <a:p>
          <a:endParaRPr lang="cs-CZ"/>
        </a:p>
      </dgm:t>
    </dgm:pt>
    <dgm:pt modelId="{2509FA75-0014-4BF4-98C1-5D1DB43FCDC2}" type="pres">
      <dgm:prSet presAssocID="{20646FCE-705B-44A0-BB1A-2EC7AA2A4E2E}" presName="connectorText" presStyleLbl="sibTrans2D1" presStyleIdx="2" presStyleCnt="5"/>
      <dgm:spPr/>
      <dgm:t>
        <a:bodyPr/>
        <a:lstStyle/>
        <a:p>
          <a:endParaRPr lang="cs-CZ"/>
        </a:p>
      </dgm:t>
    </dgm:pt>
    <dgm:pt modelId="{EEE0AE1E-1F08-42AE-8717-E5F14D0FFFB3}" type="pres">
      <dgm:prSet presAssocID="{90EB916C-B489-422B-94D2-5B5CD0BA0924}" presName="node" presStyleLbl="node1" presStyleIdx="3" presStyleCnt="6">
        <dgm:presLayoutVars>
          <dgm:bulletEnabled val="1"/>
        </dgm:presLayoutVars>
      </dgm:prSet>
      <dgm:spPr/>
      <dgm:t>
        <a:bodyPr/>
        <a:lstStyle/>
        <a:p>
          <a:endParaRPr lang="cs-CZ"/>
        </a:p>
      </dgm:t>
    </dgm:pt>
    <dgm:pt modelId="{36A5C852-F2C4-47BE-BE6D-30CC5E030890}" type="pres">
      <dgm:prSet presAssocID="{81E37371-C328-40FD-B9AD-FA75F4663C9B}" presName="sibTrans" presStyleLbl="sibTrans2D1" presStyleIdx="3" presStyleCnt="5"/>
      <dgm:spPr/>
      <dgm:t>
        <a:bodyPr/>
        <a:lstStyle/>
        <a:p>
          <a:endParaRPr lang="cs-CZ"/>
        </a:p>
      </dgm:t>
    </dgm:pt>
    <dgm:pt modelId="{9912015A-2667-46BC-BF84-E489CCE25C15}" type="pres">
      <dgm:prSet presAssocID="{81E37371-C328-40FD-B9AD-FA75F4663C9B}" presName="connectorText" presStyleLbl="sibTrans2D1" presStyleIdx="3" presStyleCnt="5"/>
      <dgm:spPr/>
      <dgm:t>
        <a:bodyPr/>
        <a:lstStyle/>
        <a:p>
          <a:endParaRPr lang="cs-CZ"/>
        </a:p>
      </dgm:t>
    </dgm:pt>
    <dgm:pt modelId="{1BFE718F-5ADE-442D-8A46-1E676CBE4448}" type="pres">
      <dgm:prSet presAssocID="{7479B931-5197-489F-B820-1260B7851AF6}" presName="node" presStyleLbl="node1" presStyleIdx="4" presStyleCnt="6">
        <dgm:presLayoutVars>
          <dgm:bulletEnabled val="1"/>
        </dgm:presLayoutVars>
      </dgm:prSet>
      <dgm:spPr/>
      <dgm:t>
        <a:bodyPr/>
        <a:lstStyle/>
        <a:p>
          <a:endParaRPr lang="cs-CZ"/>
        </a:p>
      </dgm:t>
    </dgm:pt>
    <dgm:pt modelId="{A3621419-B9AD-42F5-89B3-19BB305FDD86}" type="pres">
      <dgm:prSet presAssocID="{EBDAE86E-3CEA-46E1-AF4F-EF0AC5801943}" presName="sibTrans" presStyleLbl="sibTrans2D1" presStyleIdx="4" presStyleCnt="5"/>
      <dgm:spPr/>
      <dgm:t>
        <a:bodyPr/>
        <a:lstStyle/>
        <a:p>
          <a:endParaRPr lang="cs-CZ"/>
        </a:p>
      </dgm:t>
    </dgm:pt>
    <dgm:pt modelId="{D386EBBC-E189-45DD-B745-BF7194FED0C9}" type="pres">
      <dgm:prSet presAssocID="{EBDAE86E-3CEA-46E1-AF4F-EF0AC5801943}" presName="connectorText" presStyleLbl="sibTrans2D1" presStyleIdx="4" presStyleCnt="5"/>
      <dgm:spPr/>
      <dgm:t>
        <a:bodyPr/>
        <a:lstStyle/>
        <a:p>
          <a:endParaRPr lang="cs-CZ"/>
        </a:p>
      </dgm:t>
    </dgm:pt>
    <dgm:pt modelId="{1EAFD04D-F7C1-4C66-9C11-8C0C037F3ED0}" type="pres">
      <dgm:prSet presAssocID="{4C1DEBAA-0F32-44E4-B462-2BE97B11C370}" presName="node" presStyleLbl="node1" presStyleIdx="5" presStyleCnt="6">
        <dgm:presLayoutVars>
          <dgm:bulletEnabled val="1"/>
        </dgm:presLayoutVars>
      </dgm:prSet>
      <dgm:spPr/>
      <dgm:t>
        <a:bodyPr/>
        <a:lstStyle/>
        <a:p>
          <a:endParaRPr lang="cs-CZ"/>
        </a:p>
      </dgm:t>
    </dgm:pt>
  </dgm:ptLst>
  <dgm:cxnLst>
    <dgm:cxn modelId="{E1CF5A8D-0997-4EF4-ACC4-57964B17A23E}" srcId="{FF1D812A-46AC-4DAD-9D1D-5E7F7CF594A2}" destId="{7F63495B-E1DD-4AD2-94A2-E86E532CFC36}" srcOrd="2" destOrd="0" parTransId="{00297646-0EF1-491E-8151-A0251977CFFA}" sibTransId="{20646FCE-705B-44A0-BB1A-2EC7AA2A4E2E}"/>
    <dgm:cxn modelId="{410ACB4D-5402-47F8-8DC0-5CE8D96946FD}" type="presOf" srcId="{20646FCE-705B-44A0-BB1A-2EC7AA2A4E2E}" destId="{2509FA75-0014-4BF4-98C1-5D1DB43FCDC2}" srcOrd="1" destOrd="0" presId="urn:microsoft.com/office/officeart/2005/8/layout/process1"/>
    <dgm:cxn modelId="{C9867A2F-9960-4FD2-A432-AD500FDD42B4}" type="presOf" srcId="{4C1DEBAA-0F32-44E4-B462-2BE97B11C370}" destId="{1EAFD04D-F7C1-4C66-9C11-8C0C037F3ED0}" srcOrd="0" destOrd="0" presId="urn:microsoft.com/office/officeart/2005/8/layout/process1"/>
    <dgm:cxn modelId="{65837079-413B-4C13-96FA-54B9EA4A3090}" type="presOf" srcId="{EBDAE86E-3CEA-46E1-AF4F-EF0AC5801943}" destId="{D386EBBC-E189-45DD-B745-BF7194FED0C9}" srcOrd="1" destOrd="0" presId="urn:microsoft.com/office/officeart/2005/8/layout/process1"/>
    <dgm:cxn modelId="{5CAAD1C3-EAE7-42D6-BF4D-DD00E7CC4165}" srcId="{FF1D812A-46AC-4DAD-9D1D-5E7F7CF594A2}" destId="{C2A03412-7A86-46AA-8DFB-C2E3240B296F}" srcOrd="0" destOrd="0" parTransId="{9D8DCA65-C15D-422D-8C01-FFF73B8BE76C}" sibTransId="{06178BE7-8D27-41F5-A65A-4D98E9DB63FD}"/>
    <dgm:cxn modelId="{69B190B8-3117-45E0-A097-600594B20AAB}" srcId="{FF1D812A-46AC-4DAD-9D1D-5E7F7CF594A2}" destId="{4C1DEBAA-0F32-44E4-B462-2BE97B11C370}" srcOrd="5" destOrd="0" parTransId="{C849807A-C483-4CA7-99A7-4D5DF6B147BB}" sibTransId="{E94B1057-1EF8-4C77-A54A-C4A8A9042316}"/>
    <dgm:cxn modelId="{82E50FB5-3609-413E-BB5B-FE522600D778}" srcId="{FF1D812A-46AC-4DAD-9D1D-5E7F7CF594A2}" destId="{EB6FC82E-1B19-488C-A632-D75954DA5089}" srcOrd="1" destOrd="0" parTransId="{D85E963B-4BC2-493C-8BFE-F917084BBA13}" sibTransId="{92D52AC9-EA34-475B-8E11-D7558B66CAFC}"/>
    <dgm:cxn modelId="{83695E86-3DF9-40C6-BB59-71EF7EFFE725}" type="presOf" srcId="{92D52AC9-EA34-475B-8E11-D7558B66CAFC}" destId="{465292F9-674A-4E2D-9BEE-9970FE2B31E5}" srcOrd="1" destOrd="0" presId="urn:microsoft.com/office/officeart/2005/8/layout/process1"/>
    <dgm:cxn modelId="{C63C4F92-EBE0-4638-AB1A-C888B8DDA6B9}" srcId="{FF1D812A-46AC-4DAD-9D1D-5E7F7CF594A2}" destId="{7479B931-5197-489F-B820-1260B7851AF6}" srcOrd="4" destOrd="0" parTransId="{7B8B7371-EE95-4821-952A-DA348401A1EE}" sibTransId="{EBDAE86E-3CEA-46E1-AF4F-EF0AC5801943}"/>
    <dgm:cxn modelId="{141791AB-A74B-42E0-91BA-74937686DA30}" type="presOf" srcId="{7F63495B-E1DD-4AD2-94A2-E86E532CFC36}" destId="{4BACDF9A-8DCC-45C0-976F-1A8C11DB23B7}" srcOrd="0" destOrd="0" presId="urn:microsoft.com/office/officeart/2005/8/layout/process1"/>
    <dgm:cxn modelId="{506CCEE6-9CF3-4DC4-9732-EA06F5718922}" type="presOf" srcId="{92D52AC9-EA34-475B-8E11-D7558B66CAFC}" destId="{4F8282E8-73A7-4E44-B934-4359F7D10754}" srcOrd="0" destOrd="0" presId="urn:microsoft.com/office/officeart/2005/8/layout/process1"/>
    <dgm:cxn modelId="{A1DB6E46-39B1-4B62-9DFA-D74573351459}" srcId="{FF1D812A-46AC-4DAD-9D1D-5E7F7CF594A2}" destId="{90EB916C-B489-422B-94D2-5B5CD0BA0924}" srcOrd="3" destOrd="0" parTransId="{795CB2DA-0D89-412A-8746-0A55F814F439}" sibTransId="{81E37371-C328-40FD-B9AD-FA75F4663C9B}"/>
    <dgm:cxn modelId="{6AA0E7E5-6230-4348-BF52-99B4A6F1BDE1}" type="presOf" srcId="{EBDAE86E-3CEA-46E1-AF4F-EF0AC5801943}" destId="{A3621419-B9AD-42F5-89B3-19BB305FDD86}" srcOrd="0" destOrd="0" presId="urn:microsoft.com/office/officeart/2005/8/layout/process1"/>
    <dgm:cxn modelId="{24B89E09-733A-4D9C-9A90-43F12E11B9F6}" type="presOf" srcId="{06178BE7-8D27-41F5-A65A-4D98E9DB63FD}" destId="{22058855-13C9-4F9E-99CA-BF1D24F161FF}" srcOrd="1" destOrd="0" presId="urn:microsoft.com/office/officeart/2005/8/layout/process1"/>
    <dgm:cxn modelId="{F64A689D-2B99-4A99-BF4D-039ED258A13D}" type="presOf" srcId="{20646FCE-705B-44A0-BB1A-2EC7AA2A4E2E}" destId="{37D8FB20-EAFA-47CA-A169-B9766F3E1E36}" srcOrd="0" destOrd="0" presId="urn:microsoft.com/office/officeart/2005/8/layout/process1"/>
    <dgm:cxn modelId="{44663B29-E3F2-4491-ADF4-063248B9FED2}" type="presOf" srcId="{EB6FC82E-1B19-488C-A632-D75954DA5089}" destId="{53D723DB-08EA-4C67-A083-1E84675A5EC9}" srcOrd="0" destOrd="0" presId="urn:microsoft.com/office/officeart/2005/8/layout/process1"/>
    <dgm:cxn modelId="{58626C2A-A0E2-4C5C-BF1A-B56C345A8156}" type="presOf" srcId="{7479B931-5197-489F-B820-1260B7851AF6}" destId="{1BFE718F-5ADE-442D-8A46-1E676CBE4448}" srcOrd="0" destOrd="0" presId="urn:microsoft.com/office/officeart/2005/8/layout/process1"/>
    <dgm:cxn modelId="{7B46BC5B-88D7-4999-930C-52234932ED1F}" type="presOf" srcId="{81E37371-C328-40FD-B9AD-FA75F4663C9B}" destId="{36A5C852-F2C4-47BE-BE6D-30CC5E030890}" srcOrd="0" destOrd="0" presId="urn:microsoft.com/office/officeart/2005/8/layout/process1"/>
    <dgm:cxn modelId="{5AA428F3-5271-438F-B825-7437AF1E94D1}" type="presOf" srcId="{81E37371-C328-40FD-B9AD-FA75F4663C9B}" destId="{9912015A-2667-46BC-BF84-E489CCE25C15}" srcOrd="1" destOrd="0" presId="urn:microsoft.com/office/officeart/2005/8/layout/process1"/>
    <dgm:cxn modelId="{062D57E3-2BD3-4D46-AA14-6643386A6927}" type="presOf" srcId="{C2A03412-7A86-46AA-8DFB-C2E3240B296F}" destId="{21B9CB86-07E8-4748-B26B-05CC586D5445}" srcOrd="0" destOrd="0" presId="urn:microsoft.com/office/officeart/2005/8/layout/process1"/>
    <dgm:cxn modelId="{B9810269-C0F0-4CA8-9144-61B427C11B53}" type="presOf" srcId="{90EB916C-B489-422B-94D2-5B5CD0BA0924}" destId="{EEE0AE1E-1F08-42AE-8717-E5F14D0FFFB3}" srcOrd="0" destOrd="0" presId="urn:microsoft.com/office/officeart/2005/8/layout/process1"/>
    <dgm:cxn modelId="{36C5945D-95A2-4324-9365-58EB33F6A4E2}" type="presOf" srcId="{FF1D812A-46AC-4DAD-9D1D-5E7F7CF594A2}" destId="{B057702A-0CBB-4C50-ACC4-7C2E848623E7}" srcOrd="0" destOrd="0" presId="urn:microsoft.com/office/officeart/2005/8/layout/process1"/>
    <dgm:cxn modelId="{89692ED4-DAA6-4873-B295-7E7A4E567CDC}" type="presOf" srcId="{06178BE7-8D27-41F5-A65A-4D98E9DB63FD}" destId="{FF98E716-3DA5-4B4A-B765-410C97872A7F}" srcOrd="0" destOrd="0" presId="urn:microsoft.com/office/officeart/2005/8/layout/process1"/>
    <dgm:cxn modelId="{EDA3B22F-CFE0-4D3E-ADA5-0AE73C3D2DC1}" type="presParOf" srcId="{B057702A-0CBB-4C50-ACC4-7C2E848623E7}" destId="{21B9CB86-07E8-4748-B26B-05CC586D5445}" srcOrd="0" destOrd="0" presId="urn:microsoft.com/office/officeart/2005/8/layout/process1"/>
    <dgm:cxn modelId="{AEE750A2-EF2B-40B9-A302-483AD969BE39}" type="presParOf" srcId="{B057702A-0CBB-4C50-ACC4-7C2E848623E7}" destId="{FF98E716-3DA5-4B4A-B765-410C97872A7F}" srcOrd="1" destOrd="0" presId="urn:microsoft.com/office/officeart/2005/8/layout/process1"/>
    <dgm:cxn modelId="{01F4C151-B8DB-452A-9832-5146D5CDED57}" type="presParOf" srcId="{FF98E716-3DA5-4B4A-B765-410C97872A7F}" destId="{22058855-13C9-4F9E-99CA-BF1D24F161FF}" srcOrd="0" destOrd="0" presId="urn:microsoft.com/office/officeart/2005/8/layout/process1"/>
    <dgm:cxn modelId="{A5523D49-098D-4B39-92B0-DD9CFB07A68E}" type="presParOf" srcId="{B057702A-0CBB-4C50-ACC4-7C2E848623E7}" destId="{53D723DB-08EA-4C67-A083-1E84675A5EC9}" srcOrd="2" destOrd="0" presId="urn:microsoft.com/office/officeart/2005/8/layout/process1"/>
    <dgm:cxn modelId="{AF132E56-479C-47F0-AC18-0A365639205B}" type="presParOf" srcId="{B057702A-0CBB-4C50-ACC4-7C2E848623E7}" destId="{4F8282E8-73A7-4E44-B934-4359F7D10754}" srcOrd="3" destOrd="0" presId="urn:microsoft.com/office/officeart/2005/8/layout/process1"/>
    <dgm:cxn modelId="{586E1C0F-AA1A-4220-A3D1-AB07DD24C0E7}" type="presParOf" srcId="{4F8282E8-73A7-4E44-B934-4359F7D10754}" destId="{465292F9-674A-4E2D-9BEE-9970FE2B31E5}" srcOrd="0" destOrd="0" presId="urn:microsoft.com/office/officeart/2005/8/layout/process1"/>
    <dgm:cxn modelId="{68B13E18-D245-4480-B11C-7E2B7EB47A66}" type="presParOf" srcId="{B057702A-0CBB-4C50-ACC4-7C2E848623E7}" destId="{4BACDF9A-8DCC-45C0-976F-1A8C11DB23B7}" srcOrd="4" destOrd="0" presId="urn:microsoft.com/office/officeart/2005/8/layout/process1"/>
    <dgm:cxn modelId="{37063A24-730E-45F1-B9A1-24A7FFD95522}" type="presParOf" srcId="{B057702A-0CBB-4C50-ACC4-7C2E848623E7}" destId="{37D8FB20-EAFA-47CA-A169-B9766F3E1E36}" srcOrd="5" destOrd="0" presId="urn:microsoft.com/office/officeart/2005/8/layout/process1"/>
    <dgm:cxn modelId="{2E177234-91C3-4593-B861-4C416326829F}" type="presParOf" srcId="{37D8FB20-EAFA-47CA-A169-B9766F3E1E36}" destId="{2509FA75-0014-4BF4-98C1-5D1DB43FCDC2}" srcOrd="0" destOrd="0" presId="urn:microsoft.com/office/officeart/2005/8/layout/process1"/>
    <dgm:cxn modelId="{253D4FD8-33A1-4FB7-847B-3E150D89256F}" type="presParOf" srcId="{B057702A-0CBB-4C50-ACC4-7C2E848623E7}" destId="{EEE0AE1E-1F08-42AE-8717-E5F14D0FFFB3}" srcOrd="6" destOrd="0" presId="urn:microsoft.com/office/officeart/2005/8/layout/process1"/>
    <dgm:cxn modelId="{8206D5A1-147E-42E3-8798-AFBB89A50467}" type="presParOf" srcId="{B057702A-0CBB-4C50-ACC4-7C2E848623E7}" destId="{36A5C852-F2C4-47BE-BE6D-30CC5E030890}" srcOrd="7" destOrd="0" presId="urn:microsoft.com/office/officeart/2005/8/layout/process1"/>
    <dgm:cxn modelId="{8972DA53-30FE-449B-81CB-F55D2DF90DB5}" type="presParOf" srcId="{36A5C852-F2C4-47BE-BE6D-30CC5E030890}" destId="{9912015A-2667-46BC-BF84-E489CCE25C15}" srcOrd="0" destOrd="0" presId="urn:microsoft.com/office/officeart/2005/8/layout/process1"/>
    <dgm:cxn modelId="{5D476BB9-B59D-4DB6-AE53-1FE7909E73BB}" type="presParOf" srcId="{B057702A-0CBB-4C50-ACC4-7C2E848623E7}" destId="{1BFE718F-5ADE-442D-8A46-1E676CBE4448}" srcOrd="8" destOrd="0" presId="urn:microsoft.com/office/officeart/2005/8/layout/process1"/>
    <dgm:cxn modelId="{0774CAC1-B7BE-455E-B5C6-0B16E55C148A}" type="presParOf" srcId="{B057702A-0CBB-4C50-ACC4-7C2E848623E7}" destId="{A3621419-B9AD-42F5-89B3-19BB305FDD86}" srcOrd="9" destOrd="0" presId="urn:microsoft.com/office/officeart/2005/8/layout/process1"/>
    <dgm:cxn modelId="{CE18FFB9-1462-4E84-975E-B52BEFE56262}" type="presParOf" srcId="{A3621419-B9AD-42F5-89B3-19BB305FDD86}" destId="{D386EBBC-E189-45DD-B745-BF7194FED0C9}" srcOrd="0" destOrd="0" presId="urn:microsoft.com/office/officeart/2005/8/layout/process1"/>
    <dgm:cxn modelId="{B7D52E19-67EE-464B-B3AF-91CBC340094C}" type="presParOf" srcId="{B057702A-0CBB-4C50-ACC4-7C2E848623E7}" destId="{1EAFD04D-F7C1-4C66-9C11-8C0C037F3ED0}" srcOrd="10" destOrd="0" presId="urn:microsoft.com/office/officeart/2005/8/layout/process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42.xml><?xml version="1.0" encoding="utf-8"?>
<dgm:dataModel xmlns:dgm="http://schemas.openxmlformats.org/drawingml/2006/diagram" xmlns:a="http://schemas.openxmlformats.org/drawingml/2006/main">
  <dgm:ptLst>
    <dgm:pt modelId="{FF1D812A-46AC-4DAD-9D1D-5E7F7CF594A2}" type="doc">
      <dgm:prSet loTypeId="urn:microsoft.com/office/officeart/2005/8/layout/process1" loCatId="process" qsTypeId="urn:microsoft.com/office/officeart/2005/8/quickstyle/simple1" qsCatId="simple" csTypeId="urn:microsoft.com/office/officeart/2005/8/colors/accent1_2" csCatId="accent1" phldr="1"/>
      <dgm:spPr/>
    </dgm:pt>
    <dgm:pt modelId="{C2A03412-7A86-46AA-8DFB-C2E3240B296F}">
      <dgm:prSet phldrT="[Text]"/>
      <dgm:spPr>
        <a:noFill/>
        <a:ln>
          <a:noFill/>
        </a:ln>
      </dgm:spPr>
      <dgm:t>
        <a:bodyPr/>
        <a:lstStyle/>
        <a:p>
          <a:r>
            <a:rPr lang="cs-CZ" dirty="0" smtClean="0">
              <a:solidFill>
                <a:srgbClr val="C00000"/>
              </a:solidFill>
              <a:effectLst>
                <a:outerShdw blurRad="38100" dist="38100" dir="2700000" algn="tl">
                  <a:srgbClr val="C0C0C0"/>
                </a:outerShdw>
              </a:effectLst>
            </a:rPr>
            <a:t>Úvod – studium předmětu kartografie</a:t>
          </a:r>
          <a:endParaRPr lang="cs-CZ" dirty="0">
            <a:solidFill>
              <a:srgbClr val="C00000"/>
            </a:solidFill>
          </a:endParaRPr>
        </a:p>
      </dgm:t>
    </dgm:pt>
    <dgm:pt modelId="{9D8DCA65-C15D-422D-8C01-FFF73B8BE76C}" type="parTrans" cxnId="{5CAAD1C3-EAE7-42D6-BF4D-DD00E7CC4165}">
      <dgm:prSet/>
      <dgm:spPr/>
      <dgm:t>
        <a:bodyPr/>
        <a:lstStyle/>
        <a:p>
          <a:endParaRPr lang="cs-CZ"/>
        </a:p>
      </dgm:t>
    </dgm:pt>
    <dgm:pt modelId="{06178BE7-8D27-41F5-A65A-4D98E9DB63FD}" type="sibTrans" cxnId="{5CAAD1C3-EAE7-42D6-BF4D-DD00E7CC4165}">
      <dgm:prSet/>
      <dgm:spPr>
        <a:solidFill>
          <a:srgbClr val="9E0000"/>
        </a:solidFill>
      </dgm:spPr>
      <dgm:t>
        <a:bodyPr/>
        <a:lstStyle/>
        <a:p>
          <a:endParaRPr lang="cs-CZ"/>
        </a:p>
      </dgm:t>
    </dgm:pt>
    <dgm:pt modelId="{EB6FC82E-1B19-488C-A632-D75954DA5089}">
      <dgm:prSet phldrT="[Text]"/>
      <dgm:spPr>
        <a:noFill/>
        <a:ln>
          <a:noFill/>
        </a:ln>
      </dgm:spPr>
      <dgm:t>
        <a:bodyPr/>
        <a:lstStyle/>
        <a:p>
          <a:r>
            <a:rPr lang="cs-CZ" dirty="0" smtClean="0">
              <a:solidFill>
                <a:srgbClr val="C00000"/>
              </a:solidFill>
              <a:effectLst>
                <a:outerShdw blurRad="38100" dist="38100" dir="2700000" algn="tl">
                  <a:srgbClr val="C0C0C0"/>
                </a:outerShdw>
              </a:effectLst>
            </a:rPr>
            <a:t>Postavení kartografie v systému věd</a:t>
          </a:r>
          <a:endParaRPr lang="cs-CZ" dirty="0">
            <a:solidFill>
              <a:srgbClr val="C00000"/>
            </a:solidFill>
          </a:endParaRPr>
        </a:p>
      </dgm:t>
    </dgm:pt>
    <dgm:pt modelId="{D85E963B-4BC2-493C-8BFE-F917084BBA13}" type="parTrans" cxnId="{82E50FB5-3609-413E-BB5B-FE522600D778}">
      <dgm:prSet/>
      <dgm:spPr/>
      <dgm:t>
        <a:bodyPr/>
        <a:lstStyle/>
        <a:p>
          <a:endParaRPr lang="cs-CZ"/>
        </a:p>
      </dgm:t>
    </dgm:pt>
    <dgm:pt modelId="{92D52AC9-EA34-475B-8E11-D7558B66CAFC}" type="sibTrans" cxnId="{82E50FB5-3609-413E-BB5B-FE522600D778}">
      <dgm:prSet/>
      <dgm:spPr>
        <a:solidFill>
          <a:srgbClr val="9E0000"/>
        </a:solidFill>
        <a:ln>
          <a:solidFill>
            <a:srgbClr val="9E0000"/>
          </a:solidFill>
        </a:ln>
      </dgm:spPr>
      <dgm:t>
        <a:bodyPr/>
        <a:lstStyle/>
        <a:p>
          <a:endParaRPr lang="cs-CZ" dirty="0"/>
        </a:p>
      </dgm:t>
    </dgm:pt>
    <dgm:pt modelId="{7F63495B-E1DD-4AD2-94A2-E86E532CFC36}">
      <dgm:prSet phldrT="[Text]"/>
      <dgm:spPr>
        <a:noFill/>
        <a:ln>
          <a:noFill/>
        </a:ln>
      </dgm:spPr>
      <dgm:t>
        <a:bodyPr/>
        <a:lstStyle/>
        <a:p>
          <a:r>
            <a:rPr lang="cs-CZ" dirty="0" smtClean="0">
              <a:solidFill>
                <a:srgbClr val="C00000"/>
              </a:solidFill>
              <a:effectLst>
                <a:outerShdw blurRad="38100" dist="38100" dir="2700000" algn="tl">
                  <a:srgbClr val="C0C0C0"/>
                </a:outerShdw>
              </a:effectLst>
            </a:rPr>
            <a:t>Kartografie jako samostatný vědní obor a její definice</a:t>
          </a:r>
          <a:endParaRPr lang="cs-CZ" dirty="0">
            <a:solidFill>
              <a:srgbClr val="C00000"/>
            </a:solidFill>
          </a:endParaRPr>
        </a:p>
      </dgm:t>
    </dgm:pt>
    <dgm:pt modelId="{00297646-0EF1-491E-8151-A0251977CFFA}" type="parTrans" cxnId="{E1CF5A8D-0997-4EF4-ACC4-57964B17A23E}">
      <dgm:prSet/>
      <dgm:spPr/>
      <dgm:t>
        <a:bodyPr/>
        <a:lstStyle/>
        <a:p>
          <a:endParaRPr lang="cs-CZ"/>
        </a:p>
      </dgm:t>
    </dgm:pt>
    <dgm:pt modelId="{20646FCE-705B-44A0-BB1A-2EC7AA2A4E2E}" type="sibTrans" cxnId="{E1CF5A8D-0997-4EF4-ACC4-57964B17A23E}">
      <dgm:prSet/>
      <dgm:spPr>
        <a:solidFill>
          <a:srgbClr val="9E0000"/>
        </a:solidFill>
      </dgm:spPr>
      <dgm:t>
        <a:bodyPr/>
        <a:lstStyle/>
        <a:p>
          <a:endParaRPr lang="cs-CZ"/>
        </a:p>
      </dgm:t>
    </dgm:pt>
    <dgm:pt modelId="{90EB916C-B489-422B-94D2-5B5CD0BA0924}">
      <dgm:prSet phldrT="[Text]"/>
      <dgm:spPr>
        <a:noFill/>
        <a:ln>
          <a:noFill/>
        </a:ln>
      </dgm:spPr>
      <dgm:t>
        <a:bodyPr/>
        <a:lstStyle/>
        <a:p>
          <a:r>
            <a:rPr lang="cs-CZ" dirty="0" smtClean="0">
              <a:solidFill>
                <a:srgbClr val="C00000"/>
              </a:solidFill>
              <a:effectLst>
                <a:outerShdw blurRad="38100" dist="38100" dir="2700000" algn="tl">
                  <a:srgbClr val="C0C0C0"/>
                </a:outerShdw>
              </a:effectLst>
            </a:rPr>
            <a:t>Definice mapy, atlasu, glóbu a produktů digitální kartografie</a:t>
          </a:r>
          <a:endParaRPr lang="cs-CZ" dirty="0">
            <a:solidFill>
              <a:srgbClr val="C00000"/>
            </a:solidFill>
          </a:endParaRPr>
        </a:p>
      </dgm:t>
    </dgm:pt>
    <dgm:pt modelId="{795CB2DA-0D89-412A-8746-0A55F814F439}" type="parTrans" cxnId="{A1DB6E46-39B1-4B62-9DFA-D74573351459}">
      <dgm:prSet/>
      <dgm:spPr/>
      <dgm:t>
        <a:bodyPr/>
        <a:lstStyle/>
        <a:p>
          <a:endParaRPr lang="cs-CZ"/>
        </a:p>
      </dgm:t>
    </dgm:pt>
    <dgm:pt modelId="{81E37371-C328-40FD-B9AD-FA75F4663C9B}" type="sibTrans" cxnId="{A1DB6E46-39B1-4B62-9DFA-D74573351459}">
      <dgm:prSet/>
      <dgm:spPr>
        <a:solidFill>
          <a:srgbClr val="9E0000"/>
        </a:solidFill>
      </dgm:spPr>
      <dgm:t>
        <a:bodyPr/>
        <a:lstStyle/>
        <a:p>
          <a:endParaRPr lang="cs-CZ"/>
        </a:p>
      </dgm:t>
    </dgm:pt>
    <dgm:pt modelId="{7479B931-5197-489F-B820-1260B7851AF6}">
      <dgm:prSet phldrT="[Text]"/>
      <dgm:spPr>
        <a:noFill/>
        <a:ln>
          <a:noFill/>
        </a:ln>
      </dgm:spPr>
      <dgm:t>
        <a:bodyPr/>
        <a:lstStyle/>
        <a:p>
          <a:r>
            <a:rPr lang="cs-CZ" dirty="0" smtClean="0">
              <a:solidFill>
                <a:srgbClr val="C00000"/>
              </a:solidFill>
              <a:effectLst>
                <a:outerShdw blurRad="38100" dist="38100" dir="2700000" algn="tl">
                  <a:srgbClr val="C0C0C0"/>
                </a:outerShdw>
              </a:effectLst>
            </a:rPr>
            <a:t>Struktura a členění kartografie,</a:t>
          </a:r>
          <a:endParaRPr lang="cs-CZ" dirty="0">
            <a:solidFill>
              <a:srgbClr val="C00000"/>
            </a:solidFill>
          </a:endParaRPr>
        </a:p>
      </dgm:t>
    </dgm:pt>
    <dgm:pt modelId="{7B8B7371-EE95-4821-952A-DA348401A1EE}" type="parTrans" cxnId="{C63C4F92-EBE0-4638-AB1A-C888B8DDA6B9}">
      <dgm:prSet/>
      <dgm:spPr/>
      <dgm:t>
        <a:bodyPr/>
        <a:lstStyle/>
        <a:p>
          <a:endParaRPr lang="cs-CZ"/>
        </a:p>
      </dgm:t>
    </dgm:pt>
    <dgm:pt modelId="{EBDAE86E-3CEA-46E1-AF4F-EF0AC5801943}" type="sibTrans" cxnId="{C63C4F92-EBE0-4638-AB1A-C888B8DDA6B9}">
      <dgm:prSet/>
      <dgm:spPr>
        <a:solidFill>
          <a:srgbClr val="9E0000"/>
        </a:solidFill>
      </dgm:spPr>
      <dgm:t>
        <a:bodyPr/>
        <a:lstStyle/>
        <a:p>
          <a:endParaRPr lang="cs-CZ"/>
        </a:p>
      </dgm:t>
    </dgm:pt>
    <dgm:pt modelId="{4C1DEBAA-0F32-44E4-B462-2BE97B11C370}">
      <dgm:prSet phldrT="[Text]"/>
      <dgm:spPr>
        <a:solidFill>
          <a:srgbClr val="8E0000"/>
        </a:solidFill>
      </dgm:spPr>
      <dgm:t>
        <a:bodyPr/>
        <a:lstStyle/>
        <a:p>
          <a:r>
            <a:rPr lang="cs-CZ" dirty="0" smtClean="0">
              <a:effectLst>
                <a:outerShdw blurRad="38100" dist="38100" dir="2700000" algn="tl">
                  <a:srgbClr val="C0C0C0"/>
                </a:outerShdw>
              </a:effectLst>
            </a:rPr>
            <a:t>Dějiny kartografie</a:t>
          </a:r>
          <a:endParaRPr lang="cs-CZ" dirty="0"/>
        </a:p>
      </dgm:t>
    </dgm:pt>
    <dgm:pt modelId="{C849807A-C483-4CA7-99A7-4D5DF6B147BB}" type="parTrans" cxnId="{69B190B8-3117-45E0-A097-600594B20AAB}">
      <dgm:prSet/>
      <dgm:spPr/>
      <dgm:t>
        <a:bodyPr/>
        <a:lstStyle/>
        <a:p>
          <a:endParaRPr lang="cs-CZ"/>
        </a:p>
      </dgm:t>
    </dgm:pt>
    <dgm:pt modelId="{E94B1057-1EF8-4C77-A54A-C4A8A9042316}" type="sibTrans" cxnId="{69B190B8-3117-45E0-A097-600594B20AAB}">
      <dgm:prSet/>
      <dgm:spPr>
        <a:solidFill>
          <a:srgbClr val="9E0000"/>
        </a:solidFill>
      </dgm:spPr>
      <dgm:t>
        <a:bodyPr/>
        <a:lstStyle/>
        <a:p>
          <a:endParaRPr lang="cs-CZ"/>
        </a:p>
      </dgm:t>
    </dgm:pt>
    <dgm:pt modelId="{B057702A-0CBB-4C50-ACC4-7C2E848623E7}" type="pres">
      <dgm:prSet presAssocID="{FF1D812A-46AC-4DAD-9D1D-5E7F7CF594A2}" presName="Name0" presStyleCnt="0">
        <dgm:presLayoutVars>
          <dgm:dir/>
          <dgm:resizeHandles val="exact"/>
        </dgm:presLayoutVars>
      </dgm:prSet>
      <dgm:spPr/>
    </dgm:pt>
    <dgm:pt modelId="{21B9CB86-07E8-4748-B26B-05CC586D5445}" type="pres">
      <dgm:prSet presAssocID="{C2A03412-7A86-46AA-8DFB-C2E3240B296F}" presName="node" presStyleLbl="node1" presStyleIdx="0" presStyleCnt="6" custScaleX="98785" custScaleY="97992" custLinFactNeighborX="-830" custLinFactNeighborY="-3812">
        <dgm:presLayoutVars>
          <dgm:bulletEnabled val="1"/>
        </dgm:presLayoutVars>
      </dgm:prSet>
      <dgm:spPr/>
      <dgm:t>
        <a:bodyPr/>
        <a:lstStyle/>
        <a:p>
          <a:endParaRPr lang="cs-CZ"/>
        </a:p>
      </dgm:t>
    </dgm:pt>
    <dgm:pt modelId="{FF98E716-3DA5-4B4A-B765-410C97872A7F}" type="pres">
      <dgm:prSet presAssocID="{06178BE7-8D27-41F5-A65A-4D98E9DB63FD}" presName="sibTrans" presStyleLbl="sibTrans2D1" presStyleIdx="0" presStyleCnt="5"/>
      <dgm:spPr/>
      <dgm:t>
        <a:bodyPr/>
        <a:lstStyle/>
        <a:p>
          <a:endParaRPr lang="cs-CZ"/>
        </a:p>
      </dgm:t>
    </dgm:pt>
    <dgm:pt modelId="{22058855-13C9-4F9E-99CA-BF1D24F161FF}" type="pres">
      <dgm:prSet presAssocID="{06178BE7-8D27-41F5-A65A-4D98E9DB63FD}" presName="connectorText" presStyleLbl="sibTrans2D1" presStyleIdx="0" presStyleCnt="5"/>
      <dgm:spPr/>
      <dgm:t>
        <a:bodyPr/>
        <a:lstStyle/>
        <a:p>
          <a:endParaRPr lang="cs-CZ"/>
        </a:p>
      </dgm:t>
    </dgm:pt>
    <dgm:pt modelId="{53D723DB-08EA-4C67-A083-1E84675A5EC9}" type="pres">
      <dgm:prSet presAssocID="{EB6FC82E-1B19-488C-A632-D75954DA5089}" presName="node" presStyleLbl="node1" presStyleIdx="1" presStyleCnt="6">
        <dgm:presLayoutVars>
          <dgm:bulletEnabled val="1"/>
        </dgm:presLayoutVars>
      </dgm:prSet>
      <dgm:spPr/>
      <dgm:t>
        <a:bodyPr/>
        <a:lstStyle/>
        <a:p>
          <a:endParaRPr lang="cs-CZ"/>
        </a:p>
      </dgm:t>
    </dgm:pt>
    <dgm:pt modelId="{4F8282E8-73A7-4E44-B934-4359F7D10754}" type="pres">
      <dgm:prSet presAssocID="{92D52AC9-EA34-475B-8E11-D7558B66CAFC}" presName="sibTrans" presStyleLbl="sibTrans2D1" presStyleIdx="1" presStyleCnt="5"/>
      <dgm:spPr/>
      <dgm:t>
        <a:bodyPr/>
        <a:lstStyle/>
        <a:p>
          <a:endParaRPr lang="cs-CZ"/>
        </a:p>
      </dgm:t>
    </dgm:pt>
    <dgm:pt modelId="{465292F9-674A-4E2D-9BEE-9970FE2B31E5}" type="pres">
      <dgm:prSet presAssocID="{92D52AC9-EA34-475B-8E11-D7558B66CAFC}" presName="connectorText" presStyleLbl="sibTrans2D1" presStyleIdx="1" presStyleCnt="5"/>
      <dgm:spPr/>
      <dgm:t>
        <a:bodyPr/>
        <a:lstStyle/>
        <a:p>
          <a:endParaRPr lang="cs-CZ"/>
        </a:p>
      </dgm:t>
    </dgm:pt>
    <dgm:pt modelId="{4BACDF9A-8DCC-45C0-976F-1A8C11DB23B7}" type="pres">
      <dgm:prSet presAssocID="{7F63495B-E1DD-4AD2-94A2-E86E532CFC36}" presName="node" presStyleLbl="node1" presStyleIdx="2" presStyleCnt="6">
        <dgm:presLayoutVars>
          <dgm:bulletEnabled val="1"/>
        </dgm:presLayoutVars>
      </dgm:prSet>
      <dgm:spPr/>
      <dgm:t>
        <a:bodyPr/>
        <a:lstStyle/>
        <a:p>
          <a:endParaRPr lang="cs-CZ"/>
        </a:p>
      </dgm:t>
    </dgm:pt>
    <dgm:pt modelId="{37D8FB20-EAFA-47CA-A169-B9766F3E1E36}" type="pres">
      <dgm:prSet presAssocID="{20646FCE-705B-44A0-BB1A-2EC7AA2A4E2E}" presName="sibTrans" presStyleLbl="sibTrans2D1" presStyleIdx="2" presStyleCnt="5"/>
      <dgm:spPr/>
      <dgm:t>
        <a:bodyPr/>
        <a:lstStyle/>
        <a:p>
          <a:endParaRPr lang="cs-CZ"/>
        </a:p>
      </dgm:t>
    </dgm:pt>
    <dgm:pt modelId="{2509FA75-0014-4BF4-98C1-5D1DB43FCDC2}" type="pres">
      <dgm:prSet presAssocID="{20646FCE-705B-44A0-BB1A-2EC7AA2A4E2E}" presName="connectorText" presStyleLbl="sibTrans2D1" presStyleIdx="2" presStyleCnt="5"/>
      <dgm:spPr/>
      <dgm:t>
        <a:bodyPr/>
        <a:lstStyle/>
        <a:p>
          <a:endParaRPr lang="cs-CZ"/>
        </a:p>
      </dgm:t>
    </dgm:pt>
    <dgm:pt modelId="{EEE0AE1E-1F08-42AE-8717-E5F14D0FFFB3}" type="pres">
      <dgm:prSet presAssocID="{90EB916C-B489-422B-94D2-5B5CD0BA0924}" presName="node" presStyleLbl="node1" presStyleIdx="3" presStyleCnt="6">
        <dgm:presLayoutVars>
          <dgm:bulletEnabled val="1"/>
        </dgm:presLayoutVars>
      </dgm:prSet>
      <dgm:spPr/>
      <dgm:t>
        <a:bodyPr/>
        <a:lstStyle/>
        <a:p>
          <a:endParaRPr lang="cs-CZ"/>
        </a:p>
      </dgm:t>
    </dgm:pt>
    <dgm:pt modelId="{36A5C852-F2C4-47BE-BE6D-30CC5E030890}" type="pres">
      <dgm:prSet presAssocID="{81E37371-C328-40FD-B9AD-FA75F4663C9B}" presName="sibTrans" presStyleLbl="sibTrans2D1" presStyleIdx="3" presStyleCnt="5"/>
      <dgm:spPr/>
      <dgm:t>
        <a:bodyPr/>
        <a:lstStyle/>
        <a:p>
          <a:endParaRPr lang="cs-CZ"/>
        </a:p>
      </dgm:t>
    </dgm:pt>
    <dgm:pt modelId="{9912015A-2667-46BC-BF84-E489CCE25C15}" type="pres">
      <dgm:prSet presAssocID="{81E37371-C328-40FD-B9AD-FA75F4663C9B}" presName="connectorText" presStyleLbl="sibTrans2D1" presStyleIdx="3" presStyleCnt="5"/>
      <dgm:spPr/>
      <dgm:t>
        <a:bodyPr/>
        <a:lstStyle/>
        <a:p>
          <a:endParaRPr lang="cs-CZ"/>
        </a:p>
      </dgm:t>
    </dgm:pt>
    <dgm:pt modelId="{1BFE718F-5ADE-442D-8A46-1E676CBE4448}" type="pres">
      <dgm:prSet presAssocID="{7479B931-5197-489F-B820-1260B7851AF6}" presName="node" presStyleLbl="node1" presStyleIdx="4" presStyleCnt="6">
        <dgm:presLayoutVars>
          <dgm:bulletEnabled val="1"/>
        </dgm:presLayoutVars>
      </dgm:prSet>
      <dgm:spPr/>
      <dgm:t>
        <a:bodyPr/>
        <a:lstStyle/>
        <a:p>
          <a:endParaRPr lang="cs-CZ"/>
        </a:p>
      </dgm:t>
    </dgm:pt>
    <dgm:pt modelId="{A3621419-B9AD-42F5-89B3-19BB305FDD86}" type="pres">
      <dgm:prSet presAssocID="{EBDAE86E-3CEA-46E1-AF4F-EF0AC5801943}" presName="sibTrans" presStyleLbl="sibTrans2D1" presStyleIdx="4" presStyleCnt="5"/>
      <dgm:spPr/>
      <dgm:t>
        <a:bodyPr/>
        <a:lstStyle/>
        <a:p>
          <a:endParaRPr lang="cs-CZ"/>
        </a:p>
      </dgm:t>
    </dgm:pt>
    <dgm:pt modelId="{D386EBBC-E189-45DD-B745-BF7194FED0C9}" type="pres">
      <dgm:prSet presAssocID="{EBDAE86E-3CEA-46E1-AF4F-EF0AC5801943}" presName="connectorText" presStyleLbl="sibTrans2D1" presStyleIdx="4" presStyleCnt="5"/>
      <dgm:spPr/>
      <dgm:t>
        <a:bodyPr/>
        <a:lstStyle/>
        <a:p>
          <a:endParaRPr lang="cs-CZ"/>
        </a:p>
      </dgm:t>
    </dgm:pt>
    <dgm:pt modelId="{1EAFD04D-F7C1-4C66-9C11-8C0C037F3ED0}" type="pres">
      <dgm:prSet presAssocID="{4C1DEBAA-0F32-44E4-B462-2BE97B11C370}" presName="node" presStyleLbl="node1" presStyleIdx="5" presStyleCnt="6">
        <dgm:presLayoutVars>
          <dgm:bulletEnabled val="1"/>
        </dgm:presLayoutVars>
      </dgm:prSet>
      <dgm:spPr/>
      <dgm:t>
        <a:bodyPr/>
        <a:lstStyle/>
        <a:p>
          <a:endParaRPr lang="cs-CZ"/>
        </a:p>
      </dgm:t>
    </dgm:pt>
  </dgm:ptLst>
  <dgm:cxnLst>
    <dgm:cxn modelId="{7363848E-DC29-4056-B61F-12AD724A1FAD}" type="presOf" srcId="{20646FCE-705B-44A0-BB1A-2EC7AA2A4E2E}" destId="{2509FA75-0014-4BF4-98C1-5D1DB43FCDC2}" srcOrd="1" destOrd="0" presId="urn:microsoft.com/office/officeart/2005/8/layout/process1"/>
    <dgm:cxn modelId="{2BF01AB9-04CB-49A5-B171-002AC29EF9D3}" type="presOf" srcId="{EBDAE86E-3CEA-46E1-AF4F-EF0AC5801943}" destId="{A3621419-B9AD-42F5-89B3-19BB305FDD86}" srcOrd="0" destOrd="0" presId="urn:microsoft.com/office/officeart/2005/8/layout/process1"/>
    <dgm:cxn modelId="{1C7D017B-D2C3-4599-8B7A-96BB4D3343B8}" type="presOf" srcId="{06178BE7-8D27-41F5-A65A-4D98E9DB63FD}" destId="{FF98E716-3DA5-4B4A-B765-410C97872A7F}" srcOrd="0" destOrd="0" presId="urn:microsoft.com/office/officeart/2005/8/layout/process1"/>
    <dgm:cxn modelId="{E1CF5A8D-0997-4EF4-ACC4-57964B17A23E}" srcId="{FF1D812A-46AC-4DAD-9D1D-5E7F7CF594A2}" destId="{7F63495B-E1DD-4AD2-94A2-E86E532CFC36}" srcOrd="2" destOrd="0" parTransId="{00297646-0EF1-491E-8151-A0251977CFFA}" sibTransId="{20646FCE-705B-44A0-BB1A-2EC7AA2A4E2E}"/>
    <dgm:cxn modelId="{816C940B-F815-444B-813C-DEE9BE8624C4}" type="presOf" srcId="{7F63495B-E1DD-4AD2-94A2-E86E532CFC36}" destId="{4BACDF9A-8DCC-45C0-976F-1A8C11DB23B7}" srcOrd="0" destOrd="0" presId="urn:microsoft.com/office/officeart/2005/8/layout/process1"/>
    <dgm:cxn modelId="{6DC8C691-DC48-4FFA-83BB-DC8193C8A261}" type="presOf" srcId="{90EB916C-B489-422B-94D2-5B5CD0BA0924}" destId="{EEE0AE1E-1F08-42AE-8717-E5F14D0FFFB3}" srcOrd="0" destOrd="0" presId="urn:microsoft.com/office/officeart/2005/8/layout/process1"/>
    <dgm:cxn modelId="{B105EBE8-C2AB-4ECF-9DC1-FE280DADCE65}" type="presOf" srcId="{FF1D812A-46AC-4DAD-9D1D-5E7F7CF594A2}" destId="{B057702A-0CBB-4C50-ACC4-7C2E848623E7}" srcOrd="0" destOrd="0" presId="urn:microsoft.com/office/officeart/2005/8/layout/process1"/>
    <dgm:cxn modelId="{DCB2D39C-95AA-4E70-813C-ACE076A2210D}" type="presOf" srcId="{EB6FC82E-1B19-488C-A632-D75954DA5089}" destId="{53D723DB-08EA-4C67-A083-1E84675A5EC9}" srcOrd="0" destOrd="0" presId="urn:microsoft.com/office/officeart/2005/8/layout/process1"/>
    <dgm:cxn modelId="{5CAAD1C3-EAE7-42D6-BF4D-DD00E7CC4165}" srcId="{FF1D812A-46AC-4DAD-9D1D-5E7F7CF594A2}" destId="{C2A03412-7A86-46AA-8DFB-C2E3240B296F}" srcOrd="0" destOrd="0" parTransId="{9D8DCA65-C15D-422D-8C01-FFF73B8BE76C}" sibTransId="{06178BE7-8D27-41F5-A65A-4D98E9DB63FD}"/>
    <dgm:cxn modelId="{69B190B8-3117-45E0-A097-600594B20AAB}" srcId="{FF1D812A-46AC-4DAD-9D1D-5E7F7CF594A2}" destId="{4C1DEBAA-0F32-44E4-B462-2BE97B11C370}" srcOrd="5" destOrd="0" parTransId="{C849807A-C483-4CA7-99A7-4D5DF6B147BB}" sibTransId="{E94B1057-1EF8-4C77-A54A-C4A8A9042316}"/>
    <dgm:cxn modelId="{BF1D5A56-C2EE-4161-8838-F712D5780876}" type="presOf" srcId="{7479B931-5197-489F-B820-1260B7851AF6}" destId="{1BFE718F-5ADE-442D-8A46-1E676CBE4448}" srcOrd="0" destOrd="0" presId="urn:microsoft.com/office/officeart/2005/8/layout/process1"/>
    <dgm:cxn modelId="{1F7359F7-E57C-48A1-8D3B-C87EB3224100}" type="presOf" srcId="{20646FCE-705B-44A0-BB1A-2EC7AA2A4E2E}" destId="{37D8FB20-EAFA-47CA-A169-B9766F3E1E36}" srcOrd="0" destOrd="0" presId="urn:microsoft.com/office/officeart/2005/8/layout/process1"/>
    <dgm:cxn modelId="{82E50FB5-3609-413E-BB5B-FE522600D778}" srcId="{FF1D812A-46AC-4DAD-9D1D-5E7F7CF594A2}" destId="{EB6FC82E-1B19-488C-A632-D75954DA5089}" srcOrd="1" destOrd="0" parTransId="{D85E963B-4BC2-493C-8BFE-F917084BBA13}" sibTransId="{92D52AC9-EA34-475B-8E11-D7558B66CAFC}"/>
    <dgm:cxn modelId="{C63C4F92-EBE0-4638-AB1A-C888B8DDA6B9}" srcId="{FF1D812A-46AC-4DAD-9D1D-5E7F7CF594A2}" destId="{7479B931-5197-489F-B820-1260B7851AF6}" srcOrd="4" destOrd="0" parTransId="{7B8B7371-EE95-4821-952A-DA348401A1EE}" sibTransId="{EBDAE86E-3CEA-46E1-AF4F-EF0AC5801943}"/>
    <dgm:cxn modelId="{7EA976D9-434F-4980-AEB0-0BD0ECBB752F}" type="presOf" srcId="{4C1DEBAA-0F32-44E4-B462-2BE97B11C370}" destId="{1EAFD04D-F7C1-4C66-9C11-8C0C037F3ED0}" srcOrd="0" destOrd="0" presId="urn:microsoft.com/office/officeart/2005/8/layout/process1"/>
    <dgm:cxn modelId="{A1DB6E46-39B1-4B62-9DFA-D74573351459}" srcId="{FF1D812A-46AC-4DAD-9D1D-5E7F7CF594A2}" destId="{90EB916C-B489-422B-94D2-5B5CD0BA0924}" srcOrd="3" destOrd="0" parTransId="{795CB2DA-0D89-412A-8746-0A55F814F439}" sibTransId="{81E37371-C328-40FD-B9AD-FA75F4663C9B}"/>
    <dgm:cxn modelId="{8EBD7AB4-E970-4922-8D81-4097CF2F15E8}" type="presOf" srcId="{81E37371-C328-40FD-B9AD-FA75F4663C9B}" destId="{36A5C852-F2C4-47BE-BE6D-30CC5E030890}" srcOrd="0" destOrd="0" presId="urn:microsoft.com/office/officeart/2005/8/layout/process1"/>
    <dgm:cxn modelId="{8E312945-C309-435C-A0A0-BF3289B46620}" type="presOf" srcId="{06178BE7-8D27-41F5-A65A-4D98E9DB63FD}" destId="{22058855-13C9-4F9E-99CA-BF1D24F161FF}" srcOrd="1" destOrd="0" presId="urn:microsoft.com/office/officeart/2005/8/layout/process1"/>
    <dgm:cxn modelId="{46BA8BC6-7A21-4AB5-9C48-3424B2867CCC}" type="presOf" srcId="{EBDAE86E-3CEA-46E1-AF4F-EF0AC5801943}" destId="{D386EBBC-E189-45DD-B745-BF7194FED0C9}" srcOrd="1" destOrd="0" presId="urn:microsoft.com/office/officeart/2005/8/layout/process1"/>
    <dgm:cxn modelId="{F62E0776-7B8F-47AB-9349-A0D919762757}" type="presOf" srcId="{81E37371-C328-40FD-B9AD-FA75F4663C9B}" destId="{9912015A-2667-46BC-BF84-E489CCE25C15}" srcOrd="1" destOrd="0" presId="urn:microsoft.com/office/officeart/2005/8/layout/process1"/>
    <dgm:cxn modelId="{D7AC26FB-A49D-4B4D-B3CB-C01F78785652}" type="presOf" srcId="{92D52AC9-EA34-475B-8E11-D7558B66CAFC}" destId="{4F8282E8-73A7-4E44-B934-4359F7D10754}" srcOrd="0" destOrd="0" presId="urn:microsoft.com/office/officeart/2005/8/layout/process1"/>
    <dgm:cxn modelId="{646CE237-3719-4C26-8BB1-1D1D643E11F3}" type="presOf" srcId="{C2A03412-7A86-46AA-8DFB-C2E3240B296F}" destId="{21B9CB86-07E8-4748-B26B-05CC586D5445}" srcOrd="0" destOrd="0" presId="urn:microsoft.com/office/officeart/2005/8/layout/process1"/>
    <dgm:cxn modelId="{4BEFE3DB-4B30-4BAD-9175-566B2EC2727C}" type="presOf" srcId="{92D52AC9-EA34-475B-8E11-D7558B66CAFC}" destId="{465292F9-674A-4E2D-9BEE-9970FE2B31E5}" srcOrd="1" destOrd="0" presId="urn:microsoft.com/office/officeart/2005/8/layout/process1"/>
    <dgm:cxn modelId="{0B33129A-44FD-42C0-B0CC-41AC998A5914}" type="presParOf" srcId="{B057702A-0CBB-4C50-ACC4-7C2E848623E7}" destId="{21B9CB86-07E8-4748-B26B-05CC586D5445}" srcOrd="0" destOrd="0" presId="urn:microsoft.com/office/officeart/2005/8/layout/process1"/>
    <dgm:cxn modelId="{3961063F-0523-4AD0-8C59-41D6AFA85147}" type="presParOf" srcId="{B057702A-0CBB-4C50-ACC4-7C2E848623E7}" destId="{FF98E716-3DA5-4B4A-B765-410C97872A7F}" srcOrd="1" destOrd="0" presId="urn:microsoft.com/office/officeart/2005/8/layout/process1"/>
    <dgm:cxn modelId="{231C0694-1868-4E99-9657-2735DC8BB603}" type="presParOf" srcId="{FF98E716-3DA5-4B4A-B765-410C97872A7F}" destId="{22058855-13C9-4F9E-99CA-BF1D24F161FF}" srcOrd="0" destOrd="0" presId="urn:microsoft.com/office/officeart/2005/8/layout/process1"/>
    <dgm:cxn modelId="{3B649587-F0AD-4365-86DB-DDE21789C099}" type="presParOf" srcId="{B057702A-0CBB-4C50-ACC4-7C2E848623E7}" destId="{53D723DB-08EA-4C67-A083-1E84675A5EC9}" srcOrd="2" destOrd="0" presId="urn:microsoft.com/office/officeart/2005/8/layout/process1"/>
    <dgm:cxn modelId="{D36E1FF7-4810-4A94-A404-A10CDC5F17D5}" type="presParOf" srcId="{B057702A-0CBB-4C50-ACC4-7C2E848623E7}" destId="{4F8282E8-73A7-4E44-B934-4359F7D10754}" srcOrd="3" destOrd="0" presId="urn:microsoft.com/office/officeart/2005/8/layout/process1"/>
    <dgm:cxn modelId="{8375D031-A9F5-4401-8AC2-F908093CD969}" type="presParOf" srcId="{4F8282E8-73A7-4E44-B934-4359F7D10754}" destId="{465292F9-674A-4E2D-9BEE-9970FE2B31E5}" srcOrd="0" destOrd="0" presId="urn:microsoft.com/office/officeart/2005/8/layout/process1"/>
    <dgm:cxn modelId="{BBCD41D3-6A2D-41A5-B625-9D5EF0E01FF2}" type="presParOf" srcId="{B057702A-0CBB-4C50-ACC4-7C2E848623E7}" destId="{4BACDF9A-8DCC-45C0-976F-1A8C11DB23B7}" srcOrd="4" destOrd="0" presId="urn:microsoft.com/office/officeart/2005/8/layout/process1"/>
    <dgm:cxn modelId="{91E0A6E9-C6F9-46E1-B6B5-4B1DB94D0359}" type="presParOf" srcId="{B057702A-0CBB-4C50-ACC4-7C2E848623E7}" destId="{37D8FB20-EAFA-47CA-A169-B9766F3E1E36}" srcOrd="5" destOrd="0" presId="urn:microsoft.com/office/officeart/2005/8/layout/process1"/>
    <dgm:cxn modelId="{0FA6C0D3-D2C4-45EB-A0B4-4EB765EB7230}" type="presParOf" srcId="{37D8FB20-EAFA-47CA-A169-B9766F3E1E36}" destId="{2509FA75-0014-4BF4-98C1-5D1DB43FCDC2}" srcOrd="0" destOrd="0" presId="urn:microsoft.com/office/officeart/2005/8/layout/process1"/>
    <dgm:cxn modelId="{55572A43-F597-45EA-86D9-A3FD8E5B4E64}" type="presParOf" srcId="{B057702A-0CBB-4C50-ACC4-7C2E848623E7}" destId="{EEE0AE1E-1F08-42AE-8717-E5F14D0FFFB3}" srcOrd="6" destOrd="0" presId="urn:microsoft.com/office/officeart/2005/8/layout/process1"/>
    <dgm:cxn modelId="{06712E64-59DE-4575-8A29-0280AD953CD7}" type="presParOf" srcId="{B057702A-0CBB-4C50-ACC4-7C2E848623E7}" destId="{36A5C852-F2C4-47BE-BE6D-30CC5E030890}" srcOrd="7" destOrd="0" presId="urn:microsoft.com/office/officeart/2005/8/layout/process1"/>
    <dgm:cxn modelId="{E43D7354-71B3-44C4-AA21-0BCC7B2AF872}" type="presParOf" srcId="{36A5C852-F2C4-47BE-BE6D-30CC5E030890}" destId="{9912015A-2667-46BC-BF84-E489CCE25C15}" srcOrd="0" destOrd="0" presId="urn:microsoft.com/office/officeart/2005/8/layout/process1"/>
    <dgm:cxn modelId="{67F0E388-75C9-4999-9F9C-0357534AE787}" type="presParOf" srcId="{B057702A-0CBB-4C50-ACC4-7C2E848623E7}" destId="{1BFE718F-5ADE-442D-8A46-1E676CBE4448}" srcOrd="8" destOrd="0" presId="urn:microsoft.com/office/officeart/2005/8/layout/process1"/>
    <dgm:cxn modelId="{16F505CD-F031-4A55-AA7D-DDB3987D65CC}" type="presParOf" srcId="{B057702A-0CBB-4C50-ACC4-7C2E848623E7}" destId="{A3621419-B9AD-42F5-89B3-19BB305FDD86}" srcOrd="9" destOrd="0" presId="urn:microsoft.com/office/officeart/2005/8/layout/process1"/>
    <dgm:cxn modelId="{6518161A-B0FD-4C18-9041-23841303EA36}" type="presParOf" srcId="{A3621419-B9AD-42F5-89B3-19BB305FDD86}" destId="{D386EBBC-E189-45DD-B745-BF7194FED0C9}" srcOrd="0" destOrd="0" presId="urn:microsoft.com/office/officeart/2005/8/layout/process1"/>
    <dgm:cxn modelId="{DDC8834D-E6AE-44FD-9496-864BF66B349B}" type="presParOf" srcId="{B057702A-0CBB-4C50-ACC4-7C2E848623E7}" destId="{1EAFD04D-F7C1-4C66-9C11-8C0C037F3ED0}" srcOrd="10" destOrd="0" presId="urn:microsoft.com/office/officeart/2005/8/layout/process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43.xml><?xml version="1.0" encoding="utf-8"?>
<dgm:dataModel xmlns:dgm="http://schemas.openxmlformats.org/drawingml/2006/diagram" xmlns:a="http://schemas.openxmlformats.org/drawingml/2006/main">
  <dgm:ptLst>
    <dgm:pt modelId="{FF1D812A-46AC-4DAD-9D1D-5E7F7CF594A2}" type="doc">
      <dgm:prSet loTypeId="urn:microsoft.com/office/officeart/2005/8/layout/process1" loCatId="process" qsTypeId="urn:microsoft.com/office/officeart/2005/8/quickstyle/simple1" qsCatId="simple" csTypeId="urn:microsoft.com/office/officeart/2005/8/colors/accent1_2" csCatId="accent1" phldr="1"/>
      <dgm:spPr/>
    </dgm:pt>
    <dgm:pt modelId="{C2A03412-7A86-46AA-8DFB-C2E3240B296F}">
      <dgm:prSet phldrT="[Text]"/>
      <dgm:spPr>
        <a:noFill/>
        <a:ln>
          <a:noFill/>
        </a:ln>
      </dgm:spPr>
      <dgm:t>
        <a:bodyPr/>
        <a:lstStyle/>
        <a:p>
          <a:r>
            <a:rPr lang="cs-CZ" dirty="0" smtClean="0">
              <a:solidFill>
                <a:srgbClr val="C00000"/>
              </a:solidFill>
              <a:effectLst>
                <a:outerShdw blurRad="38100" dist="38100" dir="2700000" algn="tl">
                  <a:srgbClr val="C0C0C0"/>
                </a:outerShdw>
              </a:effectLst>
            </a:rPr>
            <a:t>Úvod – studium předmětu kartografie</a:t>
          </a:r>
          <a:endParaRPr lang="cs-CZ" dirty="0">
            <a:solidFill>
              <a:srgbClr val="C00000"/>
            </a:solidFill>
          </a:endParaRPr>
        </a:p>
      </dgm:t>
    </dgm:pt>
    <dgm:pt modelId="{9D8DCA65-C15D-422D-8C01-FFF73B8BE76C}" type="parTrans" cxnId="{5CAAD1C3-EAE7-42D6-BF4D-DD00E7CC4165}">
      <dgm:prSet/>
      <dgm:spPr/>
      <dgm:t>
        <a:bodyPr/>
        <a:lstStyle/>
        <a:p>
          <a:endParaRPr lang="cs-CZ"/>
        </a:p>
      </dgm:t>
    </dgm:pt>
    <dgm:pt modelId="{06178BE7-8D27-41F5-A65A-4D98E9DB63FD}" type="sibTrans" cxnId="{5CAAD1C3-EAE7-42D6-BF4D-DD00E7CC4165}">
      <dgm:prSet/>
      <dgm:spPr>
        <a:solidFill>
          <a:srgbClr val="9E0000"/>
        </a:solidFill>
      </dgm:spPr>
      <dgm:t>
        <a:bodyPr/>
        <a:lstStyle/>
        <a:p>
          <a:endParaRPr lang="cs-CZ"/>
        </a:p>
      </dgm:t>
    </dgm:pt>
    <dgm:pt modelId="{EB6FC82E-1B19-488C-A632-D75954DA5089}">
      <dgm:prSet phldrT="[Text]"/>
      <dgm:spPr>
        <a:noFill/>
        <a:ln>
          <a:noFill/>
        </a:ln>
      </dgm:spPr>
      <dgm:t>
        <a:bodyPr/>
        <a:lstStyle/>
        <a:p>
          <a:r>
            <a:rPr lang="cs-CZ" dirty="0" smtClean="0">
              <a:solidFill>
                <a:srgbClr val="C00000"/>
              </a:solidFill>
              <a:effectLst>
                <a:outerShdw blurRad="38100" dist="38100" dir="2700000" algn="tl">
                  <a:srgbClr val="C0C0C0"/>
                </a:outerShdw>
              </a:effectLst>
            </a:rPr>
            <a:t>Postavení kartografie v systému věd</a:t>
          </a:r>
          <a:endParaRPr lang="cs-CZ" dirty="0">
            <a:solidFill>
              <a:srgbClr val="C00000"/>
            </a:solidFill>
          </a:endParaRPr>
        </a:p>
      </dgm:t>
    </dgm:pt>
    <dgm:pt modelId="{D85E963B-4BC2-493C-8BFE-F917084BBA13}" type="parTrans" cxnId="{82E50FB5-3609-413E-BB5B-FE522600D778}">
      <dgm:prSet/>
      <dgm:spPr/>
      <dgm:t>
        <a:bodyPr/>
        <a:lstStyle/>
        <a:p>
          <a:endParaRPr lang="cs-CZ"/>
        </a:p>
      </dgm:t>
    </dgm:pt>
    <dgm:pt modelId="{92D52AC9-EA34-475B-8E11-D7558B66CAFC}" type="sibTrans" cxnId="{82E50FB5-3609-413E-BB5B-FE522600D778}">
      <dgm:prSet/>
      <dgm:spPr>
        <a:solidFill>
          <a:srgbClr val="9E0000"/>
        </a:solidFill>
        <a:ln>
          <a:solidFill>
            <a:srgbClr val="9E0000"/>
          </a:solidFill>
        </a:ln>
      </dgm:spPr>
      <dgm:t>
        <a:bodyPr/>
        <a:lstStyle/>
        <a:p>
          <a:endParaRPr lang="cs-CZ" dirty="0"/>
        </a:p>
      </dgm:t>
    </dgm:pt>
    <dgm:pt modelId="{7F63495B-E1DD-4AD2-94A2-E86E532CFC36}">
      <dgm:prSet phldrT="[Text]"/>
      <dgm:spPr>
        <a:noFill/>
        <a:ln>
          <a:noFill/>
        </a:ln>
      </dgm:spPr>
      <dgm:t>
        <a:bodyPr/>
        <a:lstStyle/>
        <a:p>
          <a:r>
            <a:rPr lang="cs-CZ" dirty="0" smtClean="0">
              <a:solidFill>
                <a:srgbClr val="C00000"/>
              </a:solidFill>
              <a:effectLst>
                <a:outerShdw blurRad="38100" dist="38100" dir="2700000" algn="tl">
                  <a:srgbClr val="C0C0C0"/>
                </a:outerShdw>
              </a:effectLst>
            </a:rPr>
            <a:t>Kartografie jako samostatný vědní obor a její definice</a:t>
          </a:r>
          <a:endParaRPr lang="cs-CZ" dirty="0">
            <a:solidFill>
              <a:srgbClr val="C00000"/>
            </a:solidFill>
          </a:endParaRPr>
        </a:p>
      </dgm:t>
    </dgm:pt>
    <dgm:pt modelId="{00297646-0EF1-491E-8151-A0251977CFFA}" type="parTrans" cxnId="{E1CF5A8D-0997-4EF4-ACC4-57964B17A23E}">
      <dgm:prSet/>
      <dgm:spPr/>
      <dgm:t>
        <a:bodyPr/>
        <a:lstStyle/>
        <a:p>
          <a:endParaRPr lang="cs-CZ"/>
        </a:p>
      </dgm:t>
    </dgm:pt>
    <dgm:pt modelId="{20646FCE-705B-44A0-BB1A-2EC7AA2A4E2E}" type="sibTrans" cxnId="{E1CF5A8D-0997-4EF4-ACC4-57964B17A23E}">
      <dgm:prSet/>
      <dgm:spPr>
        <a:solidFill>
          <a:srgbClr val="9E0000"/>
        </a:solidFill>
      </dgm:spPr>
      <dgm:t>
        <a:bodyPr/>
        <a:lstStyle/>
        <a:p>
          <a:endParaRPr lang="cs-CZ"/>
        </a:p>
      </dgm:t>
    </dgm:pt>
    <dgm:pt modelId="{90EB916C-B489-422B-94D2-5B5CD0BA0924}">
      <dgm:prSet phldrT="[Text]"/>
      <dgm:spPr>
        <a:noFill/>
        <a:ln>
          <a:noFill/>
        </a:ln>
      </dgm:spPr>
      <dgm:t>
        <a:bodyPr/>
        <a:lstStyle/>
        <a:p>
          <a:r>
            <a:rPr lang="cs-CZ" dirty="0" smtClean="0">
              <a:solidFill>
                <a:srgbClr val="C00000"/>
              </a:solidFill>
              <a:effectLst>
                <a:outerShdw blurRad="38100" dist="38100" dir="2700000" algn="tl">
                  <a:srgbClr val="C0C0C0"/>
                </a:outerShdw>
              </a:effectLst>
            </a:rPr>
            <a:t>Definice mapy, atlasu, glóbu a produktů digitální kartografie</a:t>
          </a:r>
          <a:endParaRPr lang="cs-CZ" dirty="0">
            <a:solidFill>
              <a:srgbClr val="C00000"/>
            </a:solidFill>
          </a:endParaRPr>
        </a:p>
      </dgm:t>
    </dgm:pt>
    <dgm:pt modelId="{795CB2DA-0D89-412A-8746-0A55F814F439}" type="parTrans" cxnId="{A1DB6E46-39B1-4B62-9DFA-D74573351459}">
      <dgm:prSet/>
      <dgm:spPr/>
      <dgm:t>
        <a:bodyPr/>
        <a:lstStyle/>
        <a:p>
          <a:endParaRPr lang="cs-CZ"/>
        </a:p>
      </dgm:t>
    </dgm:pt>
    <dgm:pt modelId="{81E37371-C328-40FD-B9AD-FA75F4663C9B}" type="sibTrans" cxnId="{A1DB6E46-39B1-4B62-9DFA-D74573351459}">
      <dgm:prSet/>
      <dgm:spPr>
        <a:solidFill>
          <a:srgbClr val="9E0000"/>
        </a:solidFill>
      </dgm:spPr>
      <dgm:t>
        <a:bodyPr/>
        <a:lstStyle/>
        <a:p>
          <a:endParaRPr lang="cs-CZ"/>
        </a:p>
      </dgm:t>
    </dgm:pt>
    <dgm:pt modelId="{7479B931-5197-489F-B820-1260B7851AF6}">
      <dgm:prSet phldrT="[Text]"/>
      <dgm:spPr>
        <a:noFill/>
        <a:ln>
          <a:noFill/>
        </a:ln>
      </dgm:spPr>
      <dgm:t>
        <a:bodyPr/>
        <a:lstStyle/>
        <a:p>
          <a:r>
            <a:rPr lang="cs-CZ" dirty="0" smtClean="0">
              <a:solidFill>
                <a:srgbClr val="C00000"/>
              </a:solidFill>
              <a:effectLst>
                <a:outerShdw blurRad="38100" dist="38100" dir="2700000" algn="tl">
                  <a:srgbClr val="C0C0C0"/>
                </a:outerShdw>
              </a:effectLst>
            </a:rPr>
            <a:t>Struktura a členění kartografie,</a:t>
          </a:r>
          <a:endParaRPr lang="cs-CZ" dirty="0">
            <a:solidFill>
              <a:srgbClr val="C00000"/>
            </a:solidFill>
          </a:endParaRPr>
        </a:p>
      </dgm:t>
    </dgm:pt>
    <dgm:pt modelId="{7B8B7371-EE95-4821-952A-DA348401A1EE}" type="parTrans" cxnId="{C63C4F92-EBE0-4638-AB1A-C888B8DDA6B9}">
      <dgm:prSet/>
      <dgm:spPr/>
      <dgm:t>
        <a:bodyPr/>
        <a:lstStyle/>
        <a:p>
          <a:endParaRPr lang="cs-CZ"/>
        </a:p>
      </dgm:t>
    </dgm:pt>
    <dgm:pt modelId="{EBDAE86E-3CEA-46E1-AF4F-EF0AC5801943}" type="sibTrans" cxnId="{C63C4F92-EBE0-4638-AB1A-C888B8DDA6B9}">
      <dgm:prSet/>
      <dgm:spPr>
        <a:solidFill>
          <a:srgbClr val="9E0000"/>
        </a:solidFill>
      </dgm:spPr>
      <dgm:t>
        <a:bodyPr/>
        <a:lstStyle/>
        <a:p>
          <a:endParaRPr lang="cs-CZ"/>
        </a:p>
      </dgm:t>
    </dgm:pt>
    <dgm:pt modelId="{4C1DEBAA-0F32-44E4-B462-2BE97B11C370}">
      <dgm:prSet phldrT="[Text]"/>
      <dgm:spPr>
        <a:solidFill>
          <a:srgbClr val="8E0000"/>
        </a:solidFill>
      </dgm:spPr>
      <dgm:t>
        <a:bodyPr/>
        <a:lstStyle/>
        <a:p>
          <a:r>
            <a:rPr lang="cs-CZ" dirty="0" smtClean="0">
              <a:effectLst>
                <a:outerShdw blurRad="38100" dist="38100" dir="2700000" algn="tl">
                  <a:srgbClr val="C0C0C0"/>
                </a:outerShdw>
              </a:effectLst>
            </a:rPr>
            <a:t>Dějiny kartografie</a:t>
          </a:r>
          <a:endParaRPr lang="cs-CZ" dirty="0"/>
        </a:p>
      </dgm:t>
    </dgm:pt>
    <dgm:pt modelId="{C849807A-C483-4CA7-99A7-4D5DF6B147BB}" type="parTrans" cxnId="{69B190B8-3117-45E0-A097-600594B20AAB}">
      <dgm:prSet/>
      <dgm:spPr/>
      <dgm:t>
        <a:bodyPr/>
        <a:lstStyle/>
        <a:p>
          <a:endParaRPr lang="cs-CZ"/>
        </a:p>
      </dgm:t>
    </dgm:pt>
    <dgm:pt modelId="{E94B1057-1EF8-4C77-A54A-C4A8A9042316}" type="sibTrans" cxnId="{69B190B8-3117-45E0-A097-600594B20AAB}">
      <dgm:prSet/>
      <dgm:spPr>
        <a:solidFill>
          <a:srgbClr val="9E0000"/>
        </a:solidFill>
      </dgm:spPr>
      <dgm:t>
        <a:bodyPr/>
        <a:lstStyle/>
        <a:p>
          <a:endParaRPr lang="cs-CZ"/>
        </a:p>
      </dgm:t>
    </dgm:pt>
    <dgm:pt modelId="{B057702A-0CBB-4C50-ACC4-7C2E848623E7}" type="pres">
      <dgm:prSet presAssocID="{FF1D812A-46AC-4DAD-9D1D-5E7F7CF594A2}" presName="Name0" presStyleCnt="0">
        <dgm:presLayoutVars>
          <dgm:dir/>
          <dgm:resizeHandles val="exact"/>
        </dgm:presLayoutVars>
      </dgm:prSet>
      <dgm:spPr/>
    </dgm:pt>
    <dgm:pt modelId="{21B9CB86-07E8-4748-B26B-05CC586D5445}" type="pres">
      <dgm:prSet presAssocID="{C2A03412-7A86-46AA-8DFB-C2E3240B296F}" presName="node" presStyleLbl="node1" presStyleIdx="0" presStyleCnt="6" custScaleX="98785" custScaleY="97992" custLinFactNeighborX="-830" custLinFactNeighborY="-3812">
        <dgm:presLayoutVars>
          <dgm:bulletEnabled val="1"/>
        </dgm:presLayoutVars>
      </dgm:prSet>
      <dgm:spPr/>
      <dgm:t>
        <a:bodyPr/>
        <a:lstStyle/>
        <a:p>
          <a:endParaRPr lang="cs-CZ"/>
        </a:p>
      </dgm:t>
    </dgm:pt>
    <dgm:pt modelId="{FF98E716-3DA5-4B4A-B765-410C97872A7F}" type="pres">
      <dgm:prSet presAssocID="{06178BE7-8D27-41F5-A65A-4D98E9DB63FD}" presName="sibTrans" presStyleLbl="sibTrans2D1" presStyleIdx="0" presStyleCnt="5"/>
      <dgm:spPr/>
      <dgm:t>
        <a:bodyPr/>
        <a:lstStyle/>
        <a:p>
          <a:endParaRPr lang="cs-CZ"/>
        </a:p>
      </dgm:t>
    </dgm:pt>
    <dgm:pt modelId="{22058855-13C9-4F9E-99CA-BF1D24F161FF}" type="pres">
      <dgm:prSet presAssocID="{06178BE7-8D27-41F5-A65A-4D98E9DB63FD}" presName="connectorText" presStyleLbl="sibTrans2D1" presStyleIdx="0" presStyleCnt="5"/>
      <dgm:spPr/>
      <dgm:t>
        <a:bodyPr/>
        <a:lstStyle/>
        <a:p>
          <a:endParaRPr lang="cs-CZ"/>
        </a:p>
      </dgm:t>
    </dgm:pt>
    <dgm:pt modelId="{53D723DB-08EA-4C67-A083-1E84675A5EC9}" type="pres">
      <dgm:prSet presAssocID="{EB6FC82E-1B19-488C-A632-D75954DA5089}" presName="node" presStyleLbl="node1" presStyleIdx="1" presStyleCnt="6">
        <dgm:presLayoutVars>
          <dgm:bulletEnabled val="1"/>
        </dgm:presLayoutVars>
      </dgm:prSet>
      <dgm:spPr/>
      <dgm:t>
        <a:bodyPr/>
        <a:lstStyle/>
        <a:p>
          <a:endParaRPr lang="cs-CZ"/>
        </a:p>
      </dgm:t>
    </dgm:pt>
    <dgm:pt modelId="{4F8282E8-73A7-4E44-B934-4359F7D10754}" type="pres">
      <dgm:prSet presAssocID="{92D52AC9-EA34-475B-8E11-D7558B66CAFC}" presName="sibTrans" presStyleLbl="sibTrans2D1" presStyleIdx="1" presStyleCnt="5"/>
      <dgm:spPr/>
      <dgm:t>
        <a:bodyPr/>
        <a:lstStyle/>
        <a:p>
          <a:endParaRPr lang="cs-CZ"/>
        </a:p>
      </dgm:t>
    </dgm:pt>
    <dgm:pt modelId="{465292F9-674A-4E2D-9BEE-9970FE2B31E5}" type="pres">
      <dgm:prSet presAssocID="{92D52AC9-EA34-475B-8E11-D7558B66CAFC}" presName="connectorText" presStyleLbl="sibTrans2D1" presStyleIdx="1" presStyleCnt="5"/>
      <dgm:spPr/>
      <dgm:t>
        <a:bodyPr/>
        <a:lstStyle/>
        <a:p>
          <a:endParaRPr lang="cs-CZ"/>
        </a:p>
      </dgm:t>
    </dgm:pt>
    <dgm:pt modelId="{4BACDF9A-8DCC-45C0-976F-1A8C11DB23B7}" type="pres">
      <dgm:prSet presAssocID="{7F63495B-E1DD-4AD2-94A2-E86E532CFC36}" presName="node" presStyleLbl="node1" presStyleIdx="2" presStyleCnt="6">
        <dgm:presLayoutVars>
          <dgm:bulletEnabled val="1"/>
        </dgm:presLayoutVars>
      </dgm:prSet>
      <dgm:spPr/>
      <dgm:t>
        <a:bodyPr/>
        <a:lstStyle/>
        <a:p>
          <a:endParaRPr lang="cs-CZ"/>
        </a:p>
      </dgm:t>
    </dgm:pt>
    <dgm:pt modelId="{37D8FB20-EAFA-47CA-A169-B9766F3E1E36}" type="pres">
      <dgm:prSet presAssocID="{20646FCE-705B-44A0-BB1A-2EC7AA2A4E2E}" presName="sibTrans" presStyleLbl="sibTrans2D1" presStyleIdx="2" presStyleCnt="5"/>
      <dgm:spPr/>
      <dgm:t>
        <a:bodyPr/>
        <a:lstStyle/>
        <a:p>
          <a:endParaRPr lang="cs-CZ"/>
        </a:p>
      </dgm:t>
    </dgm:pt>
    <dgm:pt modelId="{2509FA75-0014-4BF4-98C1-5D1DB43FCDC2}" type="pres">
      <dgm:prSet presAssocID="{20646FCE-705B-44A0-BB1A-2EC7AA2A4E2E}" presName="connectorText" presStyleLbl="sibTrans2D1" presStyleIdx="2" presStyleCnt="5"/>
      <dgm:spPr/>
      <dgm:t>
        <a:bodyPr/>
        <a:lstStyle/>
        <a:p>
          <a:endParaRPr lang="cs-CZ"/>
        </a:p>
      </dgm:t>
    </dgm:pt>
    <dgm:pt modelId="{EEE0AE1E-1F08-42AE-8717-E5F14D0FFFB3}" type="pres">
      <dgm:prSet presAssocID="{90EB916C-B489-422B-94D2-5B5CD0BA0924}" presName="node" presStyleLbl="node1" presStyleIdx="3" presStyleCnt="6">
        <dgm:presLayoutVars>
          <dgm:bulletEnabled val="1"/>
        </dgm:presLayoutVars>
      </dgm:prSet>
      <dgm:spPr/>
      <dgm:t>
        <a:bodyPr/>
        <a:lstStyle/>
        <a:p>
          <a:endParaRPr lang="cs-CZ"/>
        </a:p>
      </dgm:t>
    </dgm:pt>
    <dgm:pt modelId="{36A5C852-F2C4-47BE-BE6D-30CC5E030890}" type="pres">
      <dgm:prSet presAssocID="{81E37371-C328-40FD-B9AD-FA75F4663C9B}" presName="sibTrans" presStyleLbl="sibTrans2D1" presStyleIdx="3" presStyleCnt="5"/>
      <dgm:spPr/>
      <dgm:t>
        <a:bodyPr/>
        <a:lstStyle/>
        <a:p>
          <a:endParaRPr lang="cs-CZ"/>
        </a:p>
      </dgm:t>
    </dgm:pt>
    <dgm:pt modelId="{9912015A-2667-46BC-BF84-E489CCE25C15}" type="pres">
      <dgm:prSet presAssocID="{81E37371-C328-40FD-B9AD-FA75F4663C9B}" presName="connectorText" presStyleLbl="sibTrans2D1" presStyleIdx="3" presStyleCnt="5"/>
      <dgm:spPr/>
      <dgm:t>
        <a:bodyPr/>
        <a:lstStyle/>
        <a:p>
          <a:endParaRPr lang="cs-CZ"/>
        </a:p>
      </dgm:t>
    </dgm:pt>
    <dgm:pt modelId="{1BFE718F-5ADE-442D-8A46-1E676CBE4448}" type="pres">
      <dgm:prSet presAssocID="{7479B931-5197-489F-B820-1260B7851AF6}" presName="node" presStyleLbl="node1" presStyleIdx="4" presStyleCnt="6">
        <dgm:presLayoutVars>
          <dgm:bulletEnabled val="1"/>
        </dgm:presLayoutVars>
      </dgm:prSet>
      <dgm:spPr/>
      <dgm:t>
        <a:bodyPr/>
        <a:lstStyle/>
        <a:p>
          <a:endParaRPr lang="cs-CZ"/>
        </a:p>
      </dgm:t>
    </dgm:pt>
    <dgm:pt modelId="{A3621419-B9AD-42F5-89B3-19BB305FDD86}" type="pres">
      <dgm:prSet presAssocID="{EBDAE86E-3CEA-46E1-AF4F-EF0AC5801943}" presName="sibTrans" presStyleLbl="sibTrans2D1" presStyleIdx="4" presStyleCnt="5"/>
      <dgm:spPr/>
      <dgm:t>
        <a:bodyPr/>
        <a:lstStyle/>
        <a:p>
          <a:endParaRPr lang="cs-CZ"/>
        </a:p>
      </dgm:t>
    </dgm:pt>
    <dgm:pt modelId="{D386EBBC-E189-45DD-B745-BF7194FED0C9}" type="pres">
      <dgm:prSet presAssocID="{EBDAE86E-3CEA-46E1-AF4F-EF0AC5801943}" presName="connectorText" presStyleLbl="sibTrans2D1" presStyleIdx="4" presStyleCnt="5"/>
      <dgm:spPr/>
      <dgm:t>
        <a:bodyPr/>
        <a:lstStyle/>
        <a:p>
          <a:endParaRPr lang="cs-CZ"/>
        </a:p>
      </dgm:t>
    </dgm:pt>
    <dgm:pt modelId="{1EAFD04D-F7C1-4C66-9C11-8C0C037F3ED0}" type="pres">
      <dgm:prSet presAssocID="{4C1DEBAA-0F32-44E4-B462-2BE97B11C370}" presName="node" presStyleLbl="node1" presStyleIdx="5" presStyleCnt="6">
        <dgm:presLayoutVars>
          <dgm:bulletEnabled val="1"/>
        </dgm:presLayoutVars>
      </dgm:prSet>
      <dgm:spPr/>
      <dgm:t>
        <a:bodyPr/>
        <a:lstStyle/>
        <a:p>
          <a:endParaRPr lang="cs-CZ"/>
        </a:p>
      </dgm:t>
    </dgm:pt>
  </dgm:ptLst>
  <dgm:cxnLst>
    <dgm:cxn modelId="{66326141-33B5-46BD-B973-778A62B18F38}" type="presOf" srcId="{06178BE7-8D27-41F5-A65A-4D98E9DB63FD}" destId="{22058855-13C9-4F9E-99CA-BF1D24F161FF}" srcOrd="1" destOrd="0" presId="urn:microsoft.com/office/officeart/2005/8/layout/process1"/>
    <dgm:cxn modelId="{E1CF5A8D-0997-4EF4-ACC4-57964B17A23E}" srcId="{FF1D812A-46AC-4DAD-9D1D-5E7F7CF594A2}" destId="{7F63495B-E1DD-4AD2-94A2-E86E532CFC36}" srcOrd="2" destOrd="0" parTransId="{00297646-0EF1-491E-8151-A0251977CFFA}" sibTransId="{20646FCE-705B-44A0-BB1A-2EC7AA2A4E2E}"/>
    <dgm:cxn modelId="{4A28209D-552B-44A2-8132-D5B1C1B54F0D}" type="presOf" srcId="{EB6FC82E-1B19-488C-A632-D75954DA5089}" destId="{53D723DB-08EA-4C67-A083-1E84675A5EC9}" srcOrd="0" destOrd="0" presId="urn:microsoft.com/office/officeart/2005/8/layout/process1"/>
    <dgm:cxn modelId="{944872A2-B88E-4AA2-A2B2-5839EDD3E786}" type="presOf" srcId="{06178BE7-8D27-41F5-A65A-4D98E9DB63FD}" destId="{FF98E716-3DA5-4B4A-B765-410C97872A7F}" srcOrd="0" destOrd="0" presId="urn:microsoft.com/office/officeart/2005/8/layout/process1"/>
    <dgm:cxn modelId="{278BB2E1-C9AC-4825-BCB0-23C80D7EC0E8}" type="presOf" srcId="{81E37371-C328-40FD-B9AD-FA75F4663C9B}" destId="{36A5C852-F2C4-47BE-BE6D-30CC5E030890}" srcOrd="0" destOrd="0" presId="urn:microsoft.com/office/officeart/2005/8/layout/process1"/>
    <dgm:cxn modelId="{5638B293-6B04-411B-B5AD-D9AB0E25F468}" type="presOf" srcId="{20646FCE-705B-44A0-BB1A-2EC7AA2A4E2E}" destId="{2509FA75-0014-4BF4-98C1-5D1DB43FCDC2}" srcOrd="1" destOrd="0" presId="urn:microsoft.com/office/officeart/2005/8/layout/process1"/>
    <dgm:cxn modelId="{CDA7BF5F-A645-481C-A34B-A57176A9D8CD}" type="presOf" srcId="{90EB916C-B489-422B-94D2-5B5CD0BA0924}" destId="{EEE0AE1E-1F08-42AE-8717-E5F14D0FFFB3}" srcOrd="0" destOrd="0" presId="urn:microsoft.com/office/officeart/2005/8/layout/process1"/>
    <dgm:cxn modelId="{5CAAD1C3-EAE7-42D6-BF4D-DD00E7CC4165}" srcId="{FF1D812A-46AC-4DAD-9D1D-5E7F7CF594A2}" destId="{C2A03412-7A86-46AA-8DFB-C2E3240B296F}" srcOrd="0" destOrd="0" parTransId="{9D8DCA65-C15D-422D-8C01-FFF73B8BE76C}" sibTransId="{06178BE7-8D27-41F5-A65A-4D98E9DB63FD}"/>
    <dgm:cxn modelId="{69B190B8-3117-45E0-A097-600594B20AAB}" srcId="{FF1D812A-46AC-4DAD-9D1D-5E7F7CF594A2}" destId="{4C1DEBAA-0F32-44E4-B462-2BE97B11C370}" srcOrd="5" destOrd="0" parTransId="{C849807A-C483-4CA7-99A7-4D5DF6B147BB}" sibTransId="{E94B1057-1EF8-4C77-A54A-C4A8A9042316}"/>
    <dgm:cxn modelId="{82E50FB5-3609-413E-BB5B-FE522600D778}" srcId="{FF1D812A-46AC-4DAD-9D1D-5E7F7CF594A2}" destId="{EB6FC82E-1B19-488C-A632-D75954DA5089}" srcOrd="1" destOrd="0" parTransId="{D85E963B-4BC2-493C-8BFE-F917084BBA13}" sibTransId="{92D52AC9-EA34-475B-8E11-D7558B66CAFC}"/>
    <dgm:cxn modelId="{E6F17ACE-3E21-462B-B26E-9EFCD5C4855C}" type="presOf" srcId="{FF1D812A-46AC-4DAD-9D1D-5E7F7CF594A2}" destId="{B057702A-0CBB-4C50-ACC4-7C2E848623E7}" srcOrd="0" destOrd="0" presId="urn:microsoft.com/office/officeart/2005/8/layout/process1"/>
    <dgm:cxn modelId="{941BED29-4DD6-4711-A829-2DF4C8DF30F0}" type="presOf" srcId="{92D52AC9-EA34-475B-8E11-D7558B66CAFC}" destId="{4F8282E8-73A7-4E44-B934-4359F7D10754}" srcOrd="0" destOrd="0" presId="urn:microsoft.com/office/officeart/2005/8/layout/process1"/>
    <dgm:cxn modelId="{C63C4F92-EBE0-4638-AB1A-C888B8DDA6B9}" srcId="{FF1D812A-46AC-4DAD-9D1D-5E7F7CF594A2}" destId="{7479B931-5197-489F-B820-1260B7851AF6}" srcOrd="4" destOrd="0" parTransId="{7B8B7371-EE95-4821-952A-DA348401A1EE}" sibTransId="{EBDAE86E-3CEA-46E1-AF4F-EF0AC5801943}"/>
    <dgm:cxn modelId="{BB81E672-EC50-4A61-AB4D-9E8692D7E077}" type="presOf" srcId="{81E37371-C328-40FD-B9AD-FA75F4663C9B}" destId="{9912015A-2667-46BC-BF84-E489CCE25C15}" srcOrd="1" destOrd="0" presId="urn:microsoft.com/office/officeart/2005/8/layout/process1"/>
    <dgm:cxn modelId="{A1DB6E46-39B1-4B62-9DFA-D74573351459}" srcId="{FF1D812A-46AC-4DAD-9D1D-5E7F7CF594A2}" destId="{90EB916C-B489-422B-94D2-5B5CD0BA0924}" srcOrd="3" destOrd="0" parTransId="{795CB2DA-0D89-412A-8746-0A55F814F439}" sibTransId="{81E37371-C328-40FD-B9AD-FA75F4663C9B}"/>
    <dgm:cxn modelId="{992062F2-5597-4594-9020-FD2FBCD2E7D9}" type="presOf" srcId="{20646FCE-705B-44A0-BB1A-2EC7AA2A4E2E}" destId="{37D8FB20-EAFA-47CA-A169-B9766F3E1E36}" srcOrd="0" destOrd="0" presId="urn:microsoft.com/office/officeart/2005/8/layout/process1"/>
    <dgm:cxn modelId="{C6AA3F63-9387-4648-B2D2-BA448A7D6EC2}" type="presOf" srcId="{7F63495B-E1DD-4AD2-94A2-E86E532CFC36}" destId="{4BACDF9A-8DCC-45C0-976F-1A8C11DB23B7}" srcOrd="0" destOrd="0" presId="urn:microsoft.com/office/officeart/2005/8/layout/process1"/>
    <dgm:cxn modelId="{E753A1A1-7564-421D-A824-0CAC047F2BCE}" type="presOf" srcId="{92D52AC9-EA34-475B-8E11-D7558B66CAFC}" destId="{465292F9-674A-4E2D-9BEE-9970FE2B31E5}" srcOrd="1" destOrd="0" presId="urn:microsoft.com/office/officeart/2005/8/layout/process1"/>
    <dgm:cxn modelId="{F563FD55-58DE-402D-B7E9-CE0618D7D7C7}" type="presOf" srcId="{C2A03412-7A86-46AA-8DFB-C2E3240B296F}" destId="{21B9CB86-07E8-4748-B26B-05CC586D5445}" srcOrd="0" destOrd="0" presId="urn:microsoft.com/office/officeart/2005/8/layout/process1"/>
    <dgm:cxn modelId="{DDD46C5B-7718-42E8-9CFD-EE3E0A9AA047}" type="presOf" srcId="{EBDAE86E-3CEA-46E1-AF4F-EF0AC5801943}" destId="{D386EBBC-E189-45DD-B745-BF7194FED0C9}" srcOrd="1" destOrd="0" presId="urn:microsoft.com/office/officeart/2005/8/layout/process1"/>
    <dgm:cxn modelId="{D252119D-E000-41D2-8E94-BB8A44A47899}" type="presOf" srcId="{7479B931-5197-489F-B820-1260B7851AF6}" destId="{1BFE718F-5ADE-442D-8A46-1E676CBE4448}" srcOrd="0" destOrd="0" presId="urn:microsoft.com/office/officeart/2005/8/layout/process1"/>
    <dgm:cxn modelId="{FAF334CE-EF22-43A2-B48D-2DDBE716861A}" type="presOf" srcId="{4C1DEBAA-0F32-44E4-B462-2BE97B11C370}" destId="{1EAFD04D-F7C1-4C66-9C11-8C0C037F3ED0}" srcOrd="0" destOrd="0" presId="urn:microsoft.com/office/officeart/2005/8/layout/process1"/>
    <dgm:cxn modelId="{8023AFF5-FE2A-4528-A7F1-04EAA25B528D}" type="presOf" srcId="{EBDAE86E-3CEA-46E1-AF4F-EF0AC5801943}" destId="{A3621419-B9AD-42F5-89B3-19BB305FDD86}" srcOrd="0" destOrd="0" presId="urn:microsoft.com/office/officeart/2005/8/layout/process1"/>
    <dgm:cxn modelId="{3CDD81AE-BCFE-4C4C-AF18-81788D3C7DBE}" type="presParOf" srcId="{B057702A-0CBB-4C50-ACC4-7C2E848623E7}" destId="{21B9CB86-07E8-4748-B26B-05CC586D5445}" srcOrd="0" destOrd="0" presId="urn:microsoft.com/office/officeart/2005/8/layout/process1"/>
    <dgm:cxn modelId="{ABE8E30D-80C4-41EC-95BD-E659BC75CCB3}" type="presParOf" srcId="{B057702A-0CBB-4C50-ACC4-7C2E848623E7}" destId="{FF98E716-3DA5-4B4A-B765-410C97872A7F}" srcOrd="1" destOrd="0" presId="urn:microsoft.com/office/officeart/2005/8/layout/process1"/>
    <dgm:cxn modelId="{B8BD7DFF-13C0-47DA-B654-06B715AB905D}" type="presParOf" srcId="{FF98E716-3DA5-4B4A-B765-410C97872A7F}" destId="{22058855-13C9-4F9E-99CA-BF1D24F161FF}" srcOrd="0" destOrd="0" presId="urn:microsoft.com/office/officeart/2005/8/layout/process1"/>
    <dgm:cxn modelId="{E9403A96-6A6D-4439-9D44-941BDE22E72C}" type="presParOf" srcId="{B057702A-0CBB-4C50-ACC4-7C2E848623E7}" destId="{53D723DB-08EA-4C67-A083-1E84675A5EC9}" srcOrd="2" destOrd="0" presId="urn:microsoft.com/office/officeart/2005/8/layout/process1"/>
    <dgm:cxn modelId="{F5DF473F-F72B-41C7-B0F7-3A0AC6AD9BF4}" type="presParOf" srcId="{B057702A-0CBB-4C50-ACC4-7C2E848623E7}" destId="{4F8282E8-73A7-4E44-B934-4359F7D10754}" srcOrd="3" destOrd="0" presId="urn:microsoft.com/office/officeart/2005/8/layout/process1"/>
    <dgm:cxn modelId="{6E453521-CA7E-4146-ACC4-93D286736337}" type="presParOf" srcId="{4F8282E8-73A7-4E44-B934-4359F7D10754}" destId="{465292F9-674A-4E2D-9BEE-9970FE2B31E5}" srcOrd="0" destOrd="0" presId="urn:microsoft.com/office/officeart/2005/8/layout/process1"/>
    <dgm:cxn modelId="{1E503287-5861-4819-A65A-1C04F18B3AB9}" type="presParOf" srcId="{B057702A-0CBB-4C50-ACC4-7C2E848623E7}" destId="{4BACDF9A-8DCC-45C0-976F-1A8C11DB23B7}" srcOrd="4" destOrd="0" presId="urn:microsoft.com/office/officeart/2005/8/layout/process1"/>
    <dgm:cxn modelId="{67967C05-97FD-4E12-A092-25D7EED00E54}" type="presParOf" srcId="{B057702A-0CBB-4C50-ACC4-7C2E848623E7}" destId="{37D8FB20-EAFA-47CA-A169-B9766F3E1E36}" srcOrd="5" destOrd="0" presId="urn:microsoft.com/office/officeart/2005/8/layout/process1"/>
    <dgm:cxn modelId="{298D0274-041D-496C-A1CD-DEEEF24AE838}" type="presParOf" srcId="{37D8FB20-EAFA-47CA-A169-B9766F3E1E36}" destId="{2509FA75-0014-4BF4-98C1-5D1DB43FCDC2}" srcOrd="0" destOrd="0" presId="urn:microsoft.com/office/officeart/2005/8/layout/process1"/>
    <dgm:cxn modelId="{07435DF6-21C4-4C31-BB43-F27CA1587D53}" type="presParOf" srcId="{B057702A-0CBB-4C50-ACC4-7C2E848623E7}" destId="{EEE0AE1E-1F08-42AE-8717-E5F14D0FFFB3}" srcOrd="6" destOrd="0" presId="urn:microsoft.com/office/officeart/2005/8/layout/process1"/>
    <dgm:cxn modelId="{C2005FBA-6D97-4A96-AB1B-87B68912F4D9}" type="presParOf" srcId="{B057702A-0CBB-4C50-ACC4-7C2E848623E7}" destId="{36A5C852-F2C4-47BE-BE6D-30CC5E030890}" srcOrd="7" destOrd="0" presId="urn:microsoft.com/office/officeart/2005/8/layout/process1"/>
    <dgm:cxn modelId="{8036F3ED-0B27-4BEF-820B-90E2F7D91814}" type="presParOf" srcId="{36A5C852-F2C4-47BE-BE6D-30CC5E030890}" destId="{9912015A-2667-46BC-BF84-E489CCE25C15}" srcOrd="0" destOrd="0" presId="urn:microsoft.com/office/officeart/2005/8/layout/process1"/>
    <dgm:cxn modelId="{1A3EFB57-981F-4A18-A687-1A97095A23F1}" type="presParOf" srcId="{B057702A-0CBB-4C50-ACC4-7C2E848623E7}" destId="{1BFE718F-5ADE-442D-8A46-1E676CBE4448}" srcOrd="8" destOrd="0" presId="urn:microsoft.com/office/officeart/2005/8/layout/process1"/>
    <dgm:cxn modelId="{7B259736-710F-4A61-8D32-604813A33C0E}" type="presParOf" srcId="{B057702A-0CBB-4C50-ACC4-7C2E848623E7}" destId="{A3621419-B9AD-42F5-89B3-19BB305FDD86}" srcOrd="9" destOrd="0" presId="urn:microsoft.com/office/officeart/2005/8/layout/process1"/>
    <dgm:cxn modelId="{86DC166B-98B2-41AC-90BC-A7D676226D9B}" type="presParOf" srcId="{A3621419-B9AD-42F5-89B3-19BB305FDD86}" destId="{D386EBBC-E189-45DD-B745-BF7194FED0C9}" srcOrd="0" destOrd="0" presId="urn:microsoft.com/office/officeart/2005/8/layout/process1"/>
    <dgm:cxn modelId="{C30853BA-8041-44AF-A20F-FB3EB5C26D33}" type="presParOf" srcId="{B057702A-0CBB-4C50-ACC4-7C2E848623E7}" destId="{1EAFD04D-F7C1-4C66-9C11-8C0C037F3ED0}" srcOrd="10" destOrd="0" presId="urn:microsoft.com/office/officeart/2005/8/layout/process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F1D812A-46AC-4DAD-9D1D-5E7F7CF594A2}" type="doc">
      <dgm:prSet loTypeId="urn:microsoft.com/office/officeart/2005/8/layout/process1" loCatId="process" qsTypeId="urn:microsoft.com/office/officeart/2005/8/quickstyle/simple1" qsCatId="simple" csTypeId="urn:microsoft.com/office/officeart/2005/8/colors/accent1_2" csCatId="accent1" phldr="1"/>
      <dgm:spPr/>
    </dgm:pt>
    <dgm:pt modelId="{C2A03412-7A86-46AA-8DFB-C2E3240B296F}">
      <dgm:prSet phldrT="[Text]"/>
      <dgm:spPr>
        <a:solidFill>
          <a:srgbClr val="8E0000"/>
        </a:solidFill>
        <a:ln>
          <a:solidFill>
            <a:srgbClr val="8E0000"/>
          </a:solidFill>
        </a:ln>
      </dgm:spPr>
      <dgm:t>
        <a:bodyPr/>
        <a:lstStyle/>
        <a:p>
          <a:r>
            <a:rPr lang="cs-CZ" dirty="0" smtClean="0">
              <a:solidFill>
                <a:schemeClr val="bg1"/>
              </a:solidFill>
              <a:effectLst>
                <a:outerShdw blurRad="38100" dist="38100" dir="2700000" algn="tl">
                  <a:srgbClr val="C0C0C0"/>
                </a:outerShdw>
              </a:effectLst>
            </a:rPr>
            <a:t>Úvod – studium předmětu kartografie</a:t>
          </a:r>
          <a:endParaRPr lang="cs-CZ" dirty="0">
            <a:solidFill>
              <a:schemeClr val="bg1"/>
            </a:solidFill>
          </a:endParaRPr>
        </a:p>
      </dgm:t>
    </dgm:pt>
    <dgm:pt modelId="{9D8DCA65-C15D-422D-8C01-FFF73B8BE76C}" type="parTrans" cxnId="{5CAAD1C3-EAE7-42D6-BF4D-DD00E7CC4165}">
      <dgm:prSet/>
      <dgm:spPr/>
      <dgm:t>
        <a:bodyPr/>
        <a:lstStyle/>
        <a:p>
          <a:endParaRPr lang="cs-CZ"/>
        </a:p>
      </dgm:t>
    </dgm:pt>
    <dgm:pt modelId="{06178BE7-8D27-41F5-A65A-4D98E9DB63FD}" type="sibTrans" cxnId="{5CAAD1C3-EAE7-42D6-BF4D-DD00E7CC4165}">
      <dgm:prSet/>
      <dgm:spPr>
        <a:solidFill>
          <a:srgbClr val="9E0000"/>
        </a:solidFill>
      </dgm:spPr>
      <dgm:t>
        <a:bodyPr/>
        <a:lstStyle/>
        <a:p>
          <a:endParaRPr lang="cs-CZ"/>
        </a:p>
      </dgm:t>
    </dgm:pt>
    <dgm:pt modelId="{EB6FC82E-1B19-488C-A632-D75954DA5089}">
      <dgm:prSet phldrT="[Text]"/>
      <dgm:spPr>
        <a:noFill/>
      </dgm:spPr>
      <dgm:t>
        <a:bodyPr/>
        <a:lstStyle/>
        <a:p>
          <a:r>
            <a:rPr lang="cs-CZ" dirty="0" smtClean="0">
              <a:solidFill>
                <a:srgbClr val="C00000"/>
              </a:solidFill>
              <a:effectLst>
                <a:outerShdw blurRad="38100" dist="38100" dir="2700000" algn="tl">
                  <a:srgbClr val="C0C0C0"/>
                </a:outerShdw>
              </a:effectLst>
            </a:rPr>
            <a:t>Postavení kartografie v systému věd</a:t>
          </a:r>
          <a:endParaRPr lang="cs-CZ" dirty="0">
            <a:solidFill>
              <a:srgbClr val="C00000"/>
            </a:solidFill>
          </a:endParaRPr>
        </a:p>
      </dgm:t>
    </dgm:pt>
    <dgm:pt modelId="{D85E963B-4BC2-493C-8BFE-F917084BBA13}" type="parTrans" cxnId="{82E50FB5-3609-413E-BB5B-FE522600D778}">
      <dgm:prSet/>
      <dgm:spPr/>
      <dgm:t>
        <a:bodyPr/>
        <a:lstStyle/>
        <a:p>
          <a:endParaRPr lang="cs-CZ"/>
        </a:p>
      </dgm:t>
    </dgm:pt>
    <dgm:pt modelId="{92D52AC9-EA34-475B-8E11-D7558B66CAFC}" type="sibTrans" cxnId="{82E50FB5-3609-413E-BB5B-FE522600D778}">
      <dgm:prSet/>
      <dgm:spPr>
        <a:solidFill>
          <a:srgbClr val="9E0000"/>
        </a:solidFill>
        <a:ln>
          <a:solidFill>
            <a:srgbClr val="9E0000"/>
          </a:solidFill>
        </a:ln>
      </dgm:spPr>
      <dgm:t>
        <a:bodyPr/>
        <a:lstStyle/>
        <a:p>
          <a:endParaRPr lang="cs-CZ" dirty="0"/>
        </a:p>
      </dgm:t>
    </dgm:pt>
    <dgm:pt modelId="{7F63495B-E1DD-4AD2-94A2-E86E532CFC36}">
      <dgm:prSet phldrT="[Text]"/>
      <dgm:spPr>
        <a:noFill/>
      </dgm:spPr>
      <dgm:t>
        <a:bodyPr/>
        <a:lstStyle/>
        <a:p>
          <a:r>
            <a:rPr lang="cs-CZ" dirty="0" smtClean="0">
              <a:solidFill>
                <a:srgbClr val="C00000"/>
              </a:solidFill>
              <a:effectLst>
                <a:outerShdw blurRad="38100" dist="38100" dir="2700000" algn="tl">
                  <a:srgbClr val="C0C0C0"/>
                </a:outerShdw>
              </a:effectLst>
            </a:rPr>
            <a:t>Kartografie jako samostatný vědní obor a její definice</a:t>
          </a:r>
          <a:endParaRPr lang="cs-CZ" dirty="0">
            <a:solidFill>
              <a:srgbClr val="C00000"/>
            </a:solidFill>
          </a:endParaRPr>
        </a:p>
      </dgm:t>
    </dgm:pt>
    <dgm:pt modelId="{00297646-0EF1-491E-8151-A0251977CFFA}" type="parTrans" cxnId="{E1CF5A8D-0997-4EF4-ACC4-57964B17A23E}">
      <dgm:prSet/>
      <dgm:spPr/>
      <dgm:t>
        <a:bodyPr/>
        <a:lstStyle/>
        <a:p>
          <a:endParaRPr lang="cs-CZ"/>
        </a:p>
      </dgm:t>
    </dgm:pt>
    <dgm:pt modelId="{20646FCE-705B-44A0-BB1A-2EC7AA2A4E2E}" type="sibTrans" cxnId="{E1CF5A8D-0997-4EF4-ACC4-57964B17A23E}">
      <dgm:prSet/>
      <dgm:spPr>
        <a:solidFill>
          <a:srgbClr val="9E0000"/>
        </a:solidFill>
      </dgm:spPr>
      <dgm:t>
        <a:bodyPr/>
        <a:lstStyle/>
        <a:p>
          <a:endParaRPr lang="cs-CZ"/>
        </a:p>
      </dgm:t>
    </dgm:pt>
    <dgm:pt modelId="{90EB916C-B489-422B-94D2-5B5CD0BA0924}">
      <dgm:prSet phldrT="[Text]"/>
      <dgm:spPr>
        <a:noFill/>
      </dgm:spPr>
      <dgm:t>
        <a:bodyPr/>
        <a:lstStyle/>
        <a:p>
          <a:r>
            <a:rPr lang="cs-CZ" dirty="0" smtClean="0">
              <a:solidFill>
                <a:srgbClr val="C00000"/>
              </a:solidFill>
              <a:effectLst>
                <a:outerShdw blurRad="38100" dist="38100" dir="2700000" algn="tl">
                  <a:srgbClr val="C0C0C0"/>
                </a:outerShdw>
              </a:effectLst>
            </a:rPr>
            <a:t>Definice mapy, atlasu, glóbu a produktů digitální kartografie</a:t>
          </a:r>
          <a:endParaRPr lang="cs-CZ" dirty="0">
            <a:solidFill>
              <a:srgbClr val="C00000"/>
            </a:solidFill>
          </a:endParaRPr>
        </a:p>
      </dgm:t>
    </dgm:pt>
    <dgm:pt modelId="{795CB2DA-0D89-412A-8746-0A55F814F439}" type="parTrans" cxnId="{A1DB6E46-39B1-4B62-9DFA-D74573351459}">
      <dgm:prSet/>
      <dgm:spPr/>
      <dgm:t>
        <a:bodyPr/>
        <a:lstStyle/>
        <a:p>
          <a:endParaRPr lang="cs-CZ"/>
        </a:p>
      </dgm:t>
    </dgm:pt>
    <dgm:pt modelId="{81E37371-C328-40FD-B9AD-FA75F4663C9B}" type="sibTrans" cxnId="{A1DB6E46-39B1-4B62-9DFA-D74573351459}">
      <dgm:prSet/>
      <dgm:spPr>
        <a:solidFill>
          <a:srgbClr val="9E0000"/>
        </a:solidFill>
      </dgm:spPr>
      <dgm:t>
        <a:bodyPr/>
        <a:lstStyle/>
        <a:p>
          <a:endParaRPr lang="cs-CZ"/>
        </a:p>
      </dgm:t>
    </dgm:pt>
    <dgm:pt modelId="{7479B931-5197-489F-B820-1260B7851AF6}">
      <dgm:prSet phldrT="[Text]"/>
      <dgm:spPr>
        <a:noFill/>
      </dgm:spPr>
      <dgm:t>
        <a:bodyPr/>
        <a:lstStyle/>
        <a:p>
          <a:r>
            <a:rPr lang="cs-CZ" dirty="0" smtClean="0">
              <a:solidFill>
                <a:srgbClr val="C00000"/>
              </a:solidFill>
              <a:effectLst>
                <a:outerShdw blurRad="38100" dist="38100" dir="2700000" algn="tl">
                  <a:srgbClr val="C0C0C0"/>
                </a:outerShdw>
              </a:effectLst>
            </a:rPr>
            <a:t>Struktura a členění kartografie,</a:t>
          </a:r>
          <a:endParaRPr lang="cs-CZ" dirty="0">
            <a:solidFill>
              <a:srgbClr val="C00000"/>
            </a:solidFill>
          </a:endParaRPr>
        </a:p>
      </dgm:t>
    </dgm:pt>
    <dgm:pt modelId="{7B8B7371-EE95-4821-952A-DA348401A1EE}" type="parTrans" cxnId="{C63C4F92-EBE0-4638-AB1A-C888B8DDA6B9}">
      <dgm:prSet/>
      <dgm:spPr/>
      <dgm:t>
        <a:bodyPr/>
        <a:lstStyle/>
        <a:p>
          <a:endParaRPr lang="cs-CZ"/>
        </a:p>
      </dgm:t>
    </dgm:pt>
    <dgm:pt modelId="{EBDAE86E-3CEA-46E1-AF4F-EF0AC5801943}" type="sibTrans" cxnId="{C63C4F92-EBE0-4638-AB1A-C888B8DDA6B9}">
      <dgm:prSet/>
      <dgm:spPr>
        <a:solidFill>
          <a:srgbClr val="9E0000"/>
        </a:solidFill>
      </dgm:spPr>
      <dgm:t>
        <a:bodyPr/>
        <a:lstStyle/>
        <a:p>
          <a:endParaRPr lang="cs-CZ"/>
        </a:p>
      </dgm:t>
    </dgm:pt>
    <dgm:pt modelId="{4C1DEBAA-0F32-44E4-B462-2BE97B11C370}">
      <dgm:prSet phldrT="[Text]"/>
      <dgm:spPr>
        <a:noFill/>
      </dgm:spPr>
      <dgm:t>
        <a:bodyPr/>
        <a:lstStyle/>
        <a:p>
          <a:r>
            <a:rPr lang="cs-CZ" dirty="0" smtClean="0">
              <a:solidFill>
                <a:srgbClr val="C00000"/>
              </a:solidFill>
              <a:effectLst>
                <a:outerShdw blurRad="38100" dist="38100" dir="2700000" algn="tl">
                  <a:srgbClr val="C0C0C0"/>
                </a:outerShdw>
              </a:effectLst>
            </a:rPr>
            <a:t>Dějiny kartografie</a:t>
          </a:r>
          <a:endParaRPr lang="cs-CZ" dirty="0">
            <a:solidFill>
              <a:srgbClr val="C00000"/>
            </a:solidFill>
          </a:endParaRPr>
        </a:p>
      </dgm:t>
    </dgm:pt>
    <dgm:pt modelId="{C849807A-C483-4CA7-99A7-4D5DF6B147BB}" type="parTrans" cxnId="{69B190B8-3117-45E0-A097-600594B20AAB}">
      <dgm:prSet/>
      <dgm:spPr/>
      <dgm:t>
        <a:bodyPr/>
        <a:lstStyle/>
        <a:p>
          <a:endParaRPr lang="cs-CZ"/>
        </a:p>
      </dgm:t>
    </dgm:pt>
    <dgm:pt modelId="{E94B1057-1EF8-4C77-A54A-C4A8A9042316}" type="sibTrans" cxnId="{69B190B8-3117-45E0-A097-600594B20AAB}">
      <dgm:prSet/>
      <dgm:spPr>
        <a:solidFill>
          <a:srgbClr val="9E0000"/>
        </a:solidFill>
      </dgm:spPr>
      <dgm:t>
        <a:bodyPr/>
        <a:lstStyle/>
        <a:p>
          <a:endParaRPr lang="cs-CZ"/>
        </a:p>
      </dgm:t>
    </dgm:pt>
    <dgm:pt modelId="{B057702A-0CBB-4C50-ACC4-7C2E848623E7}" type="pres">
      <dgm:prSet presAssocID="{FF1D812A-46AC-4DAD-9D1D-5E7F7CF594A2}" presName="Name0" presStyleCnt="0">
        <dgm:presLayoutVars>
          <dgm:dir/>
          <dgm:resizeHandles val="exact"/>
        </dgm:presLayoutVars>
      </dgm:prSet>
      <dgm:spPr/>
    </dgm:pt>
    <dgm:pt modelId="{21B9CB86-07E8-4748-B26B-05CC586D5445}" type="pres">
      <dgm:prSet presAssocID="{C2A03412-7A86-46AA-8DFB-C2E3240B296F}" presName="node" presStyleLbl="node1" presStyleIdx="0" presStyleCnt="6" custScaleX="98785" custScaleY="97992" custLinFactNeighborX="-1519" custLinFactNeighborY="-6709">
        <dgm:presLayoutVars>
          <dgm:bulletEnabled val="1"/>
        </dgm:presLayoutVars>
      </dgm:prSet>
      <dgm:spPr/>
      <dgm:t>
        <a:bodyPr/>
        <a:lstStyle/>
        <a:p>
          <a:endParaRPr lang="cs-CZ"/>
        </a:p>
      </dgm:t>
    </dgm:pt>
    <dgm:pt modelId="{FF98E716-3DA5-4B4A-B765-410C97872A7F}" type="pres">
      <dgm:prSet presAssocID="{06178BE7-8D27-41F5-A65A-4D98E9DB63FD}" presName="sibTrans" presStyleLbl="sibTrans2D1" presStyleIdx="0" presStyleCnt="5"/>
      <dgm:spPr/>
      <dgm:t>
        <a:bodyPr/>
        <a:lstStyle/>
        <a:p>
          <a:endParaRPr lang="cs-CZ"/>
        </a:p>
      </dgm:t>
    </dgm:pt>
    <dgm:pt modelId="{22058855-13C9-4F9E-99CA-BF1D24F161FF}" type="pres">
      <dgm:prSet presAssocID="{06178BE7-8D27-41F5-A65A-4D98E9DB63FD}" presName="connectorText" presStyleLbl="sibTrans2D1" presStyleIdx="0" presStyleCnt="5"/>
      <dgm:spPr/>
      <dgm:t>
        <a:bodyPr/>
        <a:lstStyle/>
        <a:p>
          <a:endParaRPr lang="cs-CZ"/>
        </a:p>
      </dgm:t>
    </dgm:pt>
    <dgm:pt modelId="{53D723DB-08EA-4C67-A083-1E84675A5EC9}" type="pres">
      <dgm:prSet presAssocID="{EB6FC82E-1B19-488C-A632-D75954DA5089}" presName="node" presStyleLbl="node1" presStyleIdx="1" presStyleCnt="6">
        <dgm:presLayoutVars>
          <dgm:bulletEnabled val="1"/>
        </dgm:presLayoutVars>
      </dgm:prSet>
      <dgm:spPr/>
      <dgm:t>
        <a:bodyPr/>
        <a:lstStyle/>
        <a:p>
          <a:endParaRPr lang="cs-CZ"/>
        </a:p>
      </dgm:t>
    </dgm:pt>
    <dgm:pt modelId="{4F8282E8-73A7-4E44-B934-4359F7D10754}" type="pres">
      <dgm:prSet presAssocID="{92D52AC9-EA34-475B-8E11-D7558B66CAFC}" presName="sibTrans" presStyleLbl="sibTrans2D1" presStyleIdx="1" presStyleCnt="5"/>
      <dgm:spPr/>
      <dgm:t>
        <a:bodyPr/>
        <a:lstStyle/>
        <a:p>
          <a:endParaRPr lang="cs-CZ"/>
        </a:p>
      </dgm:t>
    </dgm:pt>
    <dgm:pt modelId="{465292F9-674A-4E2D-9BEE-9970FE2B31E5}" type="pres">
      <dgm:prSet presAssocID="{92D52AC9-EA34-475B-8E11-D7558B66CAFC}" presName="connectorText" presStyleLbl="sibTrans2D1" presStyleIdx="1" presStyleCnt="5"/>
      <dgm:spPr/>
      <dgm:t>
        <a:bodyPr/>
        <a:lstStyle/>
        <a:p>
          <a:endParaRPr lang="cs-CZ"/>
        </a:p>
      </dgm:t>
    </dgm:pt>
    <dgm:pt modelId="{4BACDF9A-8DCC-45C0-976F-1A8C11DB23B7}" type="pres">
      <dgm:prSet presAssocID="{7F63495B-E1DD-4AD2-94A2-E86E532CFC36}" presName="node" presStyleLbl="node1" presStyleIdx="2" presStyleCnt="6">
        <dgm:presLayoutVars>
          <dgm:bulletEnabled val="1"/>
        </dgm:presLayoutVars>
      </dgm:prSet>
      <dgm:spPr/>
      <dgm:t>
        <a:bodyPr/>
        <a:lstStyle/>
        <a:p>
          <a:endParaRPr lang="cs-CZ"/>
        </a:p>
      </dgm:t>
    </dgm:pt>
    <dgm:pt modelId="{37D8FB20-EAFA-47CA-A169-B9766F3E1E36}" type="pres">
      <dgm:prSet presAssocID="{20646FCE-705B-44A0-BB1A-2EC7AA2A4E2E}" presName="sibTrans" presStyleLbl="sibTrans2D1" presStyleIdx="2" presStyleCnt="5"/>
      <dgm:spPr/>
      <dgm:t>
        <a:bodyPr/>
        <a:lstStyle/>
        <a:p>
          <a:endParaRPr lang="cs-CZ"/>
        </a:p>
      </dgm:t>
    </dgm:pt>
    <dgm:pt modelId="{2509FA75-0014-4BF4-98C1-5D1DB43FCDC2}" type="pres">
      <dgm:prSet presAssocID="{20646FCE-705B-44A0-BB1A-2EC7AA2A4E2E}" presName="connectorText" presStyleLbl="sibTrans2D1" presStyleIdx="2" presStyleCnt="5"/>
      <dgm:spPr/>
      <dgm:t>
        <a:bodyPr/>
        <a:lstStyle/>
        <a:p>
          <a:endParaRPr lang="cs-CZ"/>
        </a:p>
      </dgm:t>
    </dgm:pt>
    <dgm:pt modelId="{EEE0AE1E-1F08-42AE-8717-E5F14D0FFFB3}" type="pres">
      <dgm:prSet presAssocID="{90EB916C-B489-422B-94D2-5B5CD0BA0924}" presName="node" presStyleLbl="node1" presStyleIdx="3" presStyleCnt="6">
        <dgm:presLayoutVars>
          <dgm:bulletEnabled val="1"/>
        </dgm:presLayoutVars>
      </dgm:prSet>
      <dgm:spPr/>
      <dgm:t>
        <a:bodyPr/>
        <a:lstStyle/>
        <a:p>
          <a:endParaRPr lang="cs-CZ"/>
        </a:p>
      </dgm:t>
    </dgm:pt>
    <dgm:pt modelId="{36A5C852-F2C4-47BE-BE6D-30CC5E030890}" type="pres">
      <dgm:prSet presAssocID="{81E37371-C328-40FD-B9AD-FA75F4663C9B}" presName="sibTrans" presStyleLbl="sibTrans2D1" presStyleIdx="3" presStyleCnt="5"/>
      <dgm:spPr/>
      <dgm:t>
        <a:bodyPr/>
        <a:lstStyle/>
        <a:p>
          <a:endParaRPr lang="cs-CZ"/>
        </a:p>
      </dgm:t>
    </dgm:pt>
    <dgm:pt modelId="{9912015A-2667-46BC-BF84-E489CCE25C15}" type="pres">
      <dgm:prSet presAssocID="{81E37371-C328-40FD-B9AD-FA75F4663C9B}" presName="connectorText" presStyleLbl="sibTrans2D1" presStyleIdx="3" presStyleCnt="5"/>
      <dgm:spPr/>
      <dgm:t>
        <a:bodyPr/>
        <a:lstStyle/>
        <a:p>
          <a:endParaRPr lang="cs-CZ"/>
        </a:p>
      </dgm:t>
    </dgm:pt>
    <dgm:pt modelId="{1BFE718F-5ADE-442D-8A46-1E676CBE4448}" type="pres">
      <dgm:prSet presAssocID="{7479B931-5197-489F-B820-1260B7851AF6}" presName="node" presStyleLbl="node1" presStyleIdx="4" presStyleCnt="6">
        <dgm:presLayoutVars>
          <dgm:bulletEnabled val="1"/>
        </dgm:presLayoutVars>
      </dgm:prSet>
      <dgm:spPr/>
      <dgm:t>
        <a:bodyPr/>
        <a:lstStyle/>
        <a:p>
          <a:endParaRPr lang="cs-CZ"/>
        </a:p>
      </dgm:t>
    </dgm:pt>
    <dgm:pt modelId="{A3621419-B9AD-42F5-89B3-19BB305FDD86}" type="pres">
      <dgm:prSet presAssocID="{EBDAE86E-3CEA-46E1-AF4F-EF0AC5801943}" presName="sibTrans" presStyleLbl="sibTrans2D1" presStyleIdx="4" presStyleCnt="5"/>
      <dgm:spPr/>
      <dgm:t>
        <a:bodyPr/>
        <a:lstStyle/>
        <a:p>
          <a:endParaRPr lang="cs-CZ"/>
        </a:p>
      </dgm:t>
    </dgm:pt>
    <dgm:pt modelId="{D386EBBC-E189-45DD-B745-BF7194FED0C9}" type="pres">
      <dgm:prSet presAssocID="{EBDAE86E-3CEA-46E1-AF4F-EF0AC5801943}" presName="connectorText" presStyleLbl="sibTrans2D1" presStyleIdx="4" presStyleCnt="5"/>
      <dgm:spPr/>
      <dgm:t>
        <a:bodyPr/>
        <a:lstStyle/>
        <a:p>
          <a:endParaRPr lang="cs-CZ"/>
        </a:p>
      </dgm:t>
    </dgm:pt>
    <dgm:pt modelId="{1EAFD04D-F7C1-4C66-9C11-8C0C037F3ED0}" type="pres">
      <dgm:prSet presAssocID="{4C1DEBAA-0F32-44E4-B462-2BE97B11C370}" presName="node" presStyleLbl="node1" presStyleIdx="5" presStyleCnt="6">
        <dgm:presLayoutVars>
          <dgm:bulletEnabled val="1"/>
        </dgm:presLayoutVars>
      </dgm:prSet>
      <dgm:spPr/>
      <dgm:t>
        <a:bodyPr/>
        <a:lstStyle/>
        <a:p>
          <a:endParaRPr lang="cs-CZ"/>
        </a:p>
      </dgm:t>
    </dgm:pt>
  </dgm:ptLst>
  <dgm:cxnLst>
    <dgm:cxn modelId="{4EB371E0-38E4-487B-9C6B-9A5B5FA2D759}" type="presOf" srcId="{20646FCE-705B-44A0-BB1A-2EC7AA2A4E2E}" destId="{2509FA75-0014-4BF4-98C1-5D1DB43FCDC2}" srcOrd="1" destOrd="0" presId="urn:microsoft.com/office/officeart/2005/8/layout/process1"/>
    <dgm:cxn modelId="{E1CF5A8D-0997-4EF4-ACC4-57964B17A23E}" srcId="{FF1D812A-46AC-4DAD-9D1D-5E7F7CF594A2}" destId="{7F63495B-E1DD-4AD2-94A2-E86E532CFC36}" srcOrd="2" destOrd="0" parTransId="{00297646-0EF1-491E-8151-A0251977CFFA}" sibTransId="{20646FCE-705B-44A0-BB1A-2EC7AA2A4E2E}"/>
    <dgm:cxn modelId="{1E2916CD-A163-4934-9BB1-2536D669A28D}" type="presOf" srcId="{EB6FC82E-1B19-488C-A632-D75954DA5089}" destId="{53D723DB-08EA-4C67-A083-1E84675A5EC9}" srcOrd="0" destOrd="0" presId="urn:microsoft.com/office/officeart/2005/8/layout/process1"/>
    <dgm:cxn modelId="{B247948A-8FFD-40FA-81F6-F0B9323F6954}" type="presOf" srcId="{C2A03412-7A86-46AA-8DFB-C2E3240B296F}" destId="{21B9CB86-07E8-4748-B26B-05CC586D5445}" srcOrd="0" destOrd="0" presId="urn:microsoft.com/office/officeart/2005/8/layout/process1"/>
    <dgm:cxn modelId="{CAF7E3E0-658A-4FE1-B575-6CC59D3B3646}" type="presOf" srcId="{EBDAE86E-3CEA-46E1-AF4F-EF0AC5801943}" destId="{D386EBBC-E189-45DD-B745-BF7194FED0C9}" srcOrd="1" destOrd="0" presId="urn:microsoft.com/office/officeart/2005/8/layout/process1"/>
    <dgm:cxn modelId="{827E390A-735A-4662-A148-BC7A5EBA717A}" type="presOf" srcId="{81E37371-C328-40FD-B9AD-FA75F4663C9B}" destId="{9912015A-2667-46BC-BF84-E489CCE25C15}" srcOrd="1" destOrd="0" presId="urn:microsoft.com/office/officeart/2005/8/layout/process1"/>
    <dgm:cxn modelId="{AAB74264-00A8-49B6-9AE4-1960AB958278}" type="presOf" srcId="{20646FCE-705B-44A0-BB1A-2EC7AA2A4E2E}" destId="{37D8FB20-EAFA-47CA-A169-B9766F3E1E36}" srcOrd="0" destOrd="0" presId="urn:microsoft.com/office/officeart/2005/8/layout/process1"/>
    <dgm:cxn modelId="{5CAAD1C3-EAE7-42D6-BF4D-DD00E7CC4165}" srcId="{FF1D812A-46AC-4DAD-9D1D-5E7F7CF594A2}" destId="{C2A03412-7A86-46AA-8DFB-C2E3240B296F}" srcOrd="0" destOrd="0" parTransId="{9D8DCA65-C15D-422D-8C01-FFF73B8BE76C}" sibTransId="{06178BE7-8D27-41F5-A65A-4D98E9DB63FD}"/>
    <dgm:cxn modelId="{07997641-FE15-4CE7-8E17-F0CB0C7F99A9}" type="presOf" srcId="{92D52AC9-EA34-475B-8E11-D7558B66CAFC}" destId="{465292F9-674A-4E2D-9BEE-9970FE2B31E5}" srcOrd="1" destOrd="0" presId="urn:microsoft.com/office/officeart/2005/8/layout/process1"/>
    <dgm:cxn modelId="{69B190B8-3117-45E0-A097-600594B20AAB}" srcId="{FF1D812A-46AC-4DAD-9D1D-5E7F7CF594A2}" destId="{4C1DEBAA-0F32-44E4-B462-2BE97B11C370}" srcOrd="5" destOrd="0" parTransId="{C849807A-C483-4CA7-99A7-4D5DF6B147BB}" sibTransId="{E94B1057-1EF8-4C77-A54A-C4A8A9042316}"/>
    <dgm:cxn modelId="{BDAEB6C4-7CED-409D-9CA1-61B584AAB482}" type="presOf" srcId="{81E37371-C328-40FD-B9AD-FA75F4663C9B}" destId="{36A5C852-F2C4-47BE-BE6D-30CC5E030890}" srcOrd="0" destOrd="0" presId="urn:microsoft.com/office/officeart/2005/8/layout/process1"/>
    <dgm:cxn modelId="{82E50FB5-3609-413E-BB5B-FE522600D778}" srcId="{FF1D812A-46AC-4DAD-9D1D-5E7F7CF594A2}" destId="{EB6FC82E-1B19-488C-A632-D75954DA5089}" srcOrd="1" destOrd="0" parTransId="{D85E963B-4BC2-493C-8BFE-F917084BBA13}" sibTransId="{92D52AC9-EA34-475B-8E11-D7558B66CAFC}"/>
    <dgm:cxn modelId="{18F3F420-950F-4B0E-8A35-65F812CD1293}" type="presOf" srcId="{7479B931-5197-489F-B820-1260B7851AF6}" destId="{1BFE718F-5ADE-442D-8A46-1E676CBE4448}" srcOrd="0" destOrd="0" presId="urn:microsoft.com/office/officeart/2005/8/layout/process1"/>
    <dgm:cxn modelId="{16AD8443-B80C-4D23-9A4F-971A2642FF45}" type="presOf" srcId="{06178BE7-8D27-41F5-A65A-4D98E9DB63FD}" destId="{22058855-13C9-4F9E-99CA-BF1D24F161FF}" srcOrd="1" destOrd="0" presId="urn:microsoft.com/office/officeart/2005/8/layout/process1"/>
    <dgm:cxn modelId="{843BC313-2BEB-4EAB-8C1C-CAB4671BA11B}" type="presOf" srcId="{EBDAE86E-3CEA-46E1-AF4F-EF0AC5801943}" destId="{A3621419-B9AD-42F5-89B3-19BB305FDD86}" srcOrd="0" destOrd="0" presId="urn:microsoft.com/office/officeart/2005/8/layout/process1"/>
    <dgm:cxn modelId="{C63C4F92-EBE0-4638-AB1A-C888B8DDA6B9}" srcId="{FF1D812A-46AC-4DAD-9D1D-5E7F7CF594A2}" destId="{7479B931-5197-489F-B820-1260B7851AF6}" srcOrd="4" destOrd="0" parTransId="{7B8B7371-EE95-4821-952A-DA348401A1EE}" sibTransId="{EBDAE86E-3CEA-46E1-AF4F-EF0AC5801943}"/>
    <dgm:cxn modelId="{0F627F42-294C-4690-B221-E6E531098314}" type="presOf" srcId="{FF1D812A-46AC-4DAD-9D1D-5E7F7CF594A2}" destId="{B057702A-0CBB-4C50-ACC4-7C2E848623E7}" srcOrd="0" destOrd="0" presId="urn:microsoft.com/office/officeart/2005/8/layout/process1"/>
    <dgm:cxn modelId="{A1DB6E46-39B1-4B62-9DFA-D74573351459}" srcId="{FF1D812A-46AC-4DAD-9D1D-5E7F7CF594A2}" destId="{90EB916C-B489-422B-94D2-5B5CD0BA0924}" srcOrd="3" destOrd="0" parTransId="{795CB2DA-0D89-412A-8746-0A55F814F439}" sibTransId="{81E37371-C328-40FD-B9AD-FA75F4663C9B}"/>
    <dgm:cxn modelId="{0B2FF6E6-6795-4328-BD26-E32E819293BA}" type="presOf" srcId="{4C1DEBAA-0F32-44E4-B462-2BE97B11C370}" destId="{1EAFD04D-F7C1-4C66-9C11-8C0C037F3ED0}" srcOrd="0" destOrd="0" presId="urn:microsoft.com/office/officeart/2005/8/layout/process1"/>
    <dgm:cxn modelId="{693D5E75-1783-43A9-9712-2D4857D23131}" type="presOf" srcId="{92D52AC9-EA34-475B-8E11-D7558B66CAFC}" destId="{4F8282E8-73A7-4E44-B934-4359F7D10754}" srcOrd="0" destOrd="0" presId="urn:microsoft.com/office/officeart/2005/8/layout/process1"/>
    <dgm:cxn modelId="{EA26225D-4373-454A-B2AA-8E800CD52EA6}" type="presOf" srcId="{06178BE7-8D27-41F5-A65A-4D98E9DB63FD}" destId="{FF98E716-3DA5-4B4A-B765-410C97872A7F}" srcOrd="0" destOrd="0" presId="urn:microsoft.com/office/officeart/2005/8/layout/process1"/>
    <dgm:cxn modelId="{C419EB4E-BA04-408B-9ECC-D97EFFA9C7D8}" type="presOf" srcId="{90EB916C-B489-422B-94D2-5B5CD0BA0924}" destId="{EEE0AE1E-1F08-42AE-8717-E5F14D0FFFB3}" srcOrd="0" destOrd="0" presId="urn:microsoft.com/office/officeart/2005/8/layout/process1"/>
    <dgm:cxn modelId="{5EDCDAB9-252B-4B1B-ABC1-2226CBEA7F30}" type="presOf" srcId="{7F63495B-E1DD-4AD2-94A2-E86E532CFC36}" destId="{4BACDF9A-8DCC-45C0-976F-1A8C11DB23B7}" srcOrd="0" destOrd="0" presId="urn:microsoft.com/office/officeart/2005/8/layout/process1"/>
    <dgm:cxn modelId="{F810FFF1-2893-4450-A918-E0DEADD0B0B0}" type="presParOf" srcId="{B057702A-0CBB-4C50-ACC4-7C2E848623E7}" destId="{21B9CB86-07E8-4748-B26B-05CC586D5445}" srcOrd="0" destOrd="0" presId="urn:microsoft.com/office/officeart/2005/8/layout/process1"/>
    <dgm:cxn modelId="{1BD56AA6-D9ED-48D2-A440-35F4DBB0F51C}" type="presParOf" srcId="{B057702A-0CBB-4C50-ACC4-7C2E848623E7}" destId="{FF98E716-3DA5-4B4A-B765-410C97872A7F}" srcOrd="1" destOrd="0" presId="urn:microsoft.com/office/officeart/2005/8/layout/process1"/>
    <dgm:cxn modelId="{5C40EFD8-B985-46EC-9F66-EF3D0205564E}" type="presParOf" srcId="{FF98E716-3DA5-4B4A-B765-410C97872A7F}" destId="{22058855-13C9-4F9E-99CA-BF1D24F161FF}" srcOrd="0" destOrd="0" presId="urn:microsoft.com/office/officeart/2005/8/layout/process1"/>
    <dgm:cxn modelId="{96DBA54F-CAB1-4352-B364-1C183E07F2C3}" type="presParOf" srcId="{B057702A-0CBB-4C50-ACC4-7C2E848623E7}" destId="{53D723DB-08EA-4C67-A083-1E84675A5EC9}" srcOrd="2" destOrd="0" presId="urn:microsoft.com/office/officeart/2005/8/layout/process1"/>
    <dgm:cxn modelId="{FA0FFF5F-B171-4A18-A411-202BC91380B3}" type="presParOf" srcId="{B057702A-0CBB-4C50-ACC4-7C2E848623E7}" destId="{4F8282E8-73A7-4E44-B934-4359F7D10754}" srcOrd="3" destOrd="0" presId="urn:microsoft.com/office/officeart/2005/8/layout/process1"/>
    <dgm:cxn modelId="{E67D75B9-5F14-4C8F-BED1-0584DC3C538A}" type="presParOf" srcId="{4F8282E8-73A7-4E44-B934-4359F7D10754}" destId="{465292F9-674A-4E2D-9BEE-9970FE2B31E5}" srcOrd="0" destOrd="0" presId="urn:microsoft.com/office/officeart/2005/8/layout/process1"/>
    <dgm:cxn modelId="{EA3B91BF-4F84-4FE8-B585-6DE5D5E6F0BB}" type="presParOf" srcId="{B057702A-0CBB-4C50-ACC4-7C2E848623E7}" destId="{4BACDF9A-8DCC-45C0-976F-1A8C11DB23B7}" srcOrd="4" destOrd="0" presId="urn:microsoft.com/office/officeart/2005/8/layout/process1"/>
    <dgm:cxn modelId="{D59CE0B5-08EB-4541-8C67-BE90CFA80CE2}" type="presParOf" srcId="{B057702A-0CBB-4C50-ACC4-7C2E848623E7}" destId="{37D8FB20-EAFA-47CA-A169-B9766F3E1E36}" srcOrd="5" destOrd="0" presId="urn:microsoft.com/office/officeart/2005/8/layout/process1"/>
    <dgm:cxn modelId="{F0232CB1-9A9F-4753-9088-A3B5049A28FA}" type="presParOf" srcId="{37D8FB20-EAFA-47CA-A169-B9766F3E1E36}" destId="{2509FA75-0014-4BF4-98C1-5D1DB43FCDC2}" srcOrd="0" destOrd="0" presId="urn:microsoft.com/office/officeart/2005/8/layout/process1"/>
    <dgm:cxn modelId="{B1EA274E-F377-47D7-8AF6-8D7901837303}" type="presParOf" srcId="{B057702A-0CBB-4C50-ACC4-7C2E848623E7}" destId="{EEE0AE1E-1F08-42AE-8717-E5F14D0FFFB3}" srcOrd="6" destOrd="0" presId="urn:microsoft.com/office/officeart/2005/8/layout/process1"/>
    <dgm:cxn modelId="{34706E94-D079-4A3E-8F61-45FCCBFDB8D1}" type="presParOf" srcId="{B057702A-0CBB-4C50-ACC4-7C2E848623E7}" destId="{36A5C852-F2C4-47BE-BE6D-30CC5E030890}" srcOrd="7" destOrd="0" presId="urn:microsoft.com/office/officeart/2005/8/layout/process1"/>
    <dgm:cxn modelId="{BC360A7C-6DCD-452A-9B83-01AECDE0341E}" type="presParOf" srcId="{36A5C852-F2C4-47BE-BE6D-30CC5E030890}" destId="{9912015A-2667-46BC-BF84-E489CCE25C15}" srcOrd="0" destOrd="0" presId="urn:microsoft.com/office/officeart/2005/8/layout/process1"/>
    <dgm:cxn modelId="{D7800091-1CB8-4915-A6BE-F87058F226A3}" type="presParOf" srcId="{B057702A-0CBB-4C50-ACC4-7C2E848623E7}" destId="{1BFE718F-5ADE-442D-8A46-1E676CBE4448}" srcOrd="8" destOrd="0" presId="urn:microsoft.com/office/officeart/2005/8/layout/process1"/>
    <dgm:cxn modelId="{3969026A-9F27-4D5F-8008-2E7C81E7BBEF}" type="presParOf" srcId="{B057702A-0CBB-4C50-ACC4-7C2E848623E7}" destId="{A3621419-B9AD-42F5-89B3-19BB305FDD86}" srcOrd="9" destOrd="0" presId="urn:microsoft.com/office/officeart/2005/8/layout/process1"/>
    <dgm:cxn modelId="{82CAA1B8-E5E7-4855-ACB4-43F175AEFE31}" type="presParOf" srcId="{A3621419-B9AD-42F5-89B3-19BB305FDD86}" destId="{D386EBBC-E189-45DD-B745-BF7194FED0C9}" srcOrd="0" destOrd="0" presId="urn:microsoft.com/office/officeart/2005/8/layout/process1"/>
    <dgm:cxn modelId="{71BC6C5B-C5F2-49DA-B7C9-0D5986602257}" type="presParOf" srcId="{B057702A-0CBB-4C50-ACC4-7C2E848623E7}" destId="{1EAFD04D-F7C1-4C66-9C11-8C0C037F3ED0}" srcOrd="10" destOrd="0" presId="urn:microsoft.com/office/officeart/2005/8/layout/process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F1D812A-46AC-4DAD-9D1D-5E7F7CF594A2}" type="doc">
      <dgm:prSet loTypeId="urn:microsoft.com/office/officeart/2005/8/layout/process1" loCatId="process" qsTypeId="urn:microsoft.com/office/officeart/2005/8/quickstyle/simple1" qsCatId="simple" csTypeId="urn:microsoft.com/office/officeart/2005/8/colors/accent1_2" csCatId="accent1" phldr="1"/>
      <dgm:spPr/>
    </dgm:pt>
    <dgm:pt modelId="{C2A03412-7A86-46AA-8DFB-C2E3240B296F}">
      <dgm:prSet phldrT="[Text]"/>
      <dgm:spPr>
        <a:solidFill>
          <a:srgbClr val="8E0000"/>
        </a:solidFill>
        <a:ln>
          <a:solidFill>
            <a:srgbClr val="8E0000"/>
          </a:solidFill>
        </a:ln>
      </dgm:spPr>
      <dgm:t>
        <a:bodyPr/>
        <a:lstStyle/>
        <a:p>
          <a:r>
            <a:rPr lang="cs-CZ" dirty="0" smtClean="0">
              <a:solidFill>
                <a:schemeClr val="bg1"/>
              </a:solidFill>
              <a:effectLst>
                <a:outerShdw blurRad="38100" dist="38100" dir="2700000" algn="tl">
                  <a:srgbClr val="C0C0C0"/>
                </a:outerShdw>
              </a:effectLst>
            </a:rPr>
            <a:t>Úvod – studium předmětu kartografie</a:t>
          </a:r>
          <a:endParaRPr lang="cs-CZ" dirty="0">
            <a:solidFill>
              <a:schemeClr val="bg1"/>
            </a:solidFill>
          </a:endParaRPr>
        </a:p>
      </dgm:t>
    </dgm:pt>
    <dgm:pt modelId="{9D8DCA65-C15D-422D-8C01-FFF73B8BE76C}" type="parTrans" cxnId="{5CAAD1C3-EAE7-42D6-BF4D-DD00E7CC4165}">
      <dgm:prSet/>
      <dgm:spPr/>
      <dgm:t>
        <a:bodyPr/>
        <a:lstStyle/>
        <a:p>
          <a:endParaRPr lang="cs-CZ"/>
        </a:p>
      </dgm:t>
    </dgm:pt>
    <dgm:pt modelId="{06178BE7-8D27-41F5-A65A-4D98E9DB63FD}" type="sibTrans" cxnId="{5CAAD1C3-EAE7-42D6-BF4D-DD00E7CC4165}">
      <dgm:prSet/>
      <dgm:spPr>
        <a:solidFill>
          <a:srgbClr val="9E0000"/>
        </a:solidFill>
      </dgm:spPr>
      <dgm:t>
        <a:bodyPr/>
        <a:lstStyle/>
        <a:p>
          <a:endParaRPr lang="cs-CZ"/>
        </a:p>
      </dgm:t>
    </dgm:pt>
    <dgm:pt modelId="{EB6FC82E-1B19-488C-A632-D75954DA5089}">
      <dgm:prSet phldrT="[Text]"/>
      <dgm:spPr>
        <a:noFill/>
      </dgm:spPr>
      <dgm:t>
        <a:bodyPr/>
        <a:lstStyle/>
        <a:p>
          <a:r>
            <a:rPr lang="cs-CZ" dirty="0" smtClean="0">
              <a:solidFill>
                <a:srgbClr val="C00000"/>
              </a:solidFill>
              <a:effectLst>
                <a:outerShdw blurRad="38100" dist="38100" dir="2700000" algn="tl">
                  <a:srgbClr val="C0C0C0"/>
                </a:outerShdw>
              </a:effectLst>
            </a:rPr>
            <a:t>Postavení kartografie v systému věd</a:t>
          </a:r>
          <a:endParaRPr lang="cs-CZ" dirty="0">
            <a:solidFill>
              <a:srgbClr val="C00000"/>
            </a:solidFill>
          </a:endParaRPr>
        </a:p>
      </dgm:t>
    </dgm:pt>
    <dgm:pt modelId="{D85E963B-4BC2-493C-8BFE-F917084BBA13}" type="parTrans" cxnId="{82E50FB5-3609-413E-BB5B-FE522600D778}">
      <dgm:prSet/>
      <dgm:spPr/>
      <dgm:t>
        <a:bodyPr/>
        <a:lstStyle/>
        <a:p>
          <a:endParaRPr lang="cs-CZ"/>
        </a:p>
      </dgm:t>
    </dgm:pt>
    <dgm:pt modelId="{92D52AC9-EA34-475B-8E11-D7558B66CAFC}" type="sibTrans" cxnId="{82E50FB5-3609-413E-BB5B-FE522600D778}">
      <dgm:prSet/>
      <dgm:spPr>
        <a:solidFill>
          <a:srgbClr val="9E0000"/>
        </a:solidFill>
        <a:ln>
          <a:solidFill>
            <a:srgbClr val="9E0000"/>
          </a:solidFill>
        </a:ln>
      </dgm:spPr>
      <dgm:t>
        <a:bodyPr/>
        <a:lstStyle/>
        <a:p>
          <a:endParaRPr lang="cs-CZ" dirty="0"/>
        </a:p>
      </dgm:t>
    </dgm:pt>
    <dgm:pt modelId="{7F63495B-E1DD-4AD2-94A2-E86E532CFC36}">
      <dgm:prSet phldrT="[Text]"/>
      <dgm:spPr>
        <a:noFill/>
      </dgm:spPr>
      <dgm:t>
        <a:bodyPr/>
        <a:lstStyle/>
        <a:p>
          <a:r>
            <a:rPr lang="cs-CZ" dirty="0" smtClean="0">
              <a:solidFill>
                <a:srgbClr val="C00000"/>
              </a:solidFill>
              <a:effectLst>
                <a:outerShdw blurRad="38100" dist="38100" dir="2700000" algn="tl">
                  <a:srgbClr val="C0C0C0"/>
                </a:outerShdw>
              </a:effectLst>
            </a:rPr>
            <a:t>Kartografie jako samostatný vědní obor a její definice</a:t>
          </a:r>
          <a:endParaRPr lang="cs-CZ" dirty="0">
            <a:solidFill>
              <a:srgbClr val="C00000"/>
            </a:solidFill>
          </a:endParaRPr>
        </a:p>
      </dgm:t>
    </dgm:pt>
    <dgm:pt modelId="{00297646-0EF1-491E-8151-A0251977CFFA}" type="parTrans" cxnId="{E1CF5A8D-0997-4EF4-ACC4-57964B17A23E}">
      <dgm:prSet/>
      <dgm:spPr/>
      <dgm:t>
        <a:bodyPr/>
        <a:lstStyle/>
        <a:p>
          <a:endParaRPr lang="cs-CZ"/>
        </a:p>
      </dgm:t>
    </dgm:pt>
    <dgm:pt modelId="{20646FCE-705B-44A0-BB1A-2EC7AA2A4E2E}" type="sibTrans" cxnId="{E1CF5A8D-0997-4EF4-ACC4-57964B17A23E}">
      <dgm:prSet/>
      <dgm:spPr>
        <a:solidFill>
          <a:srgbClr val="9E0000"/>
        </a:solidFill>
      </dgm:spPr>
      <dgm:t>
        <a:bodyPr/>
        <a:lstStyle/>
        <a:p>
          <a:endParaRPr lang="cs-CZ"/>
        </a:p>
      </dgm:t>
    </dgm:pt>
    <dgm:pt modelId="{90EB916C-B489-422B-94D2-5B5CD0BA0924}">
      <dgm:prSet phldrT="[Text]"/>
      <dgm:spPr>
        <a:noFill/>
      </dgm:spPr>
      <dgm:t>
        <a:bodyPr/>
        <a:lstStyle/>
        <a:p>
          <a:r>
            <a:rPr lang="cs-CZ" dirty="0" smtClean="0">
              <a:solidFill>
                <a:srgbClr val="C00000"/>
              </a:solidFill>
              <a:effectLst>
                <a:outerShdw blurRad="38100" dist="38100" dir="2700000" algn="tl">
                  <a:srgbClr val="C0C0C0"/>
                </a:outerShdw>
              </a:effectLst>
            </a:rPr>
            <a:t>Definice mapy, atlasu, glóbu a produktů digitální kartografie</a:t>
          </a:r>
          <a:endParaRPr lang="cs-CZ" dirty="0">
            <a:solidFill>
              <a:srgbClr val="C00000"/>
            </a:solidFill>
          </a:endParaRPr>
        </a:p>
      </dgm:t>
    </dgm:pt>
    <dgm:pt modelId="{795CB2DA-0D89-412A-8746-0A55F814F439}" type="parTrans" cxnId="{A1DB6E46-39B1-4B62-9DFA-D74573351459}">
      <dgm:prSet/>
      <dgm:spPr/>
      <dgm:t>
        <a:bodyPr/>
        <a:lstStyle/>
        <a:p>
          <a:endParaRPr lang="cs-CZ"/>
        </a:p>
      </dgm:t>
    </dgm:pt>
    <dgm:pt modelId="{81E37371-C328-40FD-B9AD-FA75F4663C9B}" type="sibTrans" cxnId="{A1DB6E46-39B1-4B62-9DFA-D74573351459}">
      <dgm:prSet/>
      <dgm:spPr>
        <a:solidFill>
          <a:srgbClr val="9E0000"/>
        </a:solidFill>
      </dgm:spPr>
      <dgm:t>
        <a:bodyPr/>
        <a:lstStyle/>
        <a:p>
          <a:endParaRPr lang="cs-CZ"/>
        </a:p>
      </dgm:t>
    </dgm:pt>
    <dgm:pt modelId="{7479B931-5197-489F-B820-1260B7851AF6}">
      <dgm:prSet phldrT="[Text]"/>
      <dgm:spPr>
        <a:noFill/>
      </dgm:spPr>
      <dgm:t>
        <a:bodyPr/>
        <a:lstStyle/>
        <a:p>
          <a:r>
            <a:rPr lang="cs-CZ" dirty="0" smtClean="0">
              <a:solidFill>
                <a:srgbClr val="C00000"/>
              </a:solidFill>
              <a:effectLst>
                <a:outerShdw blurRad="38100" dist="38100" dir="2700000" algn="tl">
                  <a:srgbClr val="C0C0C0"/>
                </a:outerShdw>
              </a:effectLst>
            </a:rPr>
            <a:t>Struktura a členění kartografie,</a:t>
          </a:r>
          <a:endParaRPr lang="cs-CZ" dirty="0">
            <a:solidFill>
              <a:srgbClr val="C00000"/>
            </a:solidFill>
          </a:endParaRPr>
        </a:p>
      </dgm:t>
    </dgm:pt>
    <dgm:pt modelId="{7B8B7371-EE95-4821-952A-DA348401A1EE}" type="parTrans" cxnId="{C63C4F92-EBE0-4638-AB1A-C888B8DDA6B9}">
      <dgm:prSet/>
      <dgm:spPr/>
      <dgm:t>
        <a:bodyPr/>
        <a:lstStyle/>
        <a:p>
          <a:endParaRPr lang="cs-CZ"/>
        </a:p>
      </dgm:t>
    </dgm:pt>
    <dgm:pt modelId="{EBDAE86E-3CEA-46E1-AF4F-EF0AC5801943}" type="sibTrans" cxnId="{C63C4F92-EBE0-4638-AB1A-C888B8DDA6B9}">
      <dgm:prSet/>
      <dgm:spPr>
        <a:solidFill>
          <a:srgbClr val="9E0000"/>
        </a:solidFill>
      </dgm:spPr>
      <dgm:t>
        <a:bodyPr/>
        <a:lstStyle/>
        <a:p>
          <a:endParaRPr lang="cs-CZ"/>
        </a:p>
      </dgm:t>
    </dgm:pt>
    <dgm:pt modelId="{4C1DEBAA-0F32-44E4-B462-2BE97B11C370}">
      <dgm:prSet phldrT="[Text]"/>
      <dgm:spPr>
        <a:noFill/>
      </dgm:spPr>
      <dgm:t>
        <a:bodyPr/>
        <a:lstStyle/>
        <a:p>
          <a:r>
            <a:rPr lang="cs-CZ" dirty="0" smtClean="0">
              <a:solidFill>
                <a:srgbClr val="C00000"/>
              </a:solidFill>
              <a:effectLst>
                <a:outerShdw blurRad="38100" dist="38100" dir="2700000" algn="tl">
                  <a:srgbClr val="C0C0C0"/>
                </a:outerShdw>
              </a:effectLst>
            </a:rPr>
            <a:t>Dějiny kartografie</a:t>
          </a:r>
          <a:endParaRPr lang="cs-CZ" dirty="0">
            <a:solidFill>
              <a:srgbClr val="C00000"/>
            </a:solidFill>
          </a:endParaRPr>
        </a:p>
      </dgm:t>
    </dgm:pt>
    <dgm:pt modelId="{C849807A-C483-4CA7-99A7-4D5DF6B147BB}" type="parTrans" cxnId="{69B190B8-3117-45E0-A097-600594B20AAB}">
      <dgm:prSet/>
      <dgm:spPr/>
      <dgm:t>
        <a:bodyPr/>
        <a:lstStyle/>
        <a:p>
          <a:endParaRPr lang="cs-CZ"/>
        </a:p>
      </dgm:t>
    </dgm:pt>
    <dgm:pt modelId="{E94B1057-1EF8-4C77-A54A-C4A8A9042316}" type="sibTrans" cxnId="{69B190B8-3117-45E0-A097-600594B20AAB}">
      <dgm:prSet/>
      <dgm:spPr>
        <a:solidFill>
          <a:srgbClr val="9E0000"/>
        </a:solidFill>
      </dgm:spPr>
      <dgm:t>
        <a:bodyPr/>
        <a:lstStyle/>
        <a:p>
          <a:endParaRPr lang="cs-CZ"/>
        </a:p>
      </dgm:t>
    </dgm:pt>
    <dgm:pt modelId="{B057702A-0CBB-4C50-ACC4-7C2E848623E7}" type="pres">
      <dgm:prSet presAssocID="{FF1D812A-46AC-4DAD-9D1D-5E7F7CF594A2}" presName="Name0" presStyleCnt="0">
        <dgm:presLayoutVars>
          <dgm:dir/>
          <dgm:resizeHandles val="exact"/>
        </dgm:presLayoutVars>
      </dgm:prSet>
      <dgm:spPr/>
    </dgm:pt>
    <dgm:pt modelId="{21B9CB86-07E8-4748-B26B-05CC586D5445}" type="pres">
      <dgm:prSet presAssocID="{C2A03412-7A86-46AA-8DFB-C2E3240B296F}" presName="node" presStyleLbl="node1" presStyleIdx="0" presStyleCnt="6" custScaleX="98785" custScaleY="97992" custLinFactNeighborX="-1519" custLinFactNeighborY="-6709">
        <dgm:presLayoutVars>
          <dgm:bulletEnabled val="1"/>
        </dgm:presLayoutVars>
      </dgm:prSet>
      <dgm:spPr/>
      <dgm:t>
        <a:bodyPr/>
        <a:lstStyle/>
        <a:p>
          <a:endParaRPr lang="cs-CZ"/>
        </a:p>
      </dgm:t>
    </dgm:pt>
    <dgm:pt modelId="{FF98E716-3DA5-4B4A-B765-410C97872A7F}" type="pres">
      <dgm:prSet presAssocID="{06178BE7-8D27-41F5-A65A-4D98E9DB63FD}" presName="sibTrans" presStyleLbl="sibTrans2D1" presStyleIdx="0" presStyleCnt="5"/>
      <dgm:spPr/>
      <dgm:t>
        <a:bodyPr/>
        <a:lstStyle/>
        <a:p>
          <a:endParaRPr lang="cs-CZ"/>
        </a:p>
      </dgm:t>
    </dgm:pt>
    <dgm:pt modelId="{22058855-13C9-4F9E-99CA-BF1D24F161FF}" type="pres">
      <dgm:prSet presAssocID="{06178BE7-8D27-41F5-A65A-4D98E9DB63FD}" presName="connectorText" presStyleLbl="sibTrans2D1" presStyleIdx="0" presStyleCnt="5"/>
      <dgm:spPr/>
      <dgm:t>
        <a:bodyPr/>
        <a:lstStyle/>
        <a:p>
          <a:endParaRPr lang="cs-CZ"/>
        </a:p>
      </dgm:t>
    </dgm:pt>
    <dgm:pt modelId="{53D723DB-08EA-4C67-A083-1E84675A5EC9}" type="pres">
      <dgm:prSet presAssocID="{EB6FC82E-1B19-488C-A632-D75954DA5089}" presName="node" presStyleLbl="node1" presStyleIdx="1" presStyleCnt="6">
        <dgm:presLayoutVars>
          <dgm:bulletEnabled val="1"/>
        </dgm:presLayoutVars>
      </dgm:prSet>
      <dgm:spPr/>
      <dgm:t>
        <a:bodyPr/>
        <a:lstStyle/>
        <a:p>
          <a:endParaRPr lang="cs-CZ"/>
        </a:p>
      </dgm:t>
    </dgm:pt>
    <dgm:pt modelId="{4F8282E8-73A7-4E44-B934-4359F7D10754}" type="pres">
      <dgm:prSet presAssocID="{92D52AC9-EA34-475B-8E11-D7558B66CAFC}" presName="sibTrans" presStyleLbl="sibTrans2D1" presStyleIdx="1" presStyleCnt="5"/>
      <dgm:spPr/>
      <dgm:t>
        <a:bodyPr/>
        <a:lstStyle/>
        <a:p>
          <a:endParaRPr lang="cs-CZ"/>
        </a:p>
      </dgm:t>
    </dgm:pt>
    <dgm:pt modelId="{465292F9-674A-4E2D-9BEE-9970FE2B31E5}" type="pres">
      <dgm:prSet presAssocID="{92D52AC9-EA34-475B-8E11-D7558B66CAFC}" presName="connectorText" presStyleLbl="sibTrans2D1" presStyleIdx="1" presStyleCnt="5"/>
      <dgm:spPr/>
      <dgm:t>
        <a:bodyPr/>
        <a:lstStyle/>
        <a:p>
          <a:endParaRPr lang="cs-CZ"/>
        </a:p>
      </dgm:t>
    </dgm:pt>
    <dgm:pt modelId="{4BACDF9A-8DCC-45C0-976F-1A8C11DB23B7}" type="pres">
      <dgm:prSet presAssocID="{7F63495B-E1DD-4AD2-94A2-E86E532CFC36}" presName="node" presStyleLbl="node1" presStyleIdx="2" presStyleCnt="6">
        <dgm:presLayoutVars>
          <dgm:bulletEnabled val="1"/>
        </dgm:presLayoutVars>
      </dgm:prSet>
      <dgm:spPr/>
      <dgm:t>
        <a:bodyPr/>
        <a:lstStyle/>
        <a:p>
          <a:endParaRPr lang="cs-CZ"/>
        </a:p>
      </dgm:t>
    </dgm:pt>
    <dgm:pt modelId="{37D8FB20-EAFA-47CA-A169-B9766F3E1E36}" type="pres">
      <dgm:prSet presAssocID="{20646FCE-705B-44A0-BB1A-2EC7AA2A4E2E}" presName="sibTrans" presStyleLbl="sibTrans2D1" presStyleIdx="2" presStyleCnt="5"/>
      <dgm:spPr/>
      <dgm:t>
        <a:bodyPr/>
        <a:lstStyle/>
        <a:p>
          <a:endParaRPr lang="cs-CZ"/>
        </a:p>
      </dgm:t>
    </dgm:pt>
    <dgm:pt modelId="{2509FA75-0014-4BF4-98C1-5D1DB43FCDC2}" type="pres">
      <dgm:prSet presAssocID="{20646FCE-705B-44A0-BB1A-2EC7AA2A4E2E}" presName="connectorText" presStyleLbl="sibTrans2D1" presStyleIdx="2" presStyleCnt="5"/>
      <dgm:spPr/>
      <dgm:t>
        <a:bodyPr/>
        <a:lstStyle/>
        <a:p>
          <a:endParaRPr lang="cs-CZ"/>
        </a:p>
      </dgm:t>
    </dgm:pt>
    <dgm:pt modelId="{EEE0AE1E-1F08-42AE-8717-E5F14D0FFFB3}" type="pres">
      <dgm:prSet presAssocID="{90EB916C-B489-422B-94D2-5B5CD0BA0924}" presName="node" presStyleLbl="node1" presStyleIdx="3" presStyleCnt="6">
        <dgm:presLayoutVars>
          <dgm:bulletEnabled val="1"/>
        </dgm:presLayoutVars>
      </dgm:prSet>
      <dgm:spPr/>
      <dgm:t>
        <a:bodyPr/>
        <a:lstStyle/>
        <a:p>
          <a:endParaRPr lang="cs-CZ"/>
        </a:p>
      </dgm:t>
    </dgm:pt>
    <dgm:pt modelId="{36A5C852-F2C4-47BE-BE6D-30CC5E030890}" type="pres">
      <dgm:prSet presAssocID="{81E37371-C328-40FD-B9AD-FA75F4663C9B}" presName="sibTrans" presStyleLbl="sibTrans2D1" presStyleIdx="3" presStyleCnt="5"/>
      <dgm:spPr/>
      <dgm:t>
        <a:bodyPr/>
        <a:lstStyle/>
        <a:p>
          <a:endParaRPr lang="cs-CZ"/>
        </a:p>
      </dgm:t>
    </dgm:pt>
    <dgm:pt modelId="{9912015A-2667-46BC-BF84-E489CCE25C15}" type="pres">
      <dgm:prSet presAssocID="{81E37371-C328-40FD-B9AD-FA75F4663C9B}" presName="connectorText" presStyleLbl="sibTrans2D1" presStyleIdx="3" presStyleCnt="5"/>
      <dgm:spPr/>
      <dgm:t>
        <a:bodyPr/>
        <a:lstStyle/>
        <a:p>
          <a:endParaRPr lang="cs-CZ"/>
        </a:p>
      </dgm:t>
    </dgm:pt>
    <dgm:pt modelId="{1BFE718F-5ADE-442D-8A46-1E676CBE4448}" type="pres">
      <dgm:prSet presAssocID="{7479B931-5197-489F-B820-1260B7851AF6}" presName="node" presStyleLbl="node1" presStyleIdx="4" presStyleCnt="6">
        <dgm:presLayoutVars>
          <dgm:bulletEnabled val="1"/>
        </dgm:presLayoutVars>
      </dgm:prSet>
      <dgm:spPr/>
      <dgm:t>
        <a:bodyPr/>
        <a:lstStyle/>
        <a:p>
          <a:endParaRPr lang="cs-CZ"/>
        </a:p>
      </dgm:t>
    </dgm:pt>
    <dgm:pt modelId="{A3621419-B9AD-42F5-89B3-19BB305FDD86}" type="pres">
      <dgm:prSet presAssocID="{EBDAE86E-3CEA-46E1-AF4F-EF0AC5801943}" presName="sibTrans" presStyleLbl="sibTrans2D1" presStyleIdx="4" presStyleCnt="5"/>
      <dgm:spPr/>
      <dgm:t>
        <a:bodyPr/>
        <a:lstStyle/>
        <a:p>
          <a:endParaRPr lang="cs-CZ"/>
        </a:p>
      </dgm:t>
    </dgm:pt>
    <dgm:pt modelId="{D386EBBC-E189-45DD-B745-BF7194FED0C9}" type="pres">
      <dgm:prSet presAssocID="{EBDAE86E-3CEA-46E1-AF4F-EF0AC5801943}" presName="connectorText" presStyleLbl="sibTrans2D1" presStyleIdx="4" presStyleCnt="5"/>
      <dgm:spPr/>
      <dgm:t>
        <a:bodyPr/>
        <a:lstStyle/>
        <a:p>
          <a:endParaRPr lang="cs-CZ"/>
        </a:p>
      </dgm:t>
    </dgm:pt>
    <dgm:pt modelId="{1EAFD04D-F7C1-4C66-9C11-8C0C037F3ED0}" type="pres">
      <dgm:prSet presAssocID="{4C1DEBAA-0F32-44E4-B462-2BE97B11C370}" presName="node" presStyleLbl="node1" presStyleIdx="5" presStyleCnt="6">
        <dgm:presLayoutVars>
          <dgm:bulletEnabled val="1"/>
        </dgm:presLayoutVars>
      </dgm:prSet>
      <dgm:spPr/>
      <dgm:t>
        <a:bodyPr/>
        <a:lstStyle/>
        <a:p>
          <a:endParaRPr lang="cs-CZ"/>
        </a:p>
      </dgm:t>
    </dgm:pt>
  </dgm:ptLst>
  <dgm:cxnLst>
    <dgm:cxn modelId="{49D70B3C-F47F-4D65-9B14-002CFA455B6B}" type="presOf" srcId="{FF1D812A-46AC-4DAD-9D1D-5E7F7CF594A2}" destId="{B057702A-0CBB-4C50-ACC4-7C2E848623E7}" srcOrd="0" destOrd="0" presId="urn:microsoft.com/office/officeart/2005/8/layout/process1"/>
    <dgm:cxn modelId="{2DFB5540-D0F9-4287-B6BF-1D14B7B2ED81}" type="presOf" srcId="{06178BE7-8D27-41F5-A65A-4D98E9DB63FD}" destId="{FF98E716-3DA5-4B4A-B765-410C97872A7F}" srcOrd="0" destOrd="0" presId="urn:microsoft.com/office/officeart/2005/8/layout/process1"/>
    <dgm:cxn modelId="{E1CF5A8D-0997-4EF4-ACC4-57964B17A23E}" srcId="{FF1D812A-46AC-4DAD-9D1D-5E7F7CF594A2}" destId="{7F63495B-E1DD-4AD2-94A2-E86E532CFC36}" srcOrd="2" destOrd="0" parTransId="{00297646-0EF1-491E-8151-A0251977CFFA}" sibTransId="{20646FCE-705B-44A0-BB1A-2EC7AA2A4E2E}"/>
    <dgm:cxn modelId="{E7ADC1F3-949E-414E-9B90-2968C83F03C4}" type="presOf" srcId="{20646FCE-705B-44A0-BB1A-2EC7AA2A4E2E}" destId="{37D8FB20-EAFA-47CA-A169-B9766F3E1E36}" srcOrd="0" destOrd="0" presId="urn:microsoft.com/office/officeart/2005/8/layout/process1"/>
    <dgm:cxn modelId="{26E2A763-62DD-4636-B70F-D458752C34F0}" type="presOf" srcId="{EBDAE86E-3CEA-46E1-AF4F-EF0AC5801943}" destId="{A3621419-B9AD-42F5-89B3-19BB305FDD86}" srcOrd="0" destOrd="0" presId="urn:microsoft.com/office/officeart/2005/8/layout/process1"/>
    <dgm:cxn modelId="{5CAAD1C3-EAE7-42D6-BF4D-DD00E7CC4165}" srcId="{FF1D812A-46AC-4DAD-9D1D-5E7F7CF594A2}" destId="{C2A03412-7A86-46AA-8DFB-C2E3240B296F}" srcOrd="0" destOrd="0" parTransId="{9D8DCA65-C15D-422D-8C01-FFF73B8BE76C}" sibTransId="{06178BE7-8D27-41F5-A65A-4D98E9DB63FD}"/>
    <dgm:cxn modelId="{69B190B8-3117-45E0-A097-600594B20AAB}" srcId="{FF1D812A-46AC-4DAD-9D1D-5E7F7CF594A2}" destId="{4C1DEBAA-0F32-44E4-B462-2BE97B11C370}" srcOrd="5" destOrd="0" parTransId="{C849807A-C483-4CA7-99A7-4D5DF6B147BB}" sibTransId="{E94B1057-1EF8-4C77-A54A-C4A8A9042316}"/>
    <dgm:cxn modelId="{2739E159-4F78-4041-9A58-20BEB3E8FB59}" type="presOf" srcId="{EBDAE86E-3CEA-46E1-AF4F-EF0AC5801943}" destId="{D386EBBC-E189-45DD-B745-BF7194FED0C9}" srcOrd="1" destOrd="0" presId="urn:microsoft.com/office/officeart/2005/8/layout/process1"/>
    <dgm:cxn modelId="{E6311E99-D589-4E9C-9DE1-7DB3F7874156}" type="presOf" srcId="{EB6FC82E-1B19-488C-A632-D75954DA5089}" destId="{53D723DB-08EA-4C67-A083-1E84675A5EC9}" srcOrd="0" destOrd="0" presId="urn:microsoft.com/office/officeart/2005/8/layout/process1"/>
    <dgm:cxn modelId="{82E50FB5-3609-413E-BB5B-FE522600D778}" srcId="{FF1D812A-46AC-4DAD-9D1D-5E7F7CF594A2}" destId="{EB6FC82E-1B19-488C-A632-D75954DA5089}" srcOrd="1" destOrd="0" parTransId="{D85E963B-4BC2-493C-8BFE-F917084BBA13}" sibTransId="{92D52AC9-EA34-475B-8E11-D7558B66CAFC}"/>
    <dgm:cxn modelId="{D076A92F-AEB7-4F90-8CE2-73B9C47D1ABD}" type="presOf" srcId="{06178BE7-8D27-41F5-A65A-4D98E9DB63FD}" destId="{22058855-13C9-4F9E-99CA-BF1D24F161FF}" srcOrd="1" destOrd="0" presId="urn:microsoft.com/office/officeart/2005/8/layout/process1"/>
    <dgm:cxn modelId="{04498134-2B4E-484A-B3D9-CCEFD1D38B0C}" type="presOf" srcId="{7479B931-5197-489F-B820-1260B7851AF6}" destId="{1BFE718F-5ADE-442D-8A46-1E676CBE4448}" srcOrd="0" destOrd="0" presId="urn:microsoft.com/office/officeart/2005/8/layout/process1"/>
    <dgm:cxn modelId="{C63C4F92-EBE0-4638-AB1A-C888B8DDA6B9}" srcId="{FF1D812A-46AC-4DAD-9D1D-5E7F7CF594A2}" destId="{7479B931-5197-489F-B820-1260B7851AF6}" srcOrd="4" destOrd="0" parTransId="{7B8B7371-EE95-4821-952A-DA348401A1EE}" sibTransId="{EBDAE86E-3CEA-46E1-AF4F-EF0AC5801943}"/>
    <dgm:cxn modelId="{B6F9A242-14E5-41EB-A3A3-B7D02B725DA7}" type="presOf" srcId="{92D52AC9-EA34-475B-8E11-D7558B66CAFC}" destId="{465292F9-674A-4E2D-9BEE-9970FE2B31E5}" srcOrd="1" destOrd="0" presId="urn:microsoft.com/office/officeart/2005/8/layout/process1"/>
    <dgm:cxn modelId="{A1DB6E46-39B1-4B62-9DFA-D74573351459}" srcId="{FF1D812A-46AC-4DAD-9D1D-5E7F7CF594A2}" destId="{90EB916C-B489-422B-94D2-5B5CD0BA0924}" srcOrd="3" destOrd="0" parTransId="{795CB2DA-0D89-412A-8746-0A55F814F439}" sibTransId="{81E37371-C328-40FD-B9AD-FA75F4663C9B}"/>
    <dgm:cxn modelId="{7B55FA0A-39D7-47E7-A193-77D6D819A62E}" type="presOf" srcId="{4C1DEBAA-0F32-44E4-B462-2BE97B11C370}" destId="{1EAFD04D-F7C1-4C66-9C11-8C0C037F3ED0}" srcOrd="0" destOrd="0" presId="urn:microsoft.com/office/officeart/2005/8/layout/process1"/>
    <dgm:cxn modelId="{210C58A1-DEE4-4C41-94B2-71ED9FFFBB33}" type="presOf" srcId="{81E37371-C328-40FD-B9AD-FA75F4663C9B}" destId="{36A5C852-F2C4-47BE-BE6D-30CC5E030890}" srcOrd="0" destOrd="0" presId="urn:microsoft.com/office/officeart/2005/8/layout/process1"/>
    <dgm:cxn modelId="{1C35222C-C82E-4023-B4D0-FDF9FAF47B13}" type="presOf" srcId="{7F63495B-E1DD-4AD2-94A2-E86E532CFC36}" destId="{4BACDF9A-8DCC-45C0-976F-1A8C11DB23B7}" srcOrd="0" destOrd="0" presId="urn:microsoft.com/office/officeart/2005/8/layout/process1"/>
    <dgm:cxn modelId="{4A644C0B-0121-47DE-B1DD-A4641012AAF8}" type="presOf" srcId="{C2A03412-7A86-46AA-8DFB-C2E3240B296F}" destId="{21B9CB86-07E8-4748-B26B-05CC586D5445}" srcOrd="0" destOrd="0" presId="urn:microsoft.com/office/officeart/2005/8/layout/process1"/>
    <dgm:cxn modelId="{46253C11-9C6A-43CB-8F64-87F943E67828}" type="presOf" srcId="{90EB916C-B489-422B-94D2-5B5CD0BA0924}" destId="{EEE0AE1E-1F08-42AE-8717-E5F14D0FFFB3}" srcOrd="0" destOrd="0" presId="urn:microsoft.com/office/officeart/2005/8/layout/process1"/>
    <dgm:cxn modelId="{CDBEC745-D610-4020-895E-0E7540795FE2}" type="presOf" srcId="{20646FCE-705B-44A0-BB1A-2EC7AA2A4E2E}" destId="{2509FA75-0014-4BF4-98C1-5D1DB43FCDC2}" srcOrd="1" destOrd="0" presId="urn:microsoft.com/office/officeart/2005/8/layout/process1"/>
    <dgm:cxn modelId="{B3B64AC9-73C8-455C-ABAD-1E557BD82A15}" type="presOf" srcId="{92D52AC9-EA34-475B-8E11-D7558B66CAFC}" destId="{4F8282E8-73A7-4E44-B934-4359F7D10754}" srcOrd="0" destOrd="0" presId="urn:microsoft.com/office/officeart/2005/8/layout/process1"/>
    <dgm:cxn modelId="{57F68E08-28A4-4D6E-888D-AFF133221AFB}" type="presOf" srcId="{81E37371-C328-40FD-B9AD-FA75F4663C9B}" destId="{9912015A-2667-46BC-BF84-E489CCE25C15}" srcOrd="1" destOrd="0" presId="urn:microsoft.com/office/officeart/2005/8/layout/process1"/>
    <dgm:cxn modelId="{97658A1D-1FE1-43D2-B361-D3F3CF1AB544}" type="presParOf" srcId="{B057702A-0CBB-4C50-ACC4-7C2E848623E7}" destId="{21B9CB86-07E8-4748-B26B-05CC586D5445}" srcOrd="0" destOrd="0" presId="urn:microsoft.com/office/officeart/2005/8/layout/process1"/>
    <dgm:cxn modelId="{166D5FC8-FA73-43D5-A963-91D842303714}" type="presParOf" srcId="{B057702A-0CBB-4C50-ACC4-7C2E848623E7}" destId="{FF98E716-3DA5-4B4A-B765-410C97872A7F}" srcOrd="1" destOrd="0" presId="urn:microsoft.com/office/officeart/2005/8/layout/process1"/>
    <dgm:cxn modelId="{B5AEF3F7-537E-4C78-8E4C-EC574CD46D19}" type="presParOf" srcId="{FF98E716-3DA5-4B4A-B765-410C97872A7F}" destId="{22058855-13C9-4F9E-99CA-BF1D24F161FF}" srcOrd="0" destOrd="0" presId="urn:microsoft.com/office/officeart/2005/8/layout/process1"/>
    <dgm:cxn modelId="{8D15985C-3BD9-42C3-8C14-FBB905ED2C7B}" type="presParOf" srcId="{B057702A-0CBB-4C50-ACC4-7C2E848623E7}" destId="{53D723DB-08EA-4C67-A083-1E84675A5EC9}" srcOrd="2" destOrd="0" presId="urn:microsoft.com/office/officeart/2005/8/layout/process1"/>
    <dgm:cxn modelId="{A3F5C603-128E-4938-907A-457A98F47A8D}" type="presParOf" srcId="{B057702A-0CBB-4C50-ACC4-7C2E848623E7}" destId="{4F8282E8-73A7-4E44-B934-4359F7D10754}" srcOrd="3" destOrd="0" presId="urn:microsoft.com/office/officeart/2005/8/layout/process1"/>
    <dgm:cxn modelId="{01C7BD90-6DE5-4F07-B743-142505CFFBA6}" type="presParOf" srcId="{4F8282E8-73A7-4E44-B934-4359F7D10754}" destId="{465292F9-674A-4E2D-9BEE-9970FE2B31E5}" srcOrd="0" destOrd="0" presId="urn:microsoft.com/office/officeart/2005/8/layout/process1"/>
    <dgm:cxn modelId="{C64395D1-A476-4277-9F0C-78E5B96E5D1B}" type="presParOf" srcId="{B057702A-0CBB-4C50-ACC4-7C2E848623E7}" destId="{4BACDF9A-8DCC-45C0-976F-1A8C11DB23B7}" srcOrd="4" destOrd="0" presId="urn:microsoft.com/office/officeart/2005/8/layout/process1"/>
    <dgm:cxn modelId="{6870B32D-FBA1-4988-B96F-B4CA2299FF06}" type="presParOf" srcId="{B057702A-0CBB-4C50-ACC4-7C2E848623E7}" destId="{37D8FB20-EAFA-47CA-A169-B9766F3E1E36}" srcOrd="5" destOrd="0" presId="urn:microsoft.com/office/officeart/2005/8/layout/process1"/>
    <dgm:cxn modelId="{C9B8016B-5BE5-4A32-80BC-504990E1CC2C}" type="presParOf" srcId="{37D8FB20-EAFA-47CA-A169-B9766F3E1E36}" destId="{2509FA75-0014-4BF4-98C1-5D1DB43FCDC2}" srcOrd="0" destOrd="0" presId="urn:microsoft.com/office/officeart/2005/8/layout/process1"/>
    <dgm:cxn modelId="{09FDFC98-9454-4A93-8401-DA79C2FDF65C}" type="presParOf" srcId="{B057702A-0CBB-4C50-ACC4-7C2E848623E7}" destId="{EEE0AE1E-1F08-42AE-8717-E5F14D0FFFB3}" srcOrd="6" destOrd="0" presId="urn:microsoft.com/office/officeart/2005/8/layout/process1"/>
    <dgm:cxn modelId="{41F2B152-9D68-4D18-BD8E-529C6D905D85}" type="presParOf" srcId="{B057702A-0CBB-4C50-ACC4-7C2E848623E7}" destId="{36A5C852-F2C4-47BE-BE6D-30CC5E030890}" srcOrd="7" destOrd="0" presId="urn:microsoft.com/office/officeart/2005/8/layout/process1"/>
    <dgm:cxn modelId="{DC766EED-E82D-41E2-9FDF-D024F3B3267C}" type="presParOf" srcId="{36A5C852-F2C4-47BE-BE6D-30CC5E030890}" destId="{9912015A-2667-46BC-BF84-E489CCE25C15}" srcOrd="0" destOrd="0" presId="urn:microsoft.com/office/officeart/2005/8/layout/process1"/>
    <dgm:cxn modelId="{6DE21098-B448-4F66-ACEC-A465983C5257}" type="presParOf" srcId="{B057702A-0CBB-4C50-ACC4-7C2E848623E7}" destId="{1BFE718F-5ADE-442D-8A46-1E676CBE4448}" srcOrd="8" destOrd="0" presId="urn:microsoft.com/office/officeart/2005/8/layout/process1"/>
    <dgm:cxn modelId="{07925924-1A2A-4A1A-A841-48EEA80BCD39}" type="presParOf" srcId="{B057702A-0CBB-4C50-ACC4-7C2E848623E7}" destId="{A3621419-B9AD-42F5-89B3-19BB305FDD86}" srcOrd="9" destOrd="0" presId="urn:microsoft.com/office/officeart/2005/8/layout/process1"/>
    <dgm:cxn modelId="{D5EAE444-C205-4F7A-BDB1-2DBA9C60ED1A}" type="presParOf" srcId="{A3621419-B9AD-42F5-89B3-19BB305FDD86}" destId="{D386EBBC-E189-45DD-B745-BF7194FED0C9}" srcOrd="0" destOrd="0" presId="urn:microsoft.com/office/officeart/2005/8/layout/process1"/>
    <dgm:cxn modelId="{74A42A2A-4C14-4906-8AA0-20BC6232AE36}" type="presParOf" srcId="{B057702A-0CBB-4C50-ACC4-7C2E848623E7}" destId="{1EAFD04D-F7C1-4C66-9C11-8C0C037F3ED0}" srcOrd="10" destOrd="0" presId="urn:microsoft.com/office/officeart/2005/8/layout/process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F1D812A-46AC-4DAD-9D1D-5E7F7CF594A2}" type="doc">
      <dgm:prSet loTypeId="urn:microsoft.com/office/officeart/2005/8/layout/process1" loCatId="process" qsTypeId="urn:microsoft.com/office/officeart/2005/8/quickstyle/simple1" qsCatId="simple" csTypeId="urn:microsoft.com/office/officeart/2005/8/colors/accent1_2" csCatId="accent1" phldr="1"/>
      <dgm:spPr/>
    </dgm:pt>
    <dgm:pt modelId="{C2A03412-7A86-46AA-8DFB-C2E3240B296F}">
      <dgm:prSet phldrT="[Text]"/>
      <dgm:spPr>
        <a:noFill/>
        <a:ln>
          <a:noFill/>
        </a:ln>
      </dgm:spPr>
      <dgm:t>
        <a:bodyPr/>
        <a:lstStyle/>
        <a:p>
          <a:r>
            <a:rPr lang="cs-CZ" dirty="0" smtClean="0">
              <a:solidFill>
                <a:srgbClr val="C00000"/>
              </a:solidFill>
              <a:effectLst>
                <a:outerShdw blurRad="38100" dist="38100" dir="2700000" algn="tl">
                  <a:srgbClr val="C0C0C0"/>
                </a:outerShdw>
              </a:effectLst>
            </a:rPr>
            <a:t>Úvod – studium předmětu kartografie</a:t>
          </a:r>
          <a:endParaRPr lang="cs-CZ" dirty="0">
            <a:solidFill>
              <a:srgbClr val="C00000"/>
            </a:solidFill>
          </a:endParaRPr>
        </a:p>
      </dgm:t>
    </dgm:pt>
    <dgm:pt modelId="{9D8DCA65-C15D-422D-8C01-FFF73B8BE76C}" type="parTrans" cxnId="{5CAAD1C3-EAE7-42D6-BF4D-DD00E7CC4165}">
      <dgm:prSet/>
      <dgm:spPr/>
      <dgm:t>
        <a:bodyPr/>
        <a:lstStyle/>
        <a:p>
          <a:endParaRPr lang="cs-CZ"/>
        </a:p>
      </dgm:t>
    </dgm:pt>
    <dgm:pt modelId="{06178BE7-8D27-41F5-A65A-4D98E9DB63FD}" type="sibTrans" cxnId="{5CAAD1C3-EAE7-42D6-BF4D-DD00E7CC4165}">
      <dgm:prSet/>
      <dgm:spPr>
        <a:solidFill>
          <a:srgbClr val="9E0000"/>
        </a:solidFill>
      </dgm:spPr>
      <dgm:t>
        <a:bodyPr/>
        <a:lstStyle/>
        <a:p>
          <a:endParaRPr lang="cs-CZ"/>
        </a:p>
      </dgm:t>
    </dgm:pt>
    <dgm:pt modelId="{EB6FC82E-1B19-488C-A632-D75954DA5089}">
      <dgm:prSet phldrT="[Text]"/>
      <dgm:spPr>
        <a:solidFill>
          <a:srgbClr val="8E0000"/>
        </a:solidFill>
      </dgm:spPr>
      <dgm:t>
        <a:bodyPr/>
        <a:lstStyle/>
        <a:p>
          <a:r>
            <a:rPr lang="cs-CZ" dirty="0" smtClean="0">
              <a:effectLst>
                <a:outerShdw blurRad="38100" dist="38100" dir="2700000" algn="tl">
                  <a:srgbClr val="C0C0C0"/>
                </a:outerShdw>
              </a:effectLst>
            </a:rPr>
            <a:t>Postavení kartografie v systému věd</a:t>
          </a:r>
          <a:endParaRPr lang="cs-CZ" dirty="0"/>
        </a:p>
      </dgm:t>
    </dgm:pt>
    <dgm:pt modelId="{D85E963B-4BC2-493C-8BFE-F917084BBA13}" type="parTrans" cxnId="{82E50FB5-3609-413E-BB5B-FE522600D778}">
      <dgm:prSet/>
      <dgm:spPr/>
      <dgm:t>
        <a:bodyPr/>
        <a:lstStyle/>
        <a:p>
          <a:endParaRPr lang="cs-CZ"/>
        </a:p>
      </dgm:t>
    </dgm:pt>
    <dgm:pt modelId="{92D52AC9-EA34-475B-8E11-D7558B66CAFC}" type="sibTrans" cxnId="{82E50FB5-3609-413E-BB5B-FE522600D778}">
      <dgm:prSet/>
      <dgm:spPr>
        <a:solidFill>
          <a:srgbClr val="9E0000"/>
        </a:solidFill>
        <a:ln>
          <a:solidFill>
            <a:srgbClr val="9E0000"/>
          </a:solidFill>
        </a:ln>
      </dgm:spPr>
      <dgm:t>
        <a:bodyPr/>
        <a:lstStyle/>
        <a:p>
          <a:endParaRPr lang="cs-CZ" dirty="0"/>
        </a:p>
      </dgm:t>
    </dgm:pt>
    <dgm:pt modelId="{7F63495B-E1DD-4AD2-94A2-E86E532CFC36}">
      <dgm:prSet phldrT="[Text]"/>
      <dgm:spPr>
        <a:noFill/>
      </dgm:spPr>
      <dgm:t>
        <a:bodyPr/>
        <a:lstStyle/>
        <a:p>
          <a:r>
            <a:rPr lang="cs-CZ" dirty="0" smtClean="0">
              <a:solidFill>
                <a:srgbClr val="C00000"/>
              </a:solidFill>
              <a:effectLst>
                <a:outerShdw blurRad="38100" dist="38100" dir="2700000" algn="tl">
                  <a:srgbClr val="C0C0C0"/>
                </a:outerShdw>
              </a:effectLst>
            </a:rPr>
            <a:t>Kartografie jako samostatný vědní obor a její definice</a:t>
          </a:r>
          <a:endParaRPr lang="cs-CZ" dirty="0">
            <a:solidFill>
              <a:srgbClr val="C00000"/>
            </a:solidFill>
          </a:endParaRPr>
        </a:p>
      </dgm:t>
    </dgm:pt>
    <dgm:pt modelId="{00297646-0EF1-491E-8151-A0251977CFFA}" type="parTrans" cxnId="{E1CF5A8D-0997-4EF4-ACC4-57964B17A23E}">
      <dgm:prSet/>
      <dgm:spPr/>
      <dgm:t>
        <a:bodyPr/>
        <a:lstStyle/>
        <a:p>
          <a:endParaRPr lang="cs-CZ"/>
        </a:p>
      </dgm:t>
    </dgm:pt>
    <dgm:pt modelId="{20646FCE-705B-44A0-BB1A-2EC7AA2A4E2E}" type="sibTrans" cxnId="{E1CF5A8D-0997-4EF4-ACC4-57964B17A23E}">
      <dgm:prSet/>
      <dgm:spPr>
        <a:solidFill>
          <a:srgbClr val="9E0000"/>
        </a:solidFill>
      </dgm:spPr>
      <dgm:t>
        <a:bodyPr/>
        <a:lstStyle/>
        <a:p>
          <a:endParaRPr lang="cs-CZ"/>
        </a:p>
      </dgm:t>
    </dgm:pt>
    <dgm:pt modelId="{90EB916C-B489-422B-94D2-5B5CD0BA0924}">
      <dgm:prSet phldrT="[Text]"/>
      <dgm:spPr>
        <a:noFill/>
      </dgm:spPr>
      <dgm:t>
        <a:bodyPr/>
        <a:lstStyle/>
        <a:p>
          <a:r>
            <a:rPr lang="cs-CZ" dirty="0" smtClean="0">
              <a:solidFill>
                <a:srgbClr val="C00000"/>
              </a:solidFill>
              <a:effectLst>
                <a:outerShdw blurRad="38100" dist="38100" dir="2700000" algn="tl">
                  <a:srgbClr val="C0C0C0"/>
                </a:outerShdw>
              </a:effectLst>
            </a:rPr>
            <a:t>Definice mapy, atlasu, glóbu a produktů digitální kartografie</a:t>
          </a:r>
          <a:endParaRPr lang="cs-CZ" dirty="0">
            <a:solidFill>
              <a:srgbClr val="C00000"/>
            </a:solidFill>
          </a:endParaRPr>
        </a:p>
      </dgm:t>
    </dgm:pt>
    <dgm:pt modelId="{795CB2DA-0D89-412A-8746-0A55F814F439}" type="parTrans" cxnId="{A1DB6E46-39B1-4B62-9DFA-D74573351459}">
      <dgm:prSet/>
      <dgm:spPr/>
      <dgm:t>
        <a:bodyPr/>
        <a:lstStyle/>
        <a:p>
          <a:endParaRPr lang="cs-CZ"/>
        </a:p>
      </dgm:t>
    </dgm:pt>
    <dgm:pt modelId="{81E37371-C328-40FD-B9AD-FA75F4663C9B}" type="sibTrans" cxnId="{A1DB6E46-39B1-4B62-9DFA-D74573351459}">
      <dgm:prSet/>
      <dgm:spPr>
        <a:solidFill>
          <a:srgbClr val="9E0000"/>
        </a:solidFill>
      </dgm:spPr>
      <dgm:t>
        <a:bodyPr/>
        <a:lstStyle/>
        <a:p>
          <a:endParaRPr lang="cs-CZ"/>
        </a:p>
      </dgm:t>
    </dgm:pt>
    <dgm:pt modelId="{7479B931-5197-489F-B820-1260B7851AF6}">
      <dgm:prSet phldrT="[Text]"/>
      <dgm:spPr>
        <a:noFill/>
      </dgm:spPr>
      <dgm:t>
        <a:bodyPr/>
        <a:lstStyle/>
        <a:p>
          <a:r>
            <a:rPr lang="cs-CZ" dirty="0" smtClean="0">
              <a:solidFill>
                <a:srgbClr val="C00000"/>
              </a:solidFill>
              <a:effectLst>
                <a:outerShdw blurRad="38100" dist="38100" dir="2700000" algn="tl">
                  <a:srgbClr val="C0C0C0"/>
                </a:outerShdw>
              </a:effectLst>
            </a:rPr>
            <a:t>Struktura a členění kartografie,</a:t>
          </a:r>
          <a:endParaRPr lang="cs-CZ" dirty="0">
            <a:solidFill>
              <a:srgbClr val="C00000"/>
            </a:solidFill>
          </a:endParaRPr>
        </a:p>
      </dgm:t>
    </dgm:pt>
    <dgm:pt modelId="{7B8B7371-EE95-4821-952A-DA348401A1EE}" type="parTrans" cxnId="{C63C4F92-EBE0-4638-AB1A-C888B8DDA6B9}">
      <dgm:prSet/>
      <dgm:spPr/>
      <dgm:t>
        <a:bodyPr/>
        <a:lstStyle/>
        <a:p>
          <a:endParaRPr lang="cs-CZ"/>
        </a:p>
      </dgm:t>
    </dgm:pt>
    <dgm:pt modelId="{EBDAE86E-3CEA-46E1-AF4F-EF0AC5801943}" type="sibTrans" cxnId="{C63C4F92-EBE0-4638-AB1A-C888B8DDA6B9}">
      <dgm:prSet/>
      <dgm:spPr>
        <a:solidFill>
          <a:srgbClr val="9E0000"/>
        </a:solidFill>
      </dgm:spPr>
      <dgm:t>
        <a:bodyPr/>
        <a:lstStyle/>
        <a:p>
          <a:endParaRPr lang="cs-CZ"/>
        </a:p>
      </dgm:t>
    </dgm:pt>
    <dgm:pt modelId="{4C1DEBAA-0F32-44E4-B462-2BE97B11C370}">
      <dgm:prSet phldrT="[Text]"/>
      <dgm:spPr>
        <a:noFill/>
      </dgm:spPr>
      <dgm:t>
        <a:bodyPr/>
        <a:lstStyle/>
        <a:p>
          <a:r>
            <a:rPr lang="cs-CZ" dirty="0" smtClean="0">
              <a:solidFill>
                <a:srgbClr val="C00000"/>
              </a:solidFill>
              <a:effectLst>
                <a:outerShdw blurRad="38100" dist="38100" dir="2700000" algn="tl">
                  <a:srgbClr val="C0C0C0"/>
                </a:outerShdw>
              </a:effectLst>
            </a:rPr>
            <a:t>Dějiny kartografie</a:t>
          </a:r>
          <a:endParaRPr lang="cs-CZ" dirty="0">
            <a:solidFill>
              <a:srgbClr val="C00000"/>
            </a:solidFill>
          </a:endParaRPr>
        </a:p>
      </dgm:t>
    </dgm:pt>
    <dgm:pt modelId="{C849807A-C483-4CA7-99A7-4D5DF6B147BB}" type="parTrans" cxnId="{69B190B8-3117-45E0-A097-600594B20AAB}">
      <dgm:prSet/>
      <dgm:spPr/>
      <dgm:t>
        <a:bodyPr/>
        <a:lstStyle/>
        <a:p>
          <a:endParaRPr lang="cs-CZ"/>
        </a:p>
      </dgm:t>
    </dgm:pt>
    <dgm:pt modelId="{E94B1057-1EF8-4C77-A54A-C4A8A9042316}" type="sibTrans" cxnId="{69B190B8-3117-45E0-A097-600594B20AAB}">
      <dgm:prSet/>
      <dgm:spPr>
        <a:solidFill>
          <a:srgbClr val="9E0000"/>
        </a:solidFill>
      </dgm:spPr>
      <dgm:t>
        <a:bodyPr/>
        <a:lstStyle/>
        <a:p>
          <a:endParaRPr lang="cs-CZ"/>
        </a:p>
      </dgm:t>
    </dgm:pt>
    <dgm:pt modelId="{B057702A-0CBB-4C50-ACC4-7C2E848623E7}" type="pres">
      <dgm:prSet presAssocID="{FF1D812A-46AC-4DAD-9D1D-5E7F7CF594A2}" presName="Name0" presStyleCnt="0">
        <dgm:presLayoutVars>
          <dgm:dir/>
          <dgm:resizeHandles val="exact"/>
        </dgm:presLayoutVars>
      </dgm:prSet>
      <dgm:spPr/>
    </dgm:pt>
    <dgm:pt modelId="{21B9CB86-07E8-4748-B26B-05CC586D5445}" type="pres">
      <dgm:prSet presAssocID="{C2A03412-7A86-46AA-8DFB-C2E3240B296F}" presName="node" presStyleLbl="node1" presStyleIdx="0" presStyleCnt="6" custScaleX="98785" custScaleY="97992" custLinFactNeighborX="-830" custLinFactNeighborY="-3812">
        <dgm:presLayoutVars>
          <dgm:bulletEnabled val="1"/>
        </dgm:presLayoutVars>
      </dgm:prSet>
      <dgm:spPr/>
      <dgm:t>
        <a:bodyPr/>
        <a:lstStyle/>
        <a:p>
          <a:endParaRPr lang="cs-CZ"/>
        </a:p>
      </dgm:t>
    </dgm:pt>
    <dgm:pt modelId="{FF98E716-3DA5-4B4A-B765-410C97872A7F}" type="pres">
      <dgm:prSet presAssocID="{06178BE7-8D27-41F5-A65A-4D98E9DB63FD}" presName="sibTrans" presStyleLbl="sibTrans2D1" presStyleIdx="0" presStyleCnt="5"/>
      <dgm:spPr/>
      <dgm:t>
        <a:bodyPr/>
        <a:lstStyle/>
        <a:p>
          <a:endParaRPr lang="cs-CZ"/>
        </a:p>
      </dgm:t>
    </dgm:pt>
    <dgm:pt modelId="{22058855-13C9-4F9E-99CA-BF1D24F161FF}" type="pres">
      <dgm:prSet presAssocID="{06178BE7-8D27-41F5-A65A-4D98E9DB63FD}" presName="connectorText" presStyleLbl="sibTrans2D1" presStyleIdx="0" presStyleCnt="5"/>
      <dgm:spPr/>
      <dgm:t>
        <a:bodyPr/>
        <a:lstStyle/>
        <a:p>
          <a:endParaRPr lang="cs-CZ"/>
        </a:p>
      </dgm:t>
    </dgm:pt>
    <dgm:pt modelId="{53D723DB-08EA-4C67-A083-1E84675A5EC9}" type="pres">
      <dgm:prSet presAssocID="{EB6FC82E-1B19-488C-A632-D75954DA5089}" presName="node" presStyleLbl="node1" presStyleIdx="1" presStyleCnt="6">
        <dgm:presLayoutVars>
          <dgm:bulletEnabled val="1"/>
        </dgm:presLayoutVars>
      </dgm:prSet>
      <dgm:spPr/>
      <dgm:t>
        <a:bodyPr/>
        <a:lstStyle/>
        <a:p>
          <a:endParaRPr lang="cs-CZ"/>
        </a:p>
      </dgm:t>
    </dgm:pt>
    <dgm:pt modelId="{4F8282E8-73A7-4E44-B934-4359F7D10754}" type="pres">
      <dgm:prSet presAssocID="{92D52AC9-EA34-475B-8E11-D7558B66CAFC}" presName="sibTrans" presStyleLbl="sibTrans2D1" presStyleIdx="1" presStyleCnt="5"/>
      <dgm:spPr/>
      <dgm:t>
        <a:bodyPr/>
        <a:lstStyle/>
        <a:p>
          <a:endParaRPr lang="cs-CZ"/>
        </a:p>
      </dgm:t>
    </dgm:pt>
    <dgm:pt modelId="{465292F9-674A-4E2D-9BEE-9970FE2B31E5}" type="pres">
      <dgm:prSet presAssocID="{92D52AC9-EA34-475B-8E11-D7558B66CAFC}" presName="connectorText" presStyleLbl="sibTrans2D1" presStyleIdx="1" presStyleCnt="5"/>
      <dgm:spPr/>
      <dgm:t>
        <a:bodyPr/>
        <a:lstStyle/>
        <a:p>
          <a:endParaRPr lang="cs-CZ"/>
        </a:p>
      </dgm:t>
    </dgm:pt>
    <dgm:pt modelId="{4BACDF9A-8DCC-45C0-976F-1A8C11DB23B7}" type="pres">
      <dgm:prSet presAssocID="{7F63495B-E1DD-4AD2-94A2-E86E532CFC36}" presName="node" presStyleLbl="node1" presStyleIdx="2" presStyleCnt="6">
        <dgm:presLayoutVars>
          <dgm:bulletEnabled val="1"/>
        </dgm:presLayoutVars>
      </dgm:prSet>
      <dgm:spPr/>
      <dgm:t>
        <a:bodyPr/>
        <a:lstStyle/>
        <a:p>
          <a:endParaRPr lang="cs-CZ"/>
        </a:p>
      </dgm:t>
    </dgm:pt>
    <dgm:pt modelId="{37D8FB20-EAFA-47CA-A169-B9766F3E1E36}" type="pres">
      <dgm:prSet presAssocID="{20646FCE-705B-44A0-BB1A-2EC7AA2A4E2E}" presName="sibTrans" presStyleLbl="sibTrans2D1" presStyleIdx="2" presStyleCnt="5"/>
      <dgm:spPr/>
      <dgm:t>
        <a:bodyPr/>
        <a:lstStyle/>
        <a:p>
          <a:endParaRPr lang="cs-CZ"/>
        </a:p>
      </dgm:t>
    </dgm:pt>
    <dgm:pt modelId="{2509FA75-0014-4BF4-98C1-5D1DB43FCDC2}" type="pres">
      <dgm:prSet presAssocID="{20646FCE-705B-44A0-BB1A-2EC7AA2A4E2E}" presName="connectorText" presStyleLbl="sibTrans2D1" presStyleIdx="2" presStyleCnt="5"/>
      <dgm:spPr/>
      <dgm:t>
        <a:bodyPr/>
        <a:lstStyle/>
        <a:p>
          <a:endParaRPr lang="cs-CZ"/>
        </a:p>
      </dgm:t>
    </dgm:pt>
    <dgm:pt modelId="{EEE0AE1E-1F08-42AE-8717-E5F14D0FFFB3}" type="pres">
      <dgm:prSet presAssocID="{90EB916C-B489-422B-94D2-5B5CD0BA0924}" presName="node" presStyleLbl="node1" presStyleIdx="3" presStyleCnt="6">
        <dgm:presLayoutVars>
          <dgm:bulletEnabled val="1"/>
        </dgm:presLayoutVars>
      </dgm:prSet>
      <dgm:spPr/>
      <dgm:t>
        <a:bodyPr/>
        <a:lstStyle/>
        <a:p>
          <a:endParaRPr lang="cs-CZ"/>
        </a:p>
      </dgm:t>
    </dgm:pt>
    <dgm:pt modelId="{36A5C852-F2C4-47BE-BE6D-30CC5E030890}" type="pres">
      <dgm:prSet presAssocID="{81E37371-C328-40FD-B9AD-FA75F4663C9B}" presName="sibTrans" presStyleLbl="sibTrans2D1" presStyleIdx="3" presStyleCnt="5"/>
      <dgm:spPr/>
      <dgm:t>
        <a:bodyPr/>
        <a:lstStyle/>
        <a:p>
          <a:endParaRPr lang="cs-CZ"/>
        </a:p>
      </dgm:t>
    </dgm:pt>
    <dgm:pt modelId="{9912015A-2667-46BC-BF84-E489CCE25C15}" type="pres">
      <dgm:prSet presAssocID="{81E37371-C328-40FD-B9AD-FA75F4663C9B}" presName="connectorText" presStyleLbl="sibTrans2D1" presStyleIdx="3" presStyleCnt="5"/>
      <dgm:spPr/>
      <dgm:t>
        <a:bodyPr/>
        <a:lstStyle/>
        <a:p>
          <a:endParaRPr lang="cs-CZ"/>
        </a:p>
      </dgm:t>
    </dgm:pt>
    <dgm:pt modelId="{1BFE718F-5ADE-442D-8A46-1E676CBE4448}" type="pres">
      <dgm:prSet presAssocID="{7479B931-5197-489F-B820-1260B7851AF6}" presName="node" presStyleLbl="node1" presStyleIdx="4" presStyleCnt="6">
        <dgm:presLayoutVars>
          <dgm:bulletEnabled val="1"/>
        </dgm:presLayoutVars>
      </dgm:prSet>
      <dgm:spPr/>
      <dgm:t>
        <a:bodyPr/>
        <a:lstStyle/>
        <a:p>
          <a:endParaRPr lang="cs-CZ"/>
        </a:p>
      </dgm:t>
    </dgm:pt>
    <dgm:pt modelId="{A3621419-B9AD-42F5-89B3-19BB305FDD86}" type="pres">
      <dgm:prSet presAssocID="{EBDAE86E-3CEA-46E1-AF4F-EF0AC5801943}" presName="sibTrans" presStyleLbl="sibTrans2D1" presStyleIdx="4" presStyleCnt="5"/>
      <dgm:spPr/>
      <dgm:t>
        <a:bodyPr/>
        <a:lstStyle/>
        <a:p>
          <a:endParaRPr lang="cs-CZ"/>
        </a:p>
      </dgm:t>
    </dgm:pt>
    <dgm:pt modelId="{D386EBBC-E189-45DD-B745-BF7194FED0C9}" type="pres">
      <dgm:prSet presAssocID="{EBDAE86E-3CEA-46E1-AF4F-EF0AC5801943}" presName="connectorText" presStyleLbl="sibTrans2D1" presStyleIdx="4" presStyleCnt="5"/>
      <dgm:spPr/>
      <dgm:t>
        <a:bodyPr/>
        <a:lstStyle/>
        <a:p>
          <a:endParaRPr lang="cs-CZ"/>
        </a:p>
      </dgm:t>
    </dgm:pt>
    <dgm:pt modelId="{1EAFD04D-F7C1-4C66-9C11-8C0C037F3ED0}" type="pres">
      <dgm:prSet presAssocID="{4C1DEBAA-0F32-44E4-B462-2BE97B11C370}" presName="node" presStyleLbl="node1" presStyleIdx="5" presStyleCnt="6">
        <dgm:presLayoutVars>
          <dgm:bulletEnabled val="1"/>
        </dgm:presLayoutVars>
      </dgm:prSet>
      <dgm:spPr/>
      <dgm:t>
        <a:bodyPr/>
        <a:lstStyle/>
        <a:p>
          <a:endParaRPr lang="cs-CZ"/>
        </a:p>
      </dgm:t>
    </dgm:pt>
  </dgm:ptLst>
  <dgm:cxnLst>
    <dgm:cxn modelId="{E1CF5A8D-0997-4EF4-ACC4-57964B17A23E}" srcId="{FF1D812A-46AC-4DAD-9D1D-5E7F7CF594A2}" destId="{7F63495B-E1DD-4AD2-94A2-E86E532CFC36}" srcOrd="2" destOrd="0" parTransId="{00297646-0EF1-491E-8151-A0251977CFFA}" sibTransId="{20646FCE-705B-44A0-BB1A-2EC7AA2A4E2E}"/>
    <dgm:cxn modelId="{BC224F93-89BE-4949-BA30-80A6270B8C1D}" type="presOf" srcId="{EBDAE86E-3CEA-46E1-AF4F-EF0AC5801943}" destId="{D386EBBC-E189-45DD-B745-BF7194FED0C9}" srcOrd="1" destOrd="0" presId="urn:microsoft.com/office/officeart/2005/8/layout/process1"/>
    <dgm:cxn modelId="{E18AA3A6-2C8B-4BB3-B1F0-D42295D15AEF}" type="presOf" srcId="{EB6FC82E-1B19-488C-A632-D75954DA5089}" destId="{53D723DB-08EA-4C67-A083-1E84675A5EC9}" srcOrd="0" destOrd="0" presId="urn:microsoft.com/office/officeart/2005/8/layout/process1"/>
    <dgm:cxn modelId="{21CEBC7E-2677-4B4F-89BE-CA8E187B6F32}" type="presOf" srcId="{90EB916C-B489-422B-94D2-5B5CD0BA0924}" destId="{EEE0AE1E-1F08-42AE-8717-E5F14D0FFFB3}" srcOrd="0" destOrd="0" presId="urn:microsoft.com/office/officeart/2005/8/layout/process1"/>
    <dgm:cxn modelId="{5CAAD1C3-EAE7-42D6-BF4D-DD00E7CC4165}" srcId="{FF1D812A-46AC-4DAD-9D1D-5E7F7CF594A2}" destId="{C2A03412-7A86-46AA-8DFB-C2E3240B296F}" srcOrd="0" destOrd="0" parTransId="{9D8DCA65-C15D-422D-8C01-FFF73B8BE76C}" sibTransId="{06178BE7-8D27-41F5-A65A-4D98E9DB63FD}"/>
    <dgm:cxn modelId="{69B190B8-3117-45E0-A097-600594B20AAB}" srcId="{FF1D812A-46AC-4DAD-9D1D-5E7F7CF594A2}" destId="{4C1DEBAA-0F32-44E4-B462-2BE97B11C370}" srcOrd="5" destOrd="0" parTransId="{C849807A-C483-4CA7-99A7-4D5DF6B147BB}" sibTransId="{E94B1057-1EF8-4C77-A54A-C4A8A9042316}"/>
    <dgm:cxn modelId="{6ABCEF2E-F58D-4971-B4A2-D5B8BB893A4F}" type="presOf" srcId="{92D52AC9-EA34-475B-8E11-D7558B66CAFC}" destId="{465292F9-674A-4E2D-9BEE-9970FE2B31E5}" srcOrd="1" destOrd="0" presId="urn:microsoft.com/office/officeart/2005/8/layout/process1"/>
    <dgm:cxn modelId="{12B1118D-9F38-42C0-8597-7DA585A51B7A}" type="presOf" srcId="{C2A03412-7A86-46AA-8DFB-C2E3240B296F}" destId="{21B9CB86-07E8-4748-B26B-05CC586D5445}" srcOrd="0" destOrd="0" presId="urn:microsoft.com/office/officeart/2005/8/layout/process1"/>
    <dgm:cxn modelId="{82E50FB5-3609-413E-BB5B-FE522600D778}" srcId="{FF1D812A-46AC-4DAD-9D1D-5E7F7CF594A2}" destId="{EB6FC82E-1B19-488C-A632-D75954DA5089}" srcOrd="1" destOrd="0" parTransId="{D85E963B-4BC2-493C-8BFE-F917084BBA13}" sibTransId="{92D52AC9-EA34-475B-8E11-D7558B66CAFC}"/>
    <dgm:cxn modelId="{9E8D7A55-3F96-47D7-9B9A-8DF48B81FBF5}" type="presOf" srcId="{FF1D812A-46AC-4DAD-9D1D-5E7F7CF594A2}" destId="{B057702A-0CBB-4C50-ACC4-7C2E848623E7}" srcOrd="0" destOrd="0" presId="urn:microsoft.com/office/officeart/2005/8/layout/process1"/>
    <dgm:cxn modelId="{C63C4F92-EBE0-4638-AB1A-C888B8DDA6B9}" srcId="{FF1D812A-46AC-4DAD-9D1D-5E7F7CF594A2}" destId="{7479B931-5197-489F-B820-1260B7851AF6}" srcOrd="4" destOrd="0" parTransId="{7B8B7371-EE95-4821-952A-DA348401A1EE}" sibTransId="{EBDAE86E-3CEA-46E1-AF4F-EF0AC5801943}"/>
    <dgm:cxn modelId="{210E9036-75DE-46F6-BBBE-3BB6098FDADE}" type="presOf" srcId="{EBDAE86E-3CEA-46E1-AF4F-EF0AC5801943}" destId="{A3621419-B9AD-42F5-89B3-19BB305FDD86}" srcOrd="0" destOrd="0" presId="urn:microsoft.com/office/officeart/2005/8/layout/process1"/>
    <dgm:cxn modelId="{A1DB6E46-39B1-4B62-9DFA-D74573351459}" srcId="{FF1D812A-46AC-4DAD-9D1D-5E7F7CF594A2}" destId="{90EB916C-B489-422B-94D2-5B5CD0BA0924}" srcOrd="3" destOrd="0" parTransId="{795CB2DA-0D89-412A-8746-0A55F814F439}" sibTransId="{81E37371-C328-40FD-B9AD-FA75F4663C9B}"/>
    <dgm:cxn modelId="{39E5D403-DE48-4BA0-ABC0-B7A198274F62}" type="presOf" srcId="{7479B931-5197-489F-B820-1260B7851AF6}" destId="{1BFE718F-5ADE-442D-8A46-1E676CBE4448}" srcOrd="0" destOrd="0" presId="urn:microsoft.com/office/officeart/2005/8/layout/process1"/>
    <dgm:cxn modelId="{40BAC1F0-1E77-45F4-8CB4-17BAE8FE6B4D}" type="presOf" srcId="{7F63495B-E1DD-4AD2-94A2-E86E532CFC36}" destId="{4BACDF9A-8DCC-45C0-976F-1A8C11DB23B7}" srcOrd="0" destOrd="0" presId="urn:microsoft.com/office/officeart/2005/8/layout/process1"/>
    <dgm:cxn modelId="{A724316E-EF89-4A5A-8759-CC9E3D293E86}" type="presOf" srcId="{06178BE7-8D27-41F5-A65A-4D98E9DB63FD}" destId="{22058855-13C9-4F9E-99CA-BF1D24F161FF}" srcOrd="1" destOrd="0" presId="urn:microsoft.com/office/officeart/2005/8/layout/process1"/>
    <dgm:cxn modelId="{A13F6AB1-5C57-4A9F-8955-B9F3480867E8}" type="presOf" srcId="{20646FCE-705B-44A0-BB1A-2EC7AA2A4E2E}" destId="{2509FA75-0014-4BF4-98C1-5D1DB43FCDC2}" srcOrd="1" destOrd="0" presId="urn:microsoft.com/office/officeart/2005/8/layout/process1"/>
    <dgm:cxn modelId="{73F32793-0749-40F0-BDD6-C6CFA1259363}" type="presOf" srcId="{4C1DEBAA-0F32-44E4-B462-2BE97B11C370}" destId="{1EAFD04D-F7C1-4C66-9C11-8C0C037F3ED0}" srcOrd="0" destOrd="0" presId="urn:microsoft.com/office/officeart/2005/8/layout/process1"/>
    <dgm:cxn modelId="{8356B264-D979-4F3D-BB9E-891484F3295D}" type="presOf" srcId="{92D52AC9-EA34-475B-8E11-D7558B66CAFC}" destId="{4F8282E8-73A7-4E44-B934-4359F7D10754}" srcOrd="0" destOrd="0" presId="urn:microsoft.com/office/officeart/2005/8/layout/process1"/>
    <dgm:cxn modelId="{0DF17D8A-D61B-473B-B6EC-E83D42FD2238}" type="presOf" srcId="{81E37371-C328-40FD-B9AD-FA75F4663C9B}" destId="{9912015A-2667-46BC-BF84-E489CCE25C15}" srcOrd="1" destOrd="0" presId="urn:microsoft.com/office/officeart/2005/8/layout/process1"/>
    <dgm:cxn modelId="{5A3FFDB4-600A-4069-9BB3-99C5937DFE7E}" type="presOf" srcId="{81E37371-C328-40FD-B9AD-FA75F4663C9B}" destId="{36A5C852-F2C4-47BE-BE6D-30CC5E030890}" srcOrd="0" destOrd="0" presId="urn:microsoft.com/office/officeart/2005/8/layout/process1"/>
    <dgm:cxn modelId="{AF98F6F1-2B0D-4F84-8F5F-CF3F8E460B60}" type="presOf" srcId="{20646FCE-705B-44A0-BB1A-2EC7AA2A4E2E}" destId="{37D8FB20-EAFA-47CA-A169-B9766F3E1E36}" srcOrd="0" destOrd="0" presId="urn:microsoft.com/office/officeart/2005/8/layout/process1"/>
    <dgm:cxn modelId="{25CE6899-6C0E-4F38-B9A7-17EF4EF87147}" type="presOf" srcId="{06178BE7-8D27-41F5-A65A-4D98E9DB63FD}" destId="{FF98E716-3DA5-4B4A-B765-410C97872A7F}" srcOrd="0" destOrd="0" presId="urn:microsoft.com/office/officeart/2005/8/layout/process1"/>
    <dgm:cxn modelId="{05C6AD4D-9512-4416-8C49-5DFF1F7BBA17}" type="presParOf" srcId="{B057702A-0CBB-4C50-ACC4-7C2E848623E7}" destId="{21B9CB86-07E8-4748-B26B-05CC586D5445}" srcOrd="0" destOrd="0" presId="urn:microsoft.com/office/officeart/2005/8/layout/process1"/>
    <dgm:cxn modelId="{F689132F-B901-4358-A143-68AD9EE03184}" type="presParOf" srcId="{B057702A-0CBB-4C50-ACC4-7C2E848623E7}" destId="{FF98E716-3DA5-4B4A-B765-410C97872A7F}" srcOrd="1" destOrd="0" presId="urn:microsoft.com/office/officeart/2005/8/layout/process1"/>
    <dgm:cxn modelId="{05F73B2C-2303-47F1-AF0E-FA64D7BBD90D}" type="presParOf" srcId="{FF98E716-3DA5-4B4A-B765-410C97872A7F}" destId="{22058855-13C9-4F9E-99CA-BF1D24F161FF}" srcOrd="0" destOrd="0" presId="urn:microsoft.com/office/officeart/2005/8/layout/process1"/>
    <dgm:cxn modelId="{6440FFEE-5FCD-4164-A698-65AEFB3E8130}" type="presParOf" srcId="{B057702A-0CBB-4C50-ACC4-7C2E848623E7}" destId="{53D723DB-08EA-4C67-A083-1E84675A5EC9}" srcOrd="2" destOrd="0" presId="urn:microsoft.com/office/officeart/2005/8/layout/process1"/>
    <dgm:cxn modelId="{01D4282C-FBB9-4DA9-9F4C-365C7D578CB5}" type="presParOf" srcId="{B057702A-0CBB-4C50-ACC4-7C2E848623E7}" destId="{4F8282E8-73A7-4E44-B934-4359F7D10754}" srcOrd="3" destOrd="0" presId="urn:microsoft.com/office/officeart/2005/8/layout/process1"/>
    <dgm:cxn modelId="{E9237E4F-43A7-402A-A86C-641E410016FD}" type="presParOf" srcId="{4F8282E8-73A7-4E44-B934-4359F7D10754}" destId="{465292F9-674A-4E2D-9BEE-9970FE2B31E5}" srcOrd="0" destOrd="0" presId="urn:microsoft.com/office/officeart/2005/8/layout/process1"/>
    <dgm:cxn modelId="{EE8396F0-1C36-4A6F-ACDD-B775ACD6232E}" type="presParOf" srcId="{B057702A-0CBB-4C50-ACC4-7C2E848623E7}" destId="{4BACDF9A-8DCC-45C0-976F-1A8C11DB23B7}" srcOrd="4" destOrd="0" presId="urn:microsoft.com/office/officeart/2005/8/layout/process1"/>
    <dgm:cxn modelId="{C0505AB1-1DCB-4985-837B-90F59B0B58A0}" type="presParOf" srcId="{B057702A-0CBB-4C50-ACC4-7C2E848623E7}" destId="{37D8FB20-EAFA-47CA-A169-B9766F3E1E36}" srcOrd="5" destOrd="0" presId="urn:microsoft.com/office/officeart/2005/8/layout/process1"/>
    <dgm:cxn modelId="{10325AAE-3794-41DA-9AE9-7D3CD31F02CC}" type="presParOf" srcId="{37D8FB20-EAFA-47CA-A169-B9766F3E1E36}" destId="{2509FA75-0014-4BF4-98C1-5D1DB43FCDC2}" srcOrd="0" destOrd="0" presId="urn:microsoft.com/office/officeart/2005/8/layout/process1"/>
    <dgm:cxn modelId="{5B1A1EA2-1C95-4A64-9D61-D4A7ADC44887}" type="presParOf" srcId="{B057702A-0CBB-4C50-ACC4-7C2E848623E7}" destId="{EEE0AE1E-1F08-42AE-8717-E5F14D0FFFB3}" srcOrd="6" destOrd="0" presId="urn:microsoft.com/office/officeart/2005/8/layout/process1"/>
    <dgm:cxn modelId="{5F2C703F-7CB3-4638-BA6B-3EFF67AA2F97}" type="presParOf" srcId="{B057702A-0CBB-4C50-ACC4-7C2E848623E7}" destId="{36A5C852-F2C4-47BE-BE6D-30CC5E030890}" srcOrd="7" destOrd="0" presId="urn:microsoft.com/office/officeart/2005/8/layout/process1"/>
    <dgm:cxn modelId="{8C0A14C5-0BF1-4014-AD0B-3373C53951DA}" type="presParOf" srcId="{36A5C852-F2C4-47BE-BE6D-30CC5E030890}" destId="{9912015A-2667-46BC-BF84-E489CCE25C15}" srcOrd="0" destOrd="0" presId="urn:microsoft.com/office/officeart/2005/8/layout/process1"/>
    <dgm:cxn modelId="{C10C8103-F8CA-474D-858C-F4FC24E9FB66}" type="presParOf" srcId="{B057702A-0CBB-4C50-ACC4-7C2E848623E7}" destId="{1BFE718F-5ADE-442D-8A46-1E676CBE4448}" srcOrd="8" destOrd="0" presId="urn:microsoft.com/office/officeart/2005/8/layout/process1"/>
    <dgm:cxn modelId="{70E1D21A-2F00-4B67-947B-912523B54762}" type="presParOf" srcId="{B057702A-0CBB-4C50-ACC4-7C2E848623E7}" destId="{A3621419-B9AD-42F5-89B3-19BB305FDD86}" srcOrd="9" destOrd="0" presId="urn:microsoft.com/office/officeart/2005/8/layout/process1"/>
    <dgm:cxn modelId="{57A50FF4-2E66-48D5-9126-C36A5120FEBF}" type="presParOf" srcId="{A3621419-B9AD-42F5-89B3-19BB305FDD86}" destId="{D386EBBC-E189-45DD-B745-BF7194FED0C9}" srcOrd="0" destOrd="0" presId="urn:microsoft.com/office/officeart/2005/8/layout/process1"/>
    <dgm:cxn modelId="{ADBC149D-051A-410A-B2C8-869951BEC0E7}" type="presParOf" srcId="{B057702A-0CBB-4C50-ACC4-7C2E848623E7}" destId="{1EAFD04D-F7C1-4C66-9C11-8C0C037F3ED0}" srcOrd="10" destOrd="0" presId="urn:microsoft.com/office/officeart/2005/8/layout/process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FF1D812A-46AC-4DAD-9D1D-5E7F7CF594A2}" type="doc">
      <dgm:prSet loTypeId="urn:microsoft.com/office/officeart/2005/8/layout/process1" loCatId="process" qsTypeId="urn:microsoft.com/office/officeart/2005/8/quickstyle/simple1" qsCatId="simple" csTypeId="urn:microsoft.com/office/officeart/2005/8/colors/accent1_2" csCatId="accent1" phldr="1"/>
      <dgm:spPr/>
    </dgm:pt>
    <dgm:pt modelId="{C2A03412-7A86-46AA-8DFB-C2E3240B296F}">
      <dgm:prSet phldrT="[Text]"/>
      <dgm:spPr>
        <a:noFill/>
        <a:ln>
          <a:noFill/>
        </a:ln>
      </dgm:spPr>
      <dgm:t>
        <a:bodyPr/>
        <a:lstStyle/>
        <a:p>
          <a:r>
            <a:rPr lang="cs-CZ" dirty="0" smtClean="0">
              <a:solidFill>
                <a:srgbClr val="C00000"/>
              </a:solidFill>
              <a:effectLst>
                <a:outerShdw blurRad="38100" dist="38100" dir="2700000" algn="tl">
                  <a:srgbClr val="C0C0C0"/>
                </a:outerShdw>
              </a:effectLst>
            </a:rPr>
            <a:t>Úvod – studium předmětu kartografie</a:t>
          </a:r>
          <a:endParaRPr lang="cs-CZ" dirty="0">
            <a:solidFill>
              <a:srgbClr val="C00000"/>
            </a:solidFill>
          </a:endParaRPr>
        </a:p>
      </dgm:t>
    </dgm:pt>
    <dgm:pt modelId="{9D8DCA65-C15D-422D-8C01-FFF73B8BE76C}" type="parTrans" cxnId="{5CAAD1C3-EAE7-42D6-BF4D-DD00E7CC4165}">
      <dgm:prSet/>
      <dgm:spPr/>
      <dgm:t>
        <a:bodyPr/>
        <a:lstStyle/>
        <a:p>
          <a:endParaRPr lang="cs-CZ"/>
        </a:p>
      </dgm:t>
    </dgm:pt>
    <dgm:pt modelId="{06178BE7-8D27-41F5-A65A-4D98E9DB63FD}" type="sibTrans" cxnId="{5CAAD1C3-EAE7-42D6-BF4D-DD00E7CC4165}">
      <dgm:prSet/>
      <dgm:spPr>
        <a:solidFill>
          <a:srgbClr val="9E0000"/>
        </a:solidFill>
      </dgm:spPr>
      <dgm:t>
        <a:bodyPr/>
        <a:lstStyle/>
        <a:p>
          <a:endParaRPr lang="cs-CZ"/>
        </a:p>
      </dgm:t>
    </dgm:pt>
    <dgm:pt modelId="{EB6FC82E-1B19-488C-A632-D75954DA5089}">
      <dgm:prSet phldrT="[Text]"/>
      <dgm:spPr>
        <a:solidFill>
          <a:srgbClr val="8E0000"/>
        </a:solidFill>
      </dgm:spPr>
      <dgm:t>
        <a:bodyPr/>
        <a:lstStyle/>
        <a:p>
          <a:r>
            <a:rPr lang="cs-CZ" dirty="0" smtClean="0">
              <a:effectLst>
                <a:outerShdw blurRad="38100" dist="38100" dir="2700000" algn="tl">
                  <a:srgbClr val="C0C0C0"/>
                </a:outerShdw>
              </a:effectLst>
            </a:rPr>
            <a:t>Postavení kartografie v systému věd</a:t>
          </a:r>
          <a:endParaRPr lang="cs-CZ" dirty="0"/>
        </a:p>
      </dgm:t>
    </dgm:pt>
    <dgm:pt modelId="{D85E963B-4BC2-493C-8BFE-F917084BBA13}" type="parTrans" cxnId="{82E50FB5-3609-413E-BB5B-FE522600D778}">
      <dgm:prSet/>
      <dgm:spPr/>
      <dgm:t>
        <a:bodyPr/>
        <a:lstStyle/>
        <a:p>
          <a:endParaRPr lang="cs-CZ"/>
        </a:p>
      </dgm:t>
    </dgm:pt>
    <dgm:pt modelId="{92D52AC9-EA34-475B-8E11-D7558B66CAFC}" type="sibTrans" cxnId="{82E50FB5-3609-413E-BB5B-FE522600D778}">
      <dgm:prSet/>
      <dgm:spPr>
        <a:solidFill>
          <a:srgbClr val="9E0000"/>
        </a:solidFill>
        <a:ln>
          <a:solidFill>
            <a:srgbClr val="9E0000"/>
          </a:solidFill>
        </a:ln>
      </dgm:spPr>
      <dgm:t>
        <a:bodyPr/>
        <a:lstStyle/>
        <a:p>
          <a:endParaRPr lang="cs-CZ" dirty="0"/>
        </a:p>
      </dgm:t>
    </dgm:pt>
    <dgm:pt modelId="{7F63495B-E1DD-4AD2-94A2-E86E532CFC36}">
      <dgm:prSet phldrT="[Text]"/>
      <dgm:spPr>
        <a:noFill/>
      </dgm:spPr>
      <dgm:t>
        <a:bodyPr/>
        <a:lstStyle/>
        <a:p>
          <a:r>
            <a:rPr lang="cs-CZ" dirty="0" smtClean="0">
              <a:solidFill>
                <a:srgbClr val="C00000"/>
              </a:solidFill>
              <a:effectLst>
                <a:outerShdw blurRad="38100" dist="38100" dir="2700000" algn="tl">
                  <a:srgbClr val="C0C0C0"/>
                </a:outerShdw>
              </a:effectLst>
            </a:rPr>
            <a:t>Kartografie jako samostatný vědní obor a její definice</a:t>
          </a:r>
          <a:endParaRPr lang="cs-CZ" dirty="0">
            <a:solidFill>
              <a:srgbClr val="C00000"/>
            </a:solidFill>
          </a:endParaRPr>
        </a:p>
      </dgm:t>
    </dgm:pt>
    <dgm:pt modelId="{00297646-0EF1-491E-8151-A0251977CFFA}" type="parTrans" cxnId="{E1CF5A8D-0997-4EF4-ACC4-57964B17A23E}">
      <dgm:prSet/>
      <dgm:spPr/>
      <dgm:t>
        <a:bodyPr/>
        <a:lstStyle/>
        <a:p>
          <a:endParaRPr lang="cs-CZ"/>
        </a:p>
      </dgm:t>
    </dgm:pt>
    <dgm:pt modelId="{20646FCE-705B-44A0-BB1A-2EC7AA2A4E2E}" type="sibTrans" cxnId="{E1CF5A8D-0997-4EF4-ACC4-57964B17A23E}">
      <dgm:prSet/>
      <dgm:spPr>
        <a:solidFill>
          <a:srgbClr val="9E0000"/>
        </a:solidFill>
      </dgm:spPr>
      <dgm:t>
        <a:bodyPr/>
        <a:lstStyle/>
        <a:p>
          <a:endParaRPr lang="cs-CZ"/>
        </a:p>
      </dgm:t>
    </dgm:pt>
    <dgm:pt modelId="{90EB916C-B489-422B-94D2-5B5CD0BA0924}">
      <dgm:prSet phldrT="[Text]"/>
      <dgm:spPr>
        <a:noFill/>
      </dgm:spPr>
      <dgm:t>
        <a:bodyPr/>
        <a:lstStyle/>
        <a:p>
          <a:r>
            <a:rPr lang="cs-CZ" dirty="0" smtClean="0">
              <a:solidFill>
                <a:srgbClr val="C00000"/>
              </a:solidFill>
              <a:effectLst>
                <a:outerShdw blurRad="38100" dist="38100" dir="2700000" algn="tl">
                  <a:srgbClr val="C0C0C0"/>
                </a:outerShdw>
              </a:effectLst>
            </a:rPr>
            <a:t>Definice mapy, atlasu, glóbu a produktů digitální kartografie</a:t>
          </a:r>
          <a:endParaRPr lang="cs-CZ" dirty="0">
            <a:solidFill>
              <a:srgbClr val="C00000"/>
            </a:solidFill>
          </a:endParaRPr>
        </a:p>
      </dgm:t>
    </dgm:pt>
    <dgm:pt modelId="{795CB2DA-0D89-412A-8746-0A55F814F439}" type="parTrans" cxnId="{A1DB6E46-39B1-4B62-9DFA-D74573351459}">
      <dgm:prSet/>
      <dgm:spPr/>
      <dgm:t>
        <a:bodyPr/>
        <a:lstStyle/>
        <a:p>
          <a:endParaRPr lang="cs-CZ"/>
        </a:p>
      </dgm:t>
    </dgm:pt>
    <dgm:pt modelId="{81E37371-C328-40FD-B9AD-FA75F4663C9B}" type="sibTrans" cxnId="{A1DB6E46-39B1-4B62-9DFA-D74573351459}">
      <dgm:prSet/>
      <dgm:spPr>
        <a:solidFill>
          <a:srgbClr val="9E0000"/>
        </a:solidFill>
      </dgm:spPr>
      <dgm:t>
        <a:bodyPr/>
        <a:lstStyle/>
        <a:p>
          <a:endParaRPr lang="cs-CZ"/>
        </a:p>
      </dgm:t>
    </dgm:pt>
    <dgm:pt modelId="{7479B931-5197-489F-B820-1260B7851AF6}">
      <dgm:prSet phldrT="[Text]"/>
      <dgm:spPr>
        <a:noFill/>
      </dgm:spPr>
      <dgm:t>
        <a:bodyPr/>
        <a:lstStyle/>
        <a:p>
          <a:r>
            <a:rPr lang="cs-CZ" dirty="0" smtClean="0">
              <a:solidFill>
                <a:srgbClr val="C00000"/>
              </a:solidFill>
              <a:effectLst>
                <a:outerShdw blurRad="38100" dist="38100" dir="2700000" algn="tl">
                  <a:srgbClr val="C0C0C0"/>
                </a:outerShdw>
              </a:effectLst>
            </a:rPr>
            <a:t>Struktura a členění kartografie,</a:t>
          </a:r>
          <a:endParaRPr lang="cs-CZ" dirty="0">
            <a:solidFill>
              <a:srgbClr val="C00000"/>
            </a:solidFill>
          </a:endParaRPr>
        </a:p>
      </dgm:t>
    </dgm:pt>
    <dgm:pt modelId="{7B8B7371-EE95-4821-952A-DA348401A1EE}" type="parTrans" cxnId="{C63C4F92-EBE0-4638-AB1A-C888B8DDA6B9}">
      <dgm:prSet/>
      <dgm:spPr/>
      <dgm:t>
        <a:bodyPr/>
        <a:lstStyle/>
        <a:p>
          <a:endParaRPr lang="cs-CZ"/>
        </a:p>
      </dgm:t>
    </dgm:pt>
    <dgm:pt modelId="{EBDAE86E-3CEA-46E1-AF4F-EF0AC5801943}" type="sibTrans" cxnId="{C63C4F92-EBE0-4638-AB1A-C888B8DDA6B9}">
      <dgm:prSet/>
      <dgm:spPr>
        <a:solidFill>
          <a:srgbClr val="9E0000"/>
        </a:solidFill>
      </dgm:spPr>
      <dgm:t>
        <a:bodyPr/>
        <a:lstStyle/>
        <a:p>
          <a:endParaRPr lang="cs-CZ"/>
        </a:p>
      </dgm:t>
    </dgm:pt>
    <dgm:pt modelId="{4C1DEBAA-0F32-44E4-B462-2BE97B11C370}">
      <dgm:prSet phldrT="[Text]"/>
      <dgm:spPr>
        <a:noFill/>
      </dgm:spPr>
      <dgm:t>
        <a:bodyPr/>
        <a:lstStyle/>
        <a:p>
          <a:r>
            <a:rPr lang="cs-CZ" dirty="0" smtClean="0">
              <a:solidFill>
                <a:srgbClr val="C00000"/>
              </a:solidFill>
              <a:effectLst>
                <a:outerShdw blurRad="38100" dist="38100" dir="2700000" algn="tl">
                  <a:srgbClr val="C0C0C0"/>
                </a:outerShdw>
              </a:effectLst>
            </a:rPr>
            <a:t>Dějiny kartografie</a:t>
          </a:r>
          <a:endParaRPr lang="cs-CZ" dirty="0">
            <a:solidFill>
              <a:srgbClr val="C00000"/>
            </a:solidFill>
          </a:endParaRPr>
        </a:p>
      </dgm:t>
    </dgm:pt>
    <dgm:pt modelId="{C849807A-C483-4CA7-99A7-4D5DF6B147BB}" type="parTrans" cxnId="{69B190B8-3117-45E0-A097-600594B20AAB}">
      <dgm:prSet/>
      <dgm:spPr/>
      <dgm:t>
        <a:bodyPr/>
        <a:lstStyle/>
        <a:p>
          <a:endParaRPr lang="cs-CZ"/>
        </a:p>
      </dgm:t>
    </dgm:pt>
    <dgm:pt modelId="{E94B1057-1EF8-4C77-A54A-C4A8A9042316}" type="sibTrans" cxnId="{69B190B8-3117-45E0-A097-600594B20AAB}">
      <dgm:prSet/>
      <dgm:spPr>
        <a:solidFill>
          <a:srgbClr val="9E0000"/>
        </a:solidFill>
      </dgm:spPr>
      <dgm:t>
        <a:bodyPr/>
        <a:lstStyle/>
        <a:p>
          <a:endParaRPr lang="cs-CZ"/>
        </a:p>
      </dgm:t>
    </dgm:pt>
    <dgm:pt modelId="{B057702A-0CBB-4C50-ACC4-7C2E848623E7}" type="pres">
      <dgm:prSet presAssocID="{FF1D812A-46AC-4DAD-9D1D-5E7F7CF594A2}" presName="Name0" presStyleCnt="0">
        <dgm:presLayoutVars>
          <dgm:dir/>
          <dgm:resizeHandles val="exact"/>
        </dgm:presLayoutVars>
      </dgm:prSet>
      <dgm:spPr/>
    </dgm:pt>
    <dgm:pt modelId="{21B9CB86-07E8-4748-B26B-05CC586D5445}" type="pres">
      <dgm:prSet presAssocID="{C2A03412-7A86-46AA-8DFB-C2E3240B296F}" presName="node" presStyleLbl="node1" presStyleIdx="0" presStyleCnt="6" custScaleX="98785" custScaleY="97992" custLinFactNeighborX="-830" custLinFactNeighborY="-3812">
        <dgm:presLayoutVars>
          <dgm:bulletEnabled val="1"/>
        </dgm:presLayoutVars>
      </dgm:prSet>
      <dgm:spPr/>
      <dgm:t>
        <a:bodyPr/>
        <a:lstStyle/>
        <a:p>
          <a:endParaRPr lang="cs-CZ"/>
        </a:p>
      </dgm:t>
    </dgm:pt>
    <dgm:pt modelId="{FF98E716-3DA5-4B4A-B765-410C97872A7F}" type="pres">
      <dgm:prSet presAssocID="{06178BE7-8D27-41F5-A65A-4D98E9DB63FD}" presName="sibTrans" presStyleLbl="sibTrans2D1" presStyleIdx="0" presStyleCnt="5"/>
      <dgm:spPr/>
      <dgm:t>
        <a:bodyPr/>
        <a:lstStyle/>
        <a:p>
          <a:endParaRPr lang="cs-CZ"/>
        </a:p>
      </dgm:t>
    </dgm:pt>
    <dgm:pt modelId="{22058855-13C9-4F9E-99CA-BF1D24F161FF}" type="pres">
      <dgm:prSet presAssocID="{06178BE7-8D27-41F5-A65A-4D98E9DB63FD}" presName="connectorText" presStyleLbl="sibTrans2D1" presStyleIdx="0" presStyleCnt="5"/>
      <dgm:spPr/>
      <dgm:t>
        <a:bodyPr/>
        <a:lstStyle/>
        <a:p>
          <a:endParaRPr lang="cs-CZ"/>
        </a:p>
      </dgm:t>
    </dgm:pt>
    <dgm:pt modelId="{53D723DB-08EA-4C67-A083-1E84675A5EC9}" type="pres">
      <dgm:prSet presAssocID="{EB6FC82E-1B19-488C-A632-D75954DA5089}" presName="node" presStyleLbl="node1" presStyleIdx="1" presStyleCnt="6">
        <dgm:presLayoutVars>
          <dgm:bulletEnabled val="1"/>
        </dgm:presLayoutVars>
      </dgm:prSet>
      <dgm:spPr/>
      <dgm:t>
        <a:bodyPr/>
        <a:lstStyle/>
        <a:p>
          <a:endParaRPr lang="cs-CZ"/>
        </a:p>
      </dgm:t>
    </dgm:pt>
    <dgm:pt modelId="{4F8282E8-73A7-4E44-B934-4359F7D10754}" type="pres">
      <dgm:prSet presAssocID="{92D52AC9-EA34-475B-8E11-D7558B66CAFC}" presName="sibTrans" presStyleLbl="sibTrans2D1" presStyleIdx="1" presStyleCnt="5"/>
      <dgm:spPr/>
      <dgm:t>
        <a:bodyPr/>
        <a:lstStyle/>
        <a:p>
          <a:endParaRPr lang="cs-CZ"/>
        </a:p>
      </dgm:t>
    </dgm:pt>
    <dgm:pt modelId="{465292F9-674A-4E2D-9BEE-9970FE2B31E5}" type="pres">
      <dgm:prSet presAssocID="{92D52AC9-EA34-475B-8E11-D7558B66CAFC}" presName="connectorText" presStyleLbl="sibTrans2D1" presStyleIdx="1" presStyleCnt="5"/>
      <dgm:spPr/>
      <dgm:t>
        <a:bodyPr/>
        <a:lstStyle/>
        <a:p>
          <a:endParaRPr lang="cs-CZ"/>
        </a:p>
      </dgm:t>
    </dgm:pt>
    <dgm:pt modelId="{4BACDF9A-8DCC-45C0-976F-1A8C11DB23B7}" type="pres">
      <dgm:prSet presAssocID="{7F63495B-E1DD-4AD2-94A2-E86E532CFC36}" presName="node" presStyleLbl="node1" presStyleIdx="2" presStyleCnt="6">
        <dgm:presLayoutVars>
          <dgm:bulletEnabled val="1"/>
        </dgm:presLayoutVars>
      </dgm:prSet>
      <dgm:spPr/>
      <dgm:t>
        <a:bodyPr/>
        <a:lstStyle/>
        <a:p>
          <a:endParaRPr lang="cs-CZ"/>
        </a:p>
      </dgm:t>
    </dgm:pt>
    <dgm:pt modelId="{37D8FB20-EAFA-47CA-A169-B9766F3E1E36}" type="pres">
      <dgm:prSet presAssocID="{20646FCE-705B-44A0-BB1A-2EC7AA2A4E2E}" presName="sibTrans" presStyleLbl="sibTrans2D1" presStyleIdx="2" presStyleCnt="5"/>
      <dgm:spPr/>
      <dgm:t>
        <a:bodyPr/>
        <a:lstStyle/>
        <a:p>
          <a:endParaRPr lang="cs-CZ"/>
        </a:p>
      </dgm:t>
    </dgm:pt>
    <dgm:pt modelId="{2509FA75-0014-4BF4-98C1-5D1DB43FCDC2}" type="pres">
      <dgm:prSet presAssocID="{20646FCE-705B-44A0-BB1A-2EC7AA2A4E2E}" presName="connectorText" presStyleLbl="sibTrans2D1" presStyleIdx="2" presStyleCnt="5"/>
      <dgm:spPr/>
      <dgm:t>
        <a:bodyPr/>
        <a:lstStyle/>
        <a:p>
          <a:endParaRPr lang="cs-CZ"/>
        </a:p>
      </dgm:t>
    </dgm:pt>
    <dgm:pt modelId="{EEE0AE1E-1F08-42AE-8717-E5F14D0FFFB3}" type="pres">
      <dgm:prSet presAssocID="{90EB916C-B489-422B-94D2-5B5CD0BA0924}" presName="node" presStyleLbl="node1" presStyleIdx="3" presStyleCnt="6">
        <dgm:presLayoutVars>
          <dgm:bulletEnabled val="1"/>
        </dgm:presLayoutVars>
      </dgm:prSet>
      <dgm:spPr/>
      <dgm:t>
        <a:bodyPr/>
        <a:lstStyle/>
        <a:p>
          <a:endParaRPr lang="cs-CZ"/>
        </a:p>
      </dgm:t>
    </dgm:pt>
    <dgm:pt modelId="{36A5C852-F2C4-47BE-BE6D-30CC5E030890}" type="pres">
      <dgm:prSet presAssocID="{81E37371-C328-40FD-B9AD-FA75F4663C9B}" presName="sibTrans" presStyleLbl="sibTrans2D1" presStyleIdx="3" presStyleCnt="5"/>
      <dgm:spPr/>
      <dgm:t>
        <a:bodyPr/>
        <a:lstStyle/>
        <a:p>
          <a:endParaRPr lang="cs-CZ"/>
        </a:p>
      </dgm:t>
    </dgm:pt>
    <dgm:pt modelId="{9912015A-2667-46BC-BF84-E489CCE25C15}" type="pres">
      <dgm:prSet presAssocID="{81E37371-C328-40FD-B9AD-FA75F4663C9B}" presName="connectorText" presStyleLbl="sibTrans2D1" presStyleIdx="3" presStyleCnt="5"/>
      <dgm:spPr/>
      <dgm:t>
        <a:bodyPr/>
        <a:lstStyle/>
        <a:p>
          <a:endParaRPr lang="cs-CZ"/>
        </a:p>
      </dgm:t>
    </dgm:pt>
    <dgm:pt modelId="{1BFE718F-5ADE-442D-8A46-1E676CBE4448}" type="pres">
      <dgm:prSet presAssocID="{7479B931-5197-489F-B820-1260B7851AF6}" presName="node" presStyleLbl="node1" presStyleIdx="4" presStyleCnt="6">
        <dgm:presLayoutVars>
          <dgm:bulletEnabled val="1"/>
        </dgm:presLayoutVars>
      </dgm:prSet>
      <dgm:spPr/>
      <dgm:t>
        <a:bodyPr/>
        <a:lstStyle/>
        <a:p>
          <a:endParaRPr lang="cs-CZ"/>
        </a:p>
      </dgm:t>
    </dgm:pt>
    <dgm:pt modelId="{A3621419-B9AD-42F5-89B3-19BB305FDD86}" type="pres">
      <dgm:prSet presAssocID="{EBDAE86E-3CEA-46E1-AF4F-EF0AC5801943}" presName="sibTrans" presStyleLbl="sibTrans2D1" presStyleIdx="4" presStyleCnt="5"/>
      <dgm:spPr/>
      <dgm:t>
        <a:bodyPr/>
        <a:lstStyle/>
        <a:p>
          <a:endParaRPr lang="cs-CZ"/>
        </a:p>
      </dgm:t>
    </dgm:pt>
    <dgm:pt modelId="{D386EBBC-E189-45DD-B745-BF7194FED0C9}" type="pres">
      <dgm:prSet presAssocID="{EBDAE86E-3CEA-46E1-AF4F-EF0AC5801943}" presName="connectorText" presStyleLbl="sibTrans2D1" presStyleIdx="4" presStyleCnt="5"/>
      <dgm:spPr/>
      <dgm:t>
        <a:bodyPr/>
        <a:lstStyle/>
        <a:p>
          <a:endParaRPr lang="cs-CZ"/>
        </a:p>
      </dgm:t>
    </dgm:pt>
    <dgm:pt modelId="{1EAFD04D-F7C1-4C66-9C11-8C0C037F3ED0}" type="pres">
      <dgm:prSet presAssocID="{4C1DEBAA-0F32-44E4-B462-2BE97B11C370}" presName="node" presStyleLbl="node1" presStyleIdx="5" presStyleCnt="6">
        <dgm:presLayoutVars>
          <dgm:bulletEnabled val="1"/>
        </dgm:presLayoutVars>
      </dgm:prSet>
      <dgm:spPr/>
      <dgm:t>
        <a:bodyPr/>
        <a:lstStyle/>
        <a:p>
          <a:endParaRPr lang="cs-CZ"/>
        </a:p>
      </dgm:t>
    </dgm:pt>
  </dgm:ptLst>
  <dgm:cxnLst>
    <dgm:cxn modelId="{43C9ECF8-4524-4C89-AE41-58C8A235F7FF}" type="presOf" srcId="{FF1D812A-46AC-4DAD-9D1D-5E7F7CF594A2}" destId="{B057702A-0CBB-4C50-ACC4-7C2E848623E7}" srcOrd="0" destOrd="0" presId="urn:microsoft.com/office/officeart/2005/8/layout/process1"/>
    <dgm:cxn modelId="{7B0683E0-A6B4-4341-A9B9-215B1A3B7A4E}" type="presOf" srcId="{90EB916C-B489-422B-94D2-5B5CD0BA0924}" destId="{EEE0AE1E-1F08-42AE-8717-E5F14D0FFFB3}" srcOrd="0" destOrd="0" presId="urn:microsoft.com/office/officeart/2005/8/layout/process1"/>
    <dgm:cxn modelId="{E1CF5A8D-0997-4EF4-ACC4-57964B17A23E}" srcId="{FF1D812A-46AC-4DAD-9D1D-5E7F7CF594A2}" destId="{7F63495B-E1DD-4AD2-94A2-E86E532CFC36}" srcOrd="2" destOrd="0" parTransId="{00297646-0EF1-491E-8151-A0251977CFFA}" sibTransId="{20646FCE-705B-44A0-BB1A-2EC7AA2A4E2E}"/>
    <dgm:cxn modelId="{072FF5D0-CBA4-4AAB-9571-D7CC74E917FD}" type="presOf" srcId="{20646FCE-705B-44A0-BB1A-2EC7AA2A4E2E}" destId="{37D8FB20-EAFA-47CA-A169-B9766F3E1E36}" srcOrd="0" destOrd="0" presId="urn:microsoft.com/office/officeart/2005/8/layout/process1"/>
    <dgm:cxn modelId="{3F31A005-2E3A-416D-BBA4-5C0E73CDED3D}" type="presOf" srcId="{81E37371-C328-40FD-B9AD-FA75F4663C9B}" destId="{9912015A-2667-46BC-BF84-E489CCE25C15}" srcOrd="1" destOrd="0" presId="urn:microsoft.com/office/officeart/2005/8/layout/process1"/>
    <dgm:cxn modelId="{5CAAD1C3-EAE7-42D6-BF4D-DD00E7CC4165}" srcId="{FF1D812A-46AC-4DAD-9D1D-5E7F7CF594A2}" destId="{C2A03412-7A86-46AA-8DFB-C2E3240B296F}" srcOrd="0" destOrd="0" parTransId="{9D8DCA65-C15D-422D-8C01-FFF73B8BE76C}" sibTransId="{06178BE7-8D27-41F5-A65A-4D98E9DB63FD}"/>
    <dgm:cxn modelId="{69B190B8-3117-45E0-A097-600594B20AAB}" srcId="{FF1D812A-46AC-4DAD-9D1D-5E7F7CF594A2}" destId="{4C1DEBAA-0F32-44E4-B462-2BE97B11C370}" srcOrd="5" destOrd="0" parTransId="{C849807A-C483-4CA7-99A7-4D5DF6B147BB}" sibTransId="{E94B1057-1EF8-4C77-A54A-C4A8A9042316}"/>
    <dgm:cxn modelId="{296EBC2F-FB2B-46DE-8619-71BD3634BC5B}" type="presOf" srcId="{92D52AC9-EA34-475B-8E11-D7558B66CAFC}" destId="{465292F9-674A-4E2D-9BEE-9970FE2B31E5}" srcOrd="1" destOrd="0" presId="urn:microsoft.com/office/officeart/2005/8/layout/process1"/>
    <dgm:cxn modelId="{82E50FB5-3609-413E-BB5B-FE522600D778}" srcId="{FF1D812A-46AC-4DAD-9D1D-5E7F7CF594A2}" destId="{EB6FC82E-1B19-488C-A632-D75954DA5089}" srcOrd="1" destOrd="0" parTransId="{D85E963B-4BC2-493C-8BFE-F917084BBA13}" sibTransId="{92D52AC9-EA34-475B-8E11-D7558B66CAFC}"/>
    <dgm:cxn modelId="{E919AA01-3234-4A02-89E7-69F277C97B29}" type="presOf" srcId="{C2A03412-7A86-46AA-8DFB-C2E3240B296F}" destId="{21B9CB86-07E8-4748-B26B-05CC586D5445}" srcOrd="0" destOrd="0" presId="urn:microsoft.com/office/officeart/2005/8/layout/process1"/>
    <dgm:cxn modelId="{2811222B-5DF8-4106-8118-2056434FAA51}" type="presOf" srcId="{EB6FC82E-1B19-488C-A632-D75954DA5089}" destId="{53D723DB-08EA-4C67-A083-1E84675A5EC9}" srcOrd="0" destOrd="0" presId="urn:microsoft.com/office/officeart/2005/8/layout/process1"/>
    <dgm:cxn modelId="{C63C4F92-EBE0-4638-AB1A-C888B8DDA6B9}" srcId="{FF1D812A-46AC-4DAD-9D1D-5E7F7CF594A2}" destId="{7479B931-5197-489F-B820-1260B7851AF6}" srcOrd="4" destOrd="0" parTransId="{7B8B7371-EE95-4821-952A-DA348401A1EE}" sibTransId="{EBDAE86E-3CEA-46E1-AF4F-EF0AC5801943}"/>
    <dgm:cxn modelId="{111EA564-512E-45F6-9E23-843CC1265964}" type="presOf" srcId="{7F63495B-E1DD-4AD2-94A2-E86E532CFC36}" destId="{4BACDF9A-8DCC-45C0-976F-1A8C11DB23B7}" srcOrd="0" destOrd="0" presId="urn:microsoft.com/office/officeart/2005/8/layout/process1"/>
    <dgm:cxn modelId="{A1DB6E46-39B1-4B62-9DFA-D74573351459}" srcId="{FF1D812A-46AC-4DAD-9D1D-5E7F7CF594A2}" destId="{90EB916C-B489-422B-94D2-5B5CD0BA0924}" srcOrd="3" destOrd="0" parTransId="{795CB2DA-0D89-412A-8746-0A55F814F439}" sibTransId="{81E37371-C328-40FD-B9AD-FA75F4663C9B}"/>
    <dgm:cxn modelId="{08E55F70-F24A-4B2A-8424-31A22AA3B24C}" type="presOf" srcId="{4C1DEBAA-0F32-44E4-B462-2BE97B11C370}" destId="{1EAFD04D-F7C1-4C66-9C11-8C0C037F3ED0}" srcOrd="0" destOrd="0" presId="urn:microsoft.com/office/officeart/2005/8/layout/process1"/>
    <dgm:cxn modelId="{C4A3AF75-2205-43B5-9AD2-AF05CE92F751}" type="presOf" srcId="{06178BE7-8D27-41F5-A65A-4D98E9DB63FD}" destId="{FF98E716-3DA5-4B4A-B765-410C97872A7F}" srcOrd="0" destOrd="0" presId="urn:microsoft.com/office/officeart/2005/8/layout/process1"/>
    <dgm:cxn modelId="{CF3D832F-BF0B-4781-A49F-F5C66F59FC4C}" type="presOf" srcId="{06178BE7-8D27-41F5-A65A-4D98E9DB63FD}" destId="{22058855-13C9-4F9E-99CA-BF1D24F161FF}" srcOrd="1" destOrd="0" presId="urn:microsoft.com/office/officeart/2005/8/layout/process1"/>
    <dgm:cxn modelId="{870F3A60-4B6C-4BDB-AF85-B011B8F1CFBE}" type="presOf" srcId="{81E37371-C328-40FD-B9AD-FA75F4663C9B}" destId="{36A5C852-F2C4-47BE-BE6D-30CC5E030890}" srcOrd="0" destOrd="0" presId="urn:microsoft.com/office/officeart/2005/8/layout/process1"/>
    <dgm:cxn modelId="{EB5B8612-82EB-4CC7-8117-D905C5B1D91A}" type="presOf" srcId="{7479B931-5197-489F-B820-1260B7851AF6}" destId="{1BFE718F-5ADE-442D-8A46-1E676CBE4448}" srcOrd="0" destOrd="0" presId="urn:microsoft.com/office/officeart/2005/8/layout/process1"/>
    <dgm:cxn modelId="{882E4F0B-233A-4730-BD9B-EA036358CE28}" type="presOf" srcId="{EBDAE86E-3CEA-46E1-AF4F-EF0AC5801943}" destId="{D386EBBC-E189-45DD-B745-BF7194FED0C9}" srcOrd="1" destOrd="0" presId="urn:microsoft.com/office/officeart/2005/8/layout/process1"/>
    <dgm:cxn modelId="{CB4772E7-4A75-4086-AE92-3281A948143D}" type="presOf" srcId="{EBDAE86E-3CEA-46E1-AF4F-EF0AC5801943}" destId="{A3621419-B9AD-42F5-89B3-19BB305FDD86}" srcOrd="0" destOrd="0" presId="urn:microsoft.com/office/officeart/2005/8/layout/process1"/>
    <dgm:cxn modelId="{E15E6F48-F7BC-4A7F-9088-988EE6E31AF6}" type="presOf" srcId="{20646FCE-705B-44A0-BB1A-2EC7AA2A4E2E}" destId="{2509FA75-0014-4BF4-98C1-5D1DB43FCDC2}" srcOrd="1" destOrd="0" presId="urn:microsoft.com/office/officeart/2005/8/layout/process1"/>
    <dgm:cxn modelId="{4D51DE81-14D5-4806-9FD0-3D7047266BF3}" type="presOf" srcId="{92D52AC9-EA34-475B-8E11-D7558B66CAFC}" destId="{4F8282E8-73A7-4E44-B934-4359F7D10754}" srcOrd="0" destOrd="0" presId="urn:microsoft.com/office/officeart/2005/8/layout/process1"/>
    <dgm:cxn modelId="{9D03BE78-432D-4076-9C93-5987B720F053}" type="presParOf" srcId="{B057702A-0CBB-4C50-ACC4-7C2E848623E7}" destId="{21B9CB86-07E8-4748-B26B-05CC586D5445}" srcOrd="0" destOrd="0" presId="urn:microsoft.com/office/officeart/2005/8/layout/process1"/>
    <dgm:cxn modelId="{E8EDF54C-FD72-44D4-A102-E3C8BED9A039}" type="presParOf" srcId="{B057702A-0CBB-4C50-ACC4-7C2E848623E7}" destId="{FF98E716-3DA5-4B4A-B765-410C97872A7F}" srcOrd="1" destOrd="0" presId="urn:microsoft.com/office/officeart/2005/8/layout/process1"/>
    <dgm:cxn modelId="{EE7E9E3C-7F87-480D-9C17-6188AF1BD75B}" type="presParOf" srcId="{FF98E716-3DA5-4B4A-B765-410C97872A7F}" destId="{22058855-13C9-4F9E-99CA-BF1D24F161FF}" srcOrd="0" destOrd="0" presId="urn:microsoft.com/office/officeart/2005/8/layout/process1"/>
    <dgm:cxn modelId="{AA6838DE-2A38-487C-AAFB-BEF57F1A4DA7}" type="presParOf" srcId="{B057702A-0CBB-4C50-ACC4-7C2E848623E7}" destId="{53D723DB-08EA-4C67-A083-1E84675A5EC9}" srcOrd="2" destOrd="0" presId="urn:microsoft.com/office/officeart/2005/8/layout/process1"/>
    <dgm:cxn modelId="{1CD6CE94-5614-4508-8A0C-3AF6AF9FC253}" type="presParOf" srcId="{B057702A-0CBB-4C50-ACC4-7C2E848623E7}" destId="{4F8282E8-73A7-4E44-B934-4359F7D10754}" srcOrd="3" destOrd="0" presId="urn:microsoft.com/office/officeart/2005/8/layout/process1"/>
    <dgm:cxn modelId="{83977259-EE76-4FCC-ADA7-29C8E696594C}" type="presParOf" srcId="{4F8282E8-73A7-4E44-B934-4359F7D10754}" destId="{465292F9-674A-4E2D-9BEE-9970FE2B31E5}" srcOrd="0" destOrd="0" presId="urn:microsoft.com/office/officeart/2005/8/layout/process1"/>
    <dgm:cxn modelId="{F9750A4E-E3B0-4340-9FD8-6095D2841DA5}" type="presParOf" srcId="{B057702A-0CBB-4C50-ACC4-7C2E848623E7}" destId="{4BACDF9A-8DCC-45C0-976F-1A8C11DB23B7}" srcOrd="4" destOrd="0" presId="urn:microsoft.com/office/officeart/2005/8/layout/process1"/>
    <dgm:cxn modelId="{8E2F5FA4-65C7-46B9-BB89-BC76CA6CF526}" type="presParOf" srcId="{B057702A-0CBB-4C50-ACC4-7C2E848623E7}" destId="{37D8FB20-EAFA-47CA-A169-B9766F3E1E36}" srcOrd="5" destOrd="0" presId="urn:microsoft.com/office/officeart/2005/8/layout/process1"/>
    <dgm:cxn modelId="{4DD26706-60BA-4560-84E6-9CDE06C14991}" type="presParOf" srcId="{37D8FB20-EAFA-47CA-A169-B9766F3E1E36}" destId="{2509FA75-0014-4BF4-98C1-5D1DB43FCDC2}" srcOrd="0" destOrd="0" presId="urn:microsoft.com/office/officeart/2005/8/layout/process1"/>
    <dgm:cxn modelId="{202E4977-ACD5-45B9-8CD6-4B702E9F22D1}" type="presParOf" srcId="{B057702A-0CBB-4C50-ACC4-7C2E848623E7}" destId="{EEE0AE1E-1F08-42AE-8717-E5F14D0FFFB3}" srcOrd="6" destOrd="0" presId="urn:microsoft.com/office/officeart/2005/8/layout/process1"/>
    <dgm:cxn modelId="{3342A835-C787-4051-BDB4-C8207A7F86FB}" type="presParOf" srcId="{B057702A-0CBB-4C50-ACC4-7C2E848623E7}" destId="{36A5C852-F2C4-47BE-BE6D-30CC5E030890}" srcOrd="7" destOrd="0" presId="urn:microsoft.com/office/officeart/2005/8/layout/process1"/>
    <dgm:cxn modelId="{137A0B9D-C779-41DF-AD77-C483FFC5349A}" type="presParOf" srcId="{36A5C852-F2C4-47BE-BE6D-30CC5E030890}" destId="{9912015A-2667-46BC-BF84-E489CCE25C15}" srcOrd="0" destOrd="0" presId="urn:microsoft.com/office/officeart/2005/8/layout/process1"/>
    <dgm:cxn modelId="{9DB5ED79-743C-480E-9C26-BE9DB5845A55}" type="presParOf" srcId="{B057702A-0CBB-4C50-ACC4-7C2E848623E7}" destId="{1BFE718F-5ADE-442D-8A46-1E676CBE4448}" srcOrd="8" destOrd="0" presId="urn:microsoft.com/office/officeart/2005/8/layout/process1"/>
    <dgm:cxn modelId="{125F7C0E-D714-4EA5-A9F4-64090CA117C2}" type="presParOf" srcId="{B057702A-0CBB-4C50-ACC4-7C2E848623E7}" destId="{A3621419-B9AD-42F5-89B3-19BB305FDD86}" srcOrd="9" destOrd="0" presId="urn:microsoft.com/office/officeart/2005/8/layout/process1"/>
    <dgm:cxn modelId="{E04A8501-04F7-4427-A329-C9CCBDD4F1CA}" type="presParOf" srcId="{A3621419-B9AD-42F5-89B3-19BB305FDD86}" destId="{D386EBBC-E189-45DD-B745-BF7194FED0C9}" srcOrd="0" destOrd="0" presId="urn:microsoft.com/office/officeart/2005/8/layout/process1"/>
    <dgm:cxn modelId="{E959D6D0-BA3D-4FA7-B729-4516E1FC1529}" type="presParOf" srcId="{B057702A-0CBB-4C50-ACC4-7C2E848623E7}" destId="{1EAFD04D-F7C1-4C66-9C11-8C0C037F3ED0}" srcOrd="10" destOrd="0" presId="urn:microsoft.com/office/officeart/2005/8/layout/process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FF1D812A-46AC-4DAD-9D1D-5E7F7CF594A2}" type="doc">
      <dgm:prSet loTypeId="urn:microsoft.com/office/officeart/2005/8/layout/process1" loCatId="process" qsTypeId="urn:microsoft.com/office/officeart/2005/8/quickstyle/simple1" qsCatId="simple" csTypeId="urn:microsoft.com/office/officeart/2005/8/colors/accent1_2" csCatId="accent1" phldr="1"/>
      <dgm:spPr/>
    </dgm:pt>
    <dgm:pt modelId="{C2A03412-7A86-46AA-8DFB-C2E3240B296F}">
      <dgm:prSet phldrT="[Text]"/>
      <dgm:spPr>
        <a:noFill/>
        <a:ln>
          <a:noFill/>
        </a:ln>
      </dgm:spPr>
      <dgm:t>
        <a:bodyPr/>
        <a:lstStyle/>
        <a:p>
          <a:r>
            <a:rPr lang="cs-CZ" dirty="0" smtClean="0">
              <a:solidFill>
                <a:srgbClr val="C00000"/>
              </a:solidFill>
              <a:effectLst>
                <a:outerShdw blurRad="38100" dist="38100" dir="2700000" algn="tl">
                  <a:srgbClr val="C0C0C0"/>
                </a:outerShdw>
              </a:effectLst>
            </a:rPr>
            <a:t>Úvod – studium předmětu kartografie</a:t>
          </a:r>
          <a:endParaRPr lang="cs-CZ" dirty="0">
            <a:solidFill>
              <a:srgbClr val="C00000"/>
            </a:solidFill>
          </a:endParaRPr>
        </a:p>
      </dgm:t>
    </dgm:pt>
    <dgm:pt modelId="{9D8DCA65-C15D-422D-8C01-FFF73B8BE76C}" type="parTrans" cxnId="{5CAAD1C3-EAE7-42D6-BF4D-DD00E7CC4165}">
      <dgm:prSet/>
      <dgm:spPr/>
      <dgm:t>
        <a:bodyPr/>
        <a:lstStyle/>
        <a:p>
          <a:endParaRPr lang="cs-CZ"/>
        </a:p>
      </dgm:t>
    </dgm:pt>
    <dgm:pt modelId="{06178BE7-8D27-41F5-A65A-4D98E9DB63FD}" type="sibTrans" cxnId="{5CAAD1C3-EAE7-42D6-BF4D-DD00E7CC4165}">
      <dgm:prSet/>
      <dgm:spPr>
        <a:solidFill>
          <a:srgbClr val="9E0000"/>
        </a:solidFill>
      </dgm:spPr>
      <dgm:t>
        <a:bodyPr/>
        <a:lstStyle/>
        <a:p>
          <a:endParaRPr lang="cs-CZ"/>
        </a:p>
      </dgm:t>
    </dgm:pt>
    <dgm:pt modelId="{EB6FC82E-1B19-488C-A632-D75954DA5089}">
      <dgm:prSet phldrT="[Text]"/>
      <dgm:spPr>
        <a:solidFill>
          <a:srgbClr val="8E0000"/>
        </a:solidFill>
      </dgm:spPr>
      <dgm:t>
        <a:bodyPr/>
        <a:lstStyle/>
        <a:p>
          <a:r>
            <a:rPr lang="cs-CZ" dirty="0" smtClean="0">
              <a:effectLst>
                <a:outerShdw blurRad="38100" dist="38100" dir="2700000" algn="tl">
                  <a:srgbClr val="C0C0C0"/>
                </a:outerShdw>
              </a:effectLst>
            </a:rPr>
            <a:t>Postavení kartografie v systému věd</a:t>
          </a:r>
          <a:endParaRPr lang="cs-CZ" dirty="0"/>
        </a:p>
      </dgm:t>
    </dgm:pt>
    <dgm:pt modelId="{D85E963B-4BC2-493C-8BFE-F917084BBA13}" type="parTrans" cxnId="{82E50FB5-3609-413E-BB5B-FE522600D778}">
      <dgm:prSet/>
      <dgm:spPr/>
      <dgm:t>
        <a:bodyPr/>
        <a:lstStyle/>
        <a:p>
          <a:endParaRPr lang="cs-CZ"/>
        </a:p>
      </dgm:t>
    </dgm:pt>
    <dgm:pt modelId="{92D52AC9-EA34-475B-8E11-D7558B66CAFC}" type="sibTrans" cxnId="{82E50FB5-3609-413E-BB5B-FE522600D778}">
      <dgm:prSet/>
      <dgm:spPr>
        <a:solidFill>
          <a:srgbClr val="9E0000"/>
        </a:solidFill>
        <a:ln>
          <a:solidFill>
            <a:srgbClr val="9E0000"/>
          </a:solidFill>
        </a:ln>
      </dgm:spPr>
      <dgm:t>
        <a:bodyPr/>
        <a:lstStyle/>
        <a:p>
          <a:endParaRPr lang="cs-CZ" dirty="0"/>
        </a:p>
      </dgm:t>
    </dgm:pt>
    <dgm:pt modelId="{7F63495B-E1DD-4AD2-94A2-E86E532CFC36}">
      <dgm:prSet phldrT="[Text]"/>
      <dgm:spPr>
        <a:noFill/>
      </dgm:spPr>
      <dgm:t>
        <a:bodyPr/>
        <a:lstStyle/>
        <a:p>
          <a:r>
            <a:rPr lang="cs-CZ" dirty="0" smtClean="0">
              <a:solidFill>
                <a:srgbClr val="C00000"/>
              </a:solidFill>
              <a:effectLst>
                <a:outerShdw blurRad="38100" dist="38100" dir="2700000" algn="tl">
                  <a:srgbClr val="C0C0C0"/>
                </a:outerShdw>
              </a:effectLst>
            </a:rPr>
            <a:t>Kartografie jako samostatný vědní obor a její definice</a:t>
          </a:r>
          <a:endParaRPr lang="cs-CZ" dirty="0">
            <a:solidFill>
              <a:srgbClr val="C00000"/>
            </a:solidFill>
          </a:endParaRPr>
        </a:p>
      </dgm:t>
    </dgm:pt>
    <dgm:pt modelId="{00297646-0EF1-491E-8151-A0251977CFFA}" type="parTrans" cxnId="{E1CF5A8D-0997-4EF4-ACC4-57964B17A23E}">
      <dgm:prSet/>
      <dgm:spPr/>
      <dgm:t>
        <a:bodyPr/>
        <a:lstStyle/>
        <a:p>
          <a:endParaRPr lang="cs-CZ"/>
        </a:p>
      </dgm:t>
    </dgm:pt>
    <dgm:pt modelId="{20646FCE-705B-44A0-BB1A-2EC7AA2A4E2E}" type="sibTrans" cxnId="{E1CF5A8D-0997-4EF4-ACC4-57964B17A23E}">
      <dgm:prSet/>
      <dgm:spPr>
        <a:solidFill>
          <a:srgbClr val="9E0000"/>
        </a:solidFill>
      </dgm:spPr>
      <dgm:t>
        <a:bodyPr/>
        <a:lstStyle/>
        <a:p>
          <a:endParaRPr lang="cs-CZ"/>
        </a:p>
      </dgm:t>
    </dgm:pt>
    <dgm:pt modelId="{90EB916C-B489-422B-94D2-5B5CD0BA0924}">
      <dgm:prSet phldrT="[Text]"/>
      <dgm:spPr>
        <a:noFill/>
      </dgm:spPr>
      <dgm:t>
        <a:bodyPr/>
        <a:lstStyle/>
        <a:p>
          <a:r>
            <a:rPr lang="cs-CZ" dirty="0" smtClean="0">
              <a:solidFill>
                <a:srgbClr val="C00000"/>
              </a:solidFill>
              <a:effectLst>
                <a:outerShdw blurRad="38100" dist="38100" dir="2700000" algn="tl">
                  <a:srgbClr val="C0C0C0"/>
                </a:outerShdw>
              </a:effectLst>
            </a:rPr>
            <a:t>Definice mapy, atlasu, glóbu a produktů digitální kartografie</a:t>
          </a:r>
          <a:endParaRPr lang="cs-CZ" dirty="0">
            <a:solidFill>
              <a:srgbClr val="C00000"/>
            </a:solidFill>
          </a:endParaRPr>
        </a:p>
      </dgm:t>
    </dgm:pt>
    <dgm:pt modelId="{795CB2DA-0D89-412A-8746-0A55F814F439}" type="parTrans" cxnId="{A1DB6E46-39B1-4B62-9DFA-D74573351459}">
      <dgm:prSet/>
      <dgm:spPr/>
      <dgm:t>
        <a:bodyPr/>
        <a:lstStyle/>
        <a:p>
          <a:endParaRPr lang="cs-CZ"/>
        </a:p>
      </dgm:t>
    </dgm:pt>
    <dgm:pt modelId="{81E37371-C328-40FD-B9AD-FA75F4663C9B}" type="sibTrans" cxnId="{A1DB6E46-39B1-4B62-9DFA-D74573351459}">
      <dgm:prSet/>
      <dgm:spPr>
        <a:solidFill>
          <a:srgbClr val="9E0000"/>
        </a:solidFill>
      </dgm:spPr>
      <dgm:t>
        <a:bodyPr/>
        <a:lstStyle/>
        <a:p>
          <a:endParaRPr lang="cs-CZ"/>
        </a:p>
      </dgm:t>
    </dgm:pt>
    <dgm:pt modelId="{7479B931-5197-489F-B820-1260B7851AF6}">
      <dgm:prSet phldrT="[Text]"/>
      <dgm:spPr>
        <a:noFill/>
      </dgm:spPr>
      <dgm:t>
        <a:bodyPr/>
        <a:lstStyle/>
        <a:p>
          <a:r>
            <a:rPr lang="cs-CZ" dirty="0" smtClean="0">
              <a:solidFill>
                <a:srgbClr val="C00000"/>
              </a:solidFill>
              <a:effectLst>
                <a:outerShdw blurRad="38100" dist="38100" dir="2700000" algn="tl">
                  <a:srgbClr val="C0C0C0"/>
                </a:outerShdw>
              </a:effectLst>
            </a:rPr>
            <a:t>Struktura a členění kartografie,</a:t>
          </a:r>
          <a:endParaRPr lang="cs-CZ" dirty="0">
            <a:solidFill>
              <a:srgbClr val="C00000"/>
            </a:solidFill>
          </a:endParaRPr>
        </a:p>
      </dgm:t>
    </dgm:pt>
    <dgm:pt modelId="{7B8B7371-EE95-4821-952A-DA348401A1EE}" type="parTrans" cxnId="{C63C4F92-EBE0-4638-AB1A-C888B8DDA6B9}">
      <dgm:prSet/>
      <dgm:spPr/>
      <dgm:t>
        <a:bodyPr/>
        <a:lstStyle/>
        <a:p>
          <a:endParaRPr lang="cs-CZ"/>
        </a:p>
      </dgm:t>
    </dgm:pt>
    <dgm:pt modelId="{EBDAE86E-3CEA-46E1-AF4F-EF0AC5801943}" type="sibTrans" cxnId="{C63C4F92-EBE0-4638-AB1A-C888B8DDA6B9}">
      <dgm:prSet/>
      <dgm:spPr>
        <a:solidFill>
          <a:srgbClr val="9E0000"/>
        </a:solidFill>
      </dgm:spPr>
      <dgm:t>
        <a:bodyPr/>
        <a:lstStyle/>
        <a:p>
          <a:endParaRPr lang="cs-CZ"/>
        </a:p>
      </dgm:t>
    </dgm:pt>
    <dgm:pt modelId="{4C1DEBAA-0F32-44E4-B462-2BE97B11C370}">
      <dgm:prSet phldrT="[Text]"/>
      <dgm:spPr>
        <a:noFill/>
      </dgm:spPr>
      <dgm:t>
        <a:bodyPr/>
        <a:lstStyle/>
        <a:p>
          <a:r>
            <a:rPr lang="cs-CZ" dirty="0" smtClean="0">
              <a:solidFill>
                <a:srgbClr val="C00000"/>
              </a:solidFill>
              <a:effectLst>
                <a:outerShdw blurRad="38100" dist="38100" dir="2700000" algn="tl">
                  <a:srgbClr val="C0C0C0"/>
                </a:outerShdw>
              </a:effectLst>
            </a:rPr>
            <a:t>Dějiny kartografie</a:t>
          </a:r>
          <a:endParaRPr lang="cs-CZ" dirty="0">
            <a:solidFill>
              <a:srgbClr val="C00000"/>
            </a:solidFill>
          </a:endParaRPr>
        </a:p>
      </dgm:t>
    </dgm:pt>
    <dgm:pt modelId="{C849807A-C483-4CA7-99A7-4D5DF6B147BB}" type="parTrans" cxnId="{69B190B8-3117-45E0-A097-600594B20AAB}">
      <dgm:prSet/>
      <dgm:spPr/>
      <dgm:t>
        <a:bodyPr/>
        <a:lstStyle/>
        <a:p>
          <a:endParaRPr lang="cs-CZ"/>
        </a:p>
      </dgm:t>
    </dgm:pt>
    <dgm:pt modelId="{E94B1057-1EF8-4C77-A54A-C4A8A9042316}" type="sibTrans" cxnId="{69B190B8-3117-45E0-A097-600594B20AAB}">
      <dgm:prSet/>
      <dgm:spPr>
        <a:solidFill>
          <a:srgbClr val="9E0000"/>
        </a:solidFill>
      </dgm:spPr>
      <dgm:t>
        <a:bodyPr/>
        <a:lstStyle/>
        <a:p>
          <a:endParaRPr lang="cs-CZ"/>
        </a:p>
      </dgm:t>
    </dgm:pt>
    <dgm:pt modelId="{B057702A-0CBB-4C50-ACC4-7C2E848623E7}" type="pres">
      <dgm:prSet presAssocID="{FF1D812A-46AC-4DAD-9D1D-5E7F7CF594A2}" presName="Name0" presStyleCnt="0">
        <dgm:presLayoutVars>
          <dgm:dir/>
          <dgm:resizeHandles val="exact"/>
        </dgm:presLayoutVars>
      </dgm:prSet>
      <dgm:spPr/>
    </dgm:pt>
    <dgm:pt modelId="{21B9CB86-07E8-4748-B26B-05CC586D5445}" type="pres">
      <dgm:prSet presAssocID="{C2A03412-7A86-46AA-8DFB-C2E3240B296F}" presName="node" presStyleLbl="node1" presStyleIdx="0" presStyleCnt="6" custScaleX="98785" custScaleY="97992" custLinFactNeighborX="-830" custLinFactNeighborY="-3812">
        <dgm:presLayoutVars>
          <dgm:bulletEnabled val="1"/>
        </dgm:presLayoutVars>
      </dgm:prSet>
      <dgm:spPr/>
      <dgm:t>
        <a:bodyPr/>
        <a:lstStyle/>
        <a:p>
          <a:endParaRPr lang="cs-CZ"/>
        </a:p>
      </dgm:t>
    </dgm:pt>
    <dgm:pt modelId="{FF98E716-3DA5-4B4A-B765-410C97872A7F}" type="pres">
      <dgm:prSet presAssocID="{06178BE7-8D27-41F5-A65A-4D98E9DB63FD}" presName="sibTrans" presStyleLbl="sibTrans2D1" presStyleIdx="0" presStyleCnt="5"/>
      <dgm:spPr/>
      <dgm:t>
        <a:bodyPr/>
        <a:lstStyle/>
        <a:p>
          <a:endParaRPr lang="cs-CZ"/>
        </a:p>
      </dgm:t>
    </dgm:pt>
    <dgm:pt modelId="{22058855-13C9-4F9E-99CA-BF1D24F161FF}" type="pres">
      <dgm:prSet presAssocID="{06178BE7-8D27-41F5-A65A-4D98E9DB63FD}" presName="connectorText" presStyleLbl="sibTrans2D1" presStyleIdx="0" presStyleCnt="5"/>
      <dgm:spPr/>
      <dgm:t>
        <a:bodyPr/>
        <a:lstStyle/>
        <a:p>
          <a:endParaRPr lang="cs-CZ"/>
        </a:p>
      </dgm:t>
    </dgm:pt>
    <dgm:pt modelId="{53D723DB-08EA-4C67-A083-1E84675A5EC9}" type="pres">
      <dgm:prSet presAssocID="{EB6FC82E-1B19-488C-A632-D75954DA5089}" presName="node" presStyleLbl="node1" presStyleIdx="1" presStyleCnt="6">
        <dgm:presLayoutVars>
          <dgm:bulletEnabled val="1"/>
        </dgm:presLayoutVars>
      </dgm:prSet>
      <dgm:spPr/>
      <dgm:t>
        <a:bodyPr/>
        <a:lstStyle/>
        <a:p>
          <a:endParaRPr lang="cs-CZ"/>
        </a:p>
      </dgm:t>
    </dgm:pt>
    <dgm:pt modelId="{4F8282E8-73A7-4E44-B934-4359F7D10754}" type="pres">
      <dgm:prSet presAssocID="{92D52AC9-EA34-475B-8E11-D7558B66CAFC}" presName="sibTrans" presStyleLbl="sibTrans2D1" presStyleIdx="1" presStyleCnt="5"/>
      <dgm:spPr/>
      <dgm:t>
        <a:bodyPr/>
        <a:lstStyle/>
        <a:p>
          <a:endParaRPr lang="cs-CZ"/>
        </a:p>
      </dgm:t>
    </dgm:pt>
    <dgm:pt modelId="{465292F9-674A-4E2D-9BEE-9970FE2B31E5}" type="pres">
      <dgm:prSet presAssocID="{92D52AC9-EA34-475B-8E11-D7558B66CAFC}" presName="connectorText" presStyleLbl="sibTrans2D1" presStyleIdx="1" presStyleCnt="5"/>
      <dgm:spPr/>
      <dgm:t>
        <a:bodyPr/>
        <a:lstStyle/>
        <a:p>
          <a:endParaRPr lang="cs-CZ"/>
        </a:p>
      </dgm:t>
    </dgm:pt>
    <dgm:pt modelId="{4BACDF9A-8DCC-45C0-976F-1A8C11DB23B7}" type="pres">
      <dgm:prSet presAssocID="{7F63495B-E1DD-4AD2-94A2-E86E532CFC36}" presName="node" presStyleLbl="node1" presStyleIdx="2" presStyleCnt="6">
        <dgm:presLayoutVars>
          <dgm:bulletEnabled val="1"/>
        </dgm:presLayoutVars>
      </dgm:prSet>
      <dgm:spPr/>
      <dgm:t>
        <a:bodyPr/>
        <a:lstStyle/>
        <a:p>
          <a:endParaRPr lang="cs-CZ"/>
        </a:p>
      </dgm:t>
    </dgm:pt>
    <dgm:pt modelId="{37D8FB20-EAFA-47CA-A169-B9766F3E1E36}" type="pres">
      <dgm:prSet presAssocID="{20646FCE-705B-44A0-BB1A-2EC7AA2A4E2E}" presName="sibTrans" presStyleLbl="sibTrans2D1" presStyleIdx="2" presStyleCnt="5"/>
      <dgm:spPr/>
      <dgm:t>
        <a:bodyPr/>
        <a:lstStyle/>
        <a:p>
          <a:endParaRPr lang="cs-CZ"/>
        </a:p>
      </dgm:t>
    </dgm:pt>
    <dgm:pt modelId="{2509FA75-0014-4BF4-98C1-5D1DB43FCDC2}" type="pres">
      <dgm:prSet presAssocID="{20646FCE-705B-44A0-BB1A-2EC7AA2A4E2E}" presName="connectorText" presStyleLbl="sibTrans2D1" presStyleIdx="2" presStyleCnt="5"/>
      <dgm:spPr/>
      <dgm:t>
        <a:bodyPr/>
        <a:lstStyle/>
        <a:p>
          <a:endParaRPr lang="cs-CZ"/>
        </a:p>
      </dgm:t>
    </dgm:pt>
    <dgm:pt modelId="{EEE0AE1E-1F08-42AE-8717-E5F14D0FFFB3}" type="pres">
      <dgm:prSet presAssocID="{90EB916C-B489-422B-94D2-5B5CD0BA0924}" presName="node" presStyleLbl="node1" presStyleIdx="3" presStyleCnt="6">
        <dgm:presLayoutVars>
          <dgm:bulletEnabled val="1"/>
        </dgm:presLayoutVars>
      </dgm:prSet>
      <dgm:spPr/>
      <dgm:t>
        <a:bodyPr/>
        <a:lstStyle/>
        <a:p>
          <a:endParaRPr lang="cs-CZ"/>
        </a:p>
      </dgm:t>
    </dgm:pt>
    <dgm:pt modelId="{36A5C852-F2C4-47BE-BE6D-30CC5E030890}" type="pres">
      <dgm:prSet presAssocID="{81E37371-C328-40FD-B9AD-FA75F4663C9B}" presName="sibTrans" presStyleLbl="sibTrans2D1" presStyleIdx="3" presStyleCnt="5"/>
      <dgm:spPr/>
      <dgm:t>
        <a:bodyPr/>
        <a:lstStyle/>
        <a:p>
          <a:endParaRPr lang="cs-CZ"/>
        </a:p>
      </dgm:t>
    </dgm:pt>
    <dgm:pt modelId="{9912015A-2667-46BC-BF84-E489CCE25C15}" type="pres">
      <dgm:prSet presAssocID="{81E37371-C328-40FD-B9AD-FA75F4663C9B}" presName="connectorText" presStyleLbl="sibTrans2D1" presStyleIdx="3" presStyleCnt="5"/>
      <dgm:spPr/>
      <dgm:t>
        <a:bodyPr/>
        <a:lstStyle/>
        <a:p>
          <a:endParaRPr lang="cs-CZ"/>
        </a:p>
      </dgm:t>
    </dgm:pt>
    <dgm:pt modelId="{1BFE718F-5ADE-442D-8A46-1E676CBE4448}" type="pres">
      <dgm:prSet presAssocID="{7479B931-5197-489F-B820-1260B7851AF6}" presName="node" presStyleLbl="node1" presStyleIdx="4" presStyleCnt="6">
        <dgm:presLayoutVars>
          <dgm:bulletEnabled val="1"/>
        </dgm:presLayoutVars>
      </dgm:prSet>
      <dgm:spPr/>
      <dgm:t>
        <a:bodyPr/>
        <a:lstStyle/>
        <a:p>
          <a:endParaRPr lang="cs-CZ"/>
        </a:p>
      </dgm:t>
    </dgm:pt>
    <dgm:pt modelId="{A3621419-B9AD-42F5-89B3-19BB305FDD86}" type="pres">
      <dgm:prSet presAssocID="{EBDAE86E-3CEA-46E1-AF4F-EF0AC5801943}" presName="sibTrans" presStyleLbl="sibTrans2D1" presStyleIdx="4" presStyleCnt="5"/>
      <dgm:spPr/>
      <dgm:t>
        <a:bodyPr/>
        <a:lstStyle/>
        <a:p>
          <a:endParaRPr lang="cs-CZ"/>
        </a:p>
      </dgm:t>
    </dgm:pt>
    <dgm:pt modelId="{D386EBBC-E189-45DD-B745-BF7194FED0C9}" type="pres">
      <dgm:prSet presAssocID="{EBDAE86E-3CEA-46E1-AF4F-EF0AC5801943}" presName="connectorText" presStyleLbl="sibTrans2D1" presStyleIdx="4" presStyleCnt="5"/>
      <dgm:spPr/>
      <dgm:t>
        <a:bodyPr/>
        <a:lstStyle/>
        <a:p>
          <a:endParaRPr lang="cs-CZ"/>
        </a:p>
      </dgm:t>
    </dgm:pt>
    <dgm:pt modelId="{1EAFD04D-F7C1-4C66-9C11-8C0C037F3ED0}" type="pres">
      <dgm:prSet presAssocID="{4C1DEBAA-0F32-44E4-B462-2BE97B11C370}" presName="node" presStyleLbl="node1" presStyleIdx="5" presStyleCnt="6">
        <dgm:presLayoutVars>
          <dgm:bulletEnabled val="1"/>
        </dgm:presLayoutVars>
      </dgm:prSet>
      <dgm:spPr/>
      <dgm:t>
        <a:bodyPr/>
        <a:lstStyle/>
        <a:p>
          <a:endParaRPr lang="cs-CZ"/>
        </a:p>
      </dgm:t>
    </dgm:pt>
  </dgm:ptLst>
  <dgm:cxnLst>
    <dgm:cxn modelId="{78FEDD1F-8C0D-4CAE-AAF9-34D64F97C605}" type="presOf" srcId="{FF1D812A-46AC-4DAD-9D1D-5E7F7CF594A2}" destId="{B057702A-0CBB-4C50-ACC4-7C2E848623E7}" srcOrd="0" destOrd="0" presId="urn:microsoft.com/office/officeart/2005/8/layout/process1"/>
    <dgm:cxn modelId="{A0712EED-DB1C-4714-BF1B-42F393DB7B12}" type="presOf" srcId="{7479B931-5197-489F-B820-1260B7851AF6}" destId="{1BFE718F-5ADE-442D-8A46-1E676CBE4448}" srcOrd="0" destOrd="0" presId="urn:microsoft.com/office/officeart/2005/8/layout/process1"/>
    <dgm:cxn modelId="{E1CF5A8D-0997-4EF4-ACC4-57964B17A23E}" srcId="{FF1D812A-46AC-4DAD-9D1D-5E7F7CF594A2}" destId="{7F63495B-E1DD-4AD2-94A2-E86E532CFC36}" srcOrd="2" destOrd="0" parTransId="{00297646-0EF1-491E-8151-A0251977CFFA}" sibTransId="{20646FCE-705B-44A0-BB1A-2EC7AA2A4E2E}"/>
    <dgm:cxn modelId="{803D0ACA-C8DF-4BFA-ADBB-7912E2B0FEEB}" type="presOf" srcId="{C2A03412-7A86-46AA-8DFB-C2E3240B296F}" destId="{21B9CB86-07E8-4748-B26B-05CC586D5445}" srcOrd="0" destOrd="0" presId="urn:microsoft.com/office/officeart/2005/8/layout/process1"/>
    <dgm:cxn modelId="{3C66C54C-5F91-4B82-9E42-C53703D3868F}" type="presOf" srcId="{EBDAE86E-3CEA-46E1-AF4F-EF0AC5801943}" destId="{D386EBBC-E189-45DD-B745-BF7194FED0C9}" srcOrd="1" destOrd="0" presId="urn:microsoft.com/office/officeart/2005/8/layout/process1"/>
    <dgm:cxn modelId="{7E80B2E1-943B-4FBA-8391-89BE62AFC4D3}" type="presOf" srcId="{20646FCE-705B-44A0-BB1A-2EC7AA2A4E2E}" destId="{2509FA75-0014-4BF4-98C1-5D1DB43FCDC2}" srcOrd="1" destOrd="0" presId="urn:microsoft.com/office/officeart/2005/8/layout/process1"/>
    <dgm:cxn modelId="{01D4F272-00A4-4D18-B9B2-C2FD48198B6F}" type="presOf" srcId="{EB6FC82E-1B19-488C-A632-D75954DA5089}" destId="{53D723DB-08EA-4C67-A083-1E84675A5EC9}" srcOrd="0" destOrd="0" presId="urn:microsoft.com/office/officeart/2005/8/layout/process1"/>
    <dgm:cxn modelId="{5CAAD1C3-EAE7-42D6-BF4D-DD00E7CC4165}" srcId="{FF1D812A-46AC-4DAD-9D1D-5E7F7CF594A2}" destId="{C2A03412-7A86-46AA-8DFB-C2E3240B296F}" srcOrd="0" destOrd="0" parTransId="{9D8DCA65-C15D-422D-8C01-FFF73B8BE76C}" sibTransId="{06178BE7-8D27-41F5-A65A-4D98E9DB63FD}"/>
    <dgm:cxn modelId="{69B190B8-3117-45E0-A097-600594B20AAB}" srcId="{FF1D812A-46AC-4DAD-9D1D-5E7F7CF594A2}" destId="{4C1DEBAA-0F32-44E4-B462-2BE97B11C370}" srcOrd="5" destOrd="0" parTransId="{C849807A-C483-4CA7-99A7-4D5DF6B147BB}" sibTransId="{E94B1057-1EF8-4C77-A54A-C4A8A9042316}"/>
    <dgm:cxn modelId="{82E50FB5-3609-413E-BB5B-FE522600D778}" srcId="{FF1D812A-46AC-4DAD-9D1D-5E7F7CF594A2}" destId="{EB6FC82E-1B19-488C-A632-D75954DA5089}" srcOrd="1" destOrd="0" parTransId="{D85E963B-4BC2-493C-8BFE-F917084BBA13}" sibTransId="{92D52AC9-EA34-475B-8E11-D7558B66CAFC}"/>
    <dgm:cxn modelId="{D3D6BB64-5D60-4BE3-9F51-CBA112E73995}" type="presOf" srcId="{81E37371-C328-40FD-B9AD-FA75F4663C9B}" destId="{36A5C852-F2C4-47BE-BE6D-30CC5E030890}" srcOrd="0" destOrd="0" presId="urn:microsoft.com/office/officeart/2005/8/layout/process1"/>
    <dgm:cxn modelId="{DC48294E-BE9C-4B00-8439-0BFED38931FC}" type="presOf" srcId="{4C1DEBAA-0F32-44E4-B462-2BE97B11C370}" destId="{1EAFD04D-F7C1-4C66-9C11-8C0C037F3ED0}" srcOrd="0" destOrd="0" presId="urn:microsoft.com/office/officeart/2005/8/layout/process1"/>
    <dgm:cxn modelId="{1CD6F7AE-5E8F-48B1-AAF2-1595867A3853}" type="presOf" srcId="{20646FCE-705B-44A0-BB1A-2EC7AA2A4E2E}" destId="{37D8FB20-EAFA-47CA-A169-B9766F3E1E36}" srcOrd="0" destOrd="0" presId="urn:microsoft.com/office/officeart/2005/8/layout/process1"/>
    <dgm:cxn modelId="{1C3CD982-8664-4022-B5BF-D1E844AB9684}" type="presOf" srcId="{06178BE7-8D27-41F5-A65A-4D98E9DB63FD}" destId="{22058855-13C9-4F9E-99CA-BF1D24F161FF}" srcOrd="1" destOrd="0" presId="urn:microsoft.com/office/officeart/2005/8/layout/process1"/>
    <dgm:cxn modelId="{12E25AAC-B078-4C22-A2F8-F4C44E9FDB9F}" type="presOf" srcId="{90EB916C-B489-422B-94D2-5B5CD0BA0924}" destId="{EEE0AE1E-1F08-42AE-8717-E5F14D0FFFB3}" srcOrd="0" destOrd="0" presId="urn:microsoft.com/office/officeart/2005/8/layout/process1"/>
    <dgm:cxn modelId="{C63C4F92-EBE0-4638-AB1A-C888B8DDA6B9}" srcId="{FF1D812A-46AC-4DAD-9D1D-5E7F7CF594A2}" destId="{7479B931-5197-489F-B820-1260B7851AF6}" srcOrd="4" destOrd="0" parTransId="{7B8B7371-EE95-4821-952A-DA348401A1EE}" sibTransId="{EBDAE86E-3CEA-46E1-AF4F-EF0AC5801943}"/>
    <dgm:cxn modelId="{42ED5E47-1CCC-4304-91E9-23C9E8D95B5F}" type="presOf" srcId="{81E37371-C328-40FD-B9AD-FA75F4663C9B}" destId="{9912015A-2667-46BC-BF84-E489CCE25C15}" srcOrd="1" destOrd="0" presId="urn:microsoft.com/office/officeart/2005/8/layout/process1"/>
    <dgm:cxn modelId="{A1DB6E46-39B1-4B62-9DFA-D74573351459}" srcId="{FF1D812A-46AC-4DAD-9D1D-5E7F7CF594A2}" destId="{90EB916C-B489-422B-94D2-5B5CD0BA0924}" srcOrd="3" destOrd="0" parTransId="{795CB2DA-0D89-412A-8746-0A55F814F439}" sibTransId="{81E37371-C328-40FD-B9AD-FA75F4663C9B}"/>
    <dgm:cxn modelId="{9C9BD429-7160-4209-9176-4EB1BAB0D88A}" type="presOf" srcId="{EBDAE86E-3CEA-46E1-AF4F-EF0AC5801943}" destId="{A3621419-B9AD-42F5-89B3-19BB305FDD86}" srcOrd="0" destOrd="0" presId="urn:microsoft.com/office/officeart/2005/8/layout/process1"/>
    <dgm:cxn modelId="{D35D1DDE-AA5E-4D82-B6AE-C9D5544DF15F}" type="presOf" srcId="{92D52AC9-EA34-475B-8E11-D7558B66CAFC}" destId="{4F8282E8-73A7-4E44-B934-4359F7D10754}" srcOrd="0" destOrd="0" presId="urn:microsoft.com/office/officeart/2005/8/layout/process1"/>
    <dgm:cxn modelId="{6BB2B7FE-E08B-4EA6-8C64-28A8E17F582F}" type="presOf" srcId="{92D52AC9-EA34-475B-8E11-D7558B66CAFC}" destId="{465292F9-674A-4E2D-9BEE-9970FE2B31E5}" srcOrd="1" destOrd="0" presId="urn:microsoft.com/office/officeart/2005/8/layout/process1"/>
    <dgm:cxn modelId="{1B511701-D693-4D3D-B59F-6FC5CEA73B22}" type="presOf" srcId="{7F63495B-E1DD-4AD2-94A2-E86E532CFC36}" destId="{4BACDF9A-8DCC-45C0-976F-1A8C11DB23B7}" srcOrd="0" destOrd="0" presId="urn:microsoft.com/office/officeart/2005/8/layout/process1"/>
    <dgm:cxn modelId="{5D808A6C-3D5D-4C04-90FD-09CDA6858F02}" type="presOf" srcId="{06178BE7-8D27-41F5-A65A-4D98E9DB63FD}" destId="{FF98E716-3DA5-4B4A-B765-410C97872A7F}" srcOrd="0" destOrd="0" presId="urn:microsoft.com/office/officeart/2005/8/layout/process1"/>
    <dgm:cxn modelId="{E787A90B-6769-47AB-921B-5E793CFD18D3}" type="presParOf" srcId="{B057702A-0CBB-4C50-ACC4-7C2E848623E7}" destId="{21B9CB86-07E8-4748-B26B-05CC586D5445}" srcOrd="0" destOrd="0" presId="urn:microsoft.com/office/officeart/2005/8/layout/process1"/>
    <dgm:cxn modelId="{91DD04B8-E312-4428-9FAE-8A2B6AB25A39}" type="presParOf" srcId="{B057702A-0CBB-4C50-ACC4-7C2E848623E7}" destId="{FF98E716-3DA5-4B4A-B765-410C97872A7F}" srcOrd="1" destOrd="0" presId="urn:microsoft.com/office/officeart/2005/8/layout/process1"/>
    <dgm:cxn modelId="{0F60F5A9-51BB-4637-A38C-56BE1C12D7DD}" type="presParOf" srcId="{FF98E716-3DA5-4B4A-B765-410C97872A7F}" destId="{22058855-13C9-4F9E-99CA-BF1D24F161FF}" srcOrd="0" destOrd="0" presId="urn:microsoft.com/office/officeart/2005/8/layout/process1"/>
    <dgm:cxn modelId="{6B214AB4-C53A-4A05-8E94-39DCB79B2517}" type="presParOf" srcId="{B057702A-0CBB-4C50-ACC4-7C2E848623E7}" destId="{53D723DB-08EA-4C67-A083-1E84675A5EC9}" srcOrd="2" destOrd="0" presId="urn:microsoft.com/office/officeart/2005/8/layout/process1"/>
    <dgm:cxn modelId="{62EBBA91-91D6-4BC9-AEE4-E102EF1A0863}" type="presParOf" srcId="{B057702A-0CBB-4C50-ACC4-7C2E848623E7}" destId="{4F8282E8-73A7-4E44-B934-4359F7D10754}" srcOrd="3" destOrd="0" presId="urn:microsoft.com/office/officeart/2005/8/layout/process1"/>
    <dgm:cxn modelId="{FA2648BC-9AAF-47B2-93D0-4298D8990D43}" type="presParOf" srcId="{4F8282E8-73A7-4E44-B934-4359F7D10754}" destId="{465292F9-674A-4E2D-9BEE-9970FE2B31E5}" srcOrd="0" destOrd="0" presId="urn:microsoft.com/office/officeart/2005/8/layout/process1"/>
    <dgm:cxn modelId="{0F7DABD2-B4F9-4F2A-BE3E-1788A38F117B}" type="presParOf" srcId="{B057702A-0CBB-4C50-ACC4-7C2E848623E7}" destId="{4BACDF9A-8DCC-45C0-976F-1A8C11DB23B7}" srcOrd="4" destOrd="0" presId="urn:microsoft.com/office/officeart/2005/8/layout/process1"/>
    <dgm:cxn modelId="{1207F936-0FC0-45D5-9958-9DCDE44CB13F}" type="presParOf" srcId="{B057702A-0CBB-4C50-ACC4-7C2E848623E7}" destId="{37D8FB20-EAFA-47CA-A169-B9766F3E1E36}" srcOrd="5" destOrd="0" presId="urn:microsoft.com/office/officeart/2005/8/layout/process1"/>
    <dgm:cxn modelId="{EE90AB50-9E3F-4CF4-BE54-99E2313945C1}" type="presParOf" srcId="{37D8FB20-EAFA-47CA-A169-B9766F3E1E36}" destId="{2509FA75-0014-4BF4-98C1-5D1DB43FCDC2}" srcOrd="0" destOrd="0" presId="urn:microsoft.com/office/officeart/2005/8/layout/process1"/>
    <dgm:cxn modelId="{DCDA69A2-B085-4297-BBE0-89F18DC9220A}" type="presParOf" srcId="{B057702A-0CBB-4C50-ACC4-7C2E848623E7}" destId="{EEE0AE1E-1F08-42AE-8717-E5F14D0FFFB3}" srcOrd="6" destOrd="0" presId="urn:microsoft.com/office/officeart/2005/8/layout/process1"/>
    <dgm:cxn modelId="{C7CC2ABB-BCF5-486E-9AB2-26CA9EAFC055}" type="presParOf" srcId="{B057702A-0CBB-4C50-ACC4-7C2E848623E7}" destId="{36A5C852-F2C4-47BE-BE6D-30CC5E030890}" srcOrd="7" destOrd="0" presId="urn:microsoft.com/office/officeart/2005/8/layout/process1"/>
    <dgm:cxn modelId="{9DFE0E9E-DA86-48EF-816F-C0FBC3AF0E6E}" type="presParOf" srcId="{36A5C852-F2C4-47BE-BE6D-30CC5E030890}" destId="{9912015A-2667-46BC-BF84-E489CCE25C15}" srcOrd="0" destOrd="0" presId="urn:microsoft.com/office/officeart/2005/8/layout/process1"/>
    <dgm:cxn modelId="{4E7EBB07-5ABD-41E4-A4DF-27120B4B3621}" type="presParOf" srcId="{B057702A-0CBB-4C50-ACC4-7C2E848623E7}" destId="{1BFE718F-5ADE-442D-8A46-1E676CBE4448}" srcOrd="8" destOrd="0" presId="urn:microsoft.com/office/officeart/2005/8/layout/process1"/>
    <dgm:cxn modelId="{4EBD19F5-75B7-42A9-A2E5-3E92981D12E0}" type="presParOf" srcId="{B057702A-0CBB-4C50-ACC4-7C2E848623E7}" destId="{A3621419-B9AD-42F5-89B3-19BB305FDD86}" srcOrd="9" destOrd="0" presId="urn:microsoft.com/office/officeart/2005/8/layout/process1"/>
    <dgm:cxn modelId="{B3569D55-8D50-4E4C-A01B-4170FC4CE6F3}" type="presParOf" srcId="{A3621419-B9AD-42F5-89B3-19BB305FDD86}" destId="{D386EBBC-E189-45DD-B745-BF7194FED0C9}" srcOrd="0" destOrd="0" presId="urn:microsoft.com/office/officeart/2005/8/layout/process1"/>
    <dgm:cxn modelId="{E214DC6E-D7B0-4D18-830C-AC7E40E4BF54}" type="presParOf" srcId="{B057702A-0CBB-4C50-ACC4-7C2E848623E7}" destId="{1EAFD04D-F7C1-4C66-9C11-8C0C037F3ED0}" srcOrd="10" destOrd="0" presId="urn:microsoft.com/office/officeart/2005/8/layout/process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21B9CB86-07E8-4748-B26B-05CC586D5445}">
      <dsp:nvSpPr>
        <dsp:cNvPr id="0" name=""/>
        <dsp:cNvSpPr/>
      </dsp:nvSpPr>
      <dsp:spPr>
        <a:xfrm>
          <a:off x="0" y="0"/>
          <a:ext cx="1075888" cy="1334950"/>
        </a:xfrm>
        <a:prstGeom prst="roundRect">
          <a:avLst>
            <a:gd name="adj" fmla="val 10000"/>
          </a:avLst>
        </a:prstGeom>
        <a:solidFill>
          <a:srgbClr val="8E0000"/>
        </a:solidFill>
        <a:ln w="12700" cap="flat" cmpd="sng" algn="ctr">
          <a:solidFill>
            <a:srgbClr val="8E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cs-CZ" sz="1300" kern="1200" dirty="0" smtClean="0">
              <a:solidFill>
                <a:schemeClr val="bg1"/>
              </a:solidFill>
              <a:effectLst>
                <a:outerShdw blurRad="38100" dist="38100" dir="2700000" algn="tl">
                  <a:srgbClr val="C0C0C0"/>
                </a:outerShdw>
              </a:effectLst>
            </a:rPr>
            <a:t>Úvod – studium předmětu kartografie</a:t>
          </a:r>
          <a:endParaRPr lang="cs-CZ" sz="1300" kern="1200" dirty="0">
            <a:solidFill>
              <a:schemeClr val="bg1"/>
            </a:solidFill>
          </a:endParaRPr>
        </a:p>
      </dsp:txBody>
      <dsp:txXfrm>
        <a:off x="0" y="0"/>
        <a:ext cx="1075888" cy="1334950"/>
      </dsp:txXfrm>
    </dsp:sp>
    <dsp:sp modelId="{FF98E716-3DA5-4B4A-B765-410C97872A7F}">
      <dsp:nvSpPr>
        <dsp:cNvPr id="0" name=""/>
        <dsp:cNvSpPr/>
      </dsp:nvSpPr>
      <dsp:spPr>
        <a:xfrm rot="131681">
          <a:off x="1186368" y="561768"/>
          <a:ext cx="234572" cy="270102"/>
        </a:xfrm>
        <a:prstGeom prst="rightArrow">
          <a:avLst>
            <a:gd name="adj1" fmla="val 60000"/>
            <a:gd name="adj2" fmla="val 50000"/>
          </a:avLst>
        </a:prstGeom>
        <a:solidFill>
          <a:srgbClr val="9E000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cs-CZ" sz="1000" kern="1200"/>
        </a:p>
      </dsp:txBody>
      <dsp:txXfrm rot="131681">
        <a:off x="1186368" y="561768"/>
        <a:ext cx="234572" cy="270102"/>
      </dsp:txXfrm>
    </dsp:sp>
    <dsp:sp modelId="{53D723DB-08EA-4C67-A083-1E84675A5EC9}">
      <dsp:nvSpPr>
        <dsp:cNvPr id="0" name=""/>
        <dsp:cNvSpPr/>
      </dsp:nvSpPr>
      <dsp:spPr>
        <a:xfrm>
          <a:off x="1518152" y="44756"/>
          <a:ext cx="1089121" cy="1362305"/>
        </a:xfrm>
        <a:prstGeom prst="roundRect">
          <a:avLst>
            <a:gd name="adj" fmla="val 10000"/>
          </a:avLst>
        </a:prstGeom>
        <a:no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cs-CZ" sz="1300" kern="1200" dirty="0" smtClean="0">
              <a:solidFill>
                <a:srgbClr val="C00000"/>
              </a:solidFill>
              <a:effectLst>
                <a:outerShdw blurRad="38100" dist="38100" dir="2700000" algn="tl">
                  <a:srgbClr val="C0C0C0"/>
                </a:outerShdw>
              </a:effectLst>
            </a:rPr>
            <a:t>Postavení kartografie v systému věd</a:t>
          </a:r>
          <a:endParaRPr lang="cs-CZ" sz="1300" kern="1200" dirty="0">
            <a:solidFill>
              <a:srgbClr val="C00000"/>
            </a:solidFill>
          </a:endParaRPr>
        </a:p>
      </dsp:txBody>
      <dsp:txXfrm>
        <a:off x="1518152" y="44756"/>
        <a:ext cx="1089121" cy="1362305"/>
      </dsp:txXfrm>
    </dsp:sp>
    <dsp:sp modelId="{4F8282E8-73A7-4E44-B934-4359F7D10754}">
      <dsp:nvSpPr>
        <dsp:cNvPr id="0" name=""/>
        <dsp:cNvSpPr/>
      </dsp:nvSpPr>
      <dsp:spPr>
        <a:xfrm>
          <a:off x="2716186" y="590857"/>
          <a:ext cx="230893" cy="270102"/>
        </a:xfrm>
        <a:prstGeom prst="rightArrow">
          <a:avLst>
            <a:gd name="adj1" fmla="val 60000"/>
            <a:gd name="adj2" fmla="val 50000"/>
          </a:avLst>
        </a:prstGeom>
        <a:solidFill>
          <a:srgbClr val="9E0000"/>
        </a:solidFill>
        <a:ln>
          <a:solidFill>
            <a:srgbClr val="9E0000"/>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cs-CZ" sz="1000" kern="1200" dirty="0"/>
        </a:p>
      </dsp:txBody>
      <dsp:txXfrm>
        <a:off x="2716186" y="590857"/>
        <a:ext cx="230893" cy="270102"/>
      </dsp:txXfrm>
    </dsp:sp>
    <dsp:sp modelId="{4BACDF9A-8DCC-45C0-976F-1A8C11DB23B7}">
      <dsp:nvSpPr>
        <dsp:cNvPr id="0" name=""/>
        <dsp:cNvSpPr/>
      </dsp:nvSpPr>
      <dsp:spPr>
        <a:xfrm>
          <a:off x="3042922" y="44756"/>
          <a:ext cx="1089121" cy="1362305"/>
        </a:xfrm>
        <a:prstGeom prst="roundRect">
          <a:avLst>
            <a:gd name="adj" fmla="val 10000"/>
          </a:avLst>
        </a:prstGeom>
        <a:no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cs-CZ" sz="1300" kern="1200" dirty="0" smtClean="0">
              <a:solidFill>
                <a:srgbClr val="C00000"/>
              </a:solidFill>
              <a:effectLst>
                <a:outerShdw blurRad="38100" dist="38100" dir="2700000" algn="tl">
                  <a:srgbClr val="C0C0C0"/>
                </a:outerShdw>
              </a:effectLst>
            </a:rPr>
            <a:t>Kartografie jako samostatný vědní obor a její definice</a:t>
          </a:r>
          <a:endParaRPr lang="cs-CZ" sz="1300" kern="1200" dirty="0">
            <a:solidFill>
              <a:srgbClr val="C00000"/>
            </a:solidFill>
          </a:endParaRPr>
        </a:p>
      </dsp:txBody>
      <dsp:txXfrm>
        <a:off x="3042922" y="44756"/>
        <a:ext cx="1089121" cy="1362305"/>
      </dsp:txXfrm>
    </dsp:sp>
    <dsp:sp modelId="{37D8FB20-EAFA-47CA-A169-B9766F3E1E36}">
      <dsp:nvSpPr>
        <dsp:cNvPr id="0" name=""/>
        <dsp:cNvSpPr/>
      </dsp:nvSpPr>
      <dsp:spPr>
        <a:xfrm>
          <a:off x="4240955" y="590857"/>
          <a:ext cx="230893" cy="270102"/>
        </a:xfrm>
        <a:prstGeom prst="rightArrow">
          <a:avLst>
            <a:gd name="adj1" fmla="val 60000"/>
            <a:gd name="adj2" fmla="val 50000"/>
          </a:avLst>
        </a:prstGeom>
        <a:solidFill>
          <a:srgbClr val="9E000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cs-CZ" sz="1000" kern="1200"/>
        </a:p>
      </dsp:txBody>
      <dsp:txXfrm>
        <a:off x="4240955" y="590857"/>
        <a:ext cx="230893" cy="270102"/>
      </dsp:txXfrm>
    </dsp:sp>
    <dsp:sp modelId="{EEE0AE1E-1F08-42AE-8717-E5F14D0FFFB3}">
      <dsp:nvSpPr>
        <dsp:cNvPr id="0" name=""/>
        <dsp:cNvSpPr/>
      </dsp:nvSpPr>
      <dsp:spPr>
        <a:xfrm>
          <a:off x="4567691" y="44756"/>
          <a:ext cx="1089121" cy="1362305"/>
        </a:xfrm>
        <a:prstGeom prst="roundRect">
          <a:avLst>
            <a:gd name="adj" fmla="val 10000"/>
          </a:avLst>
        </a:prstGeom>
        <a:no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cs-CZ" sz="1300" kern="1200" dirty="0" smtClean="0">
              <a:solidFill>
                <a:srgbClr val="C00000"/>
              </a:solidFill>
              <a:effectLst>
                <a:outerShdw blurRad="38100" dist="38100" dir="2700000" algn="tl">
                  <a:srgbClr val="C0C0C0"/>
                </a:outerShdw>
              </a:effectLst>
            </a:rPr>
            <a:t>Definice mapy, atlasu, glóbu a produktů digitální kartografie</a:t>
          </a:r>
          <a:endParaRPr lang="cs-CZ" sz="1300" kern="1200" dirty="0">
            <a:solidFill>
              <a:srgbClr val="C00000"/>
            </a:solidFill>
          </a:endParaRPr>
        </a:p>
      </dsp:txBody>
      <dsp:txXfrm>
        <a:off x="4567691" y="44756"/>
        <a:ext cx="1089121" cy="1362305"/>
      </dsp:txXfrm>
    </dsp:sp>
    <dsp:sp modelId="{36A5C852-F2C4-47BE-BE6D-30CC5E030890}">
      <dsp:nvSpPr>
        <dsp:cNvPr id="0" name=""/>
        <dsp:cNvSpPr/>
      </dsp:nvSpPr>
      <dsp:spPr>
        <a:xfrm>
          <a:off x="5765724" y="590857"/>
          <a:ext cx="230893" cy="270102"/>
        </a:xfrm>
        <a:prstGeom prst="rightArrow">
          <a:avLst>
            <a:gd name="adj1" fmla="val 60000"/>
            <a:gd name="adj2" fmla="val 50000"/>
          </a:avLst>
        </a:prstGeom>
        <a:solidFill>
          <a:srgbClr val="9E000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cs-CZ" sz="1000" kern="1200"/>
        </a:p>
      </dsp:txBody>
      <dsp:txXfrm>
        <a:off x="5765724" y="590857"/>
        <a:ext cx="230893" cy="270102"/>
      </dsp:txXfrm>
    </dsp:sp>
    <dsp:sp modelId="{1BFE718F-5ADE-442D-8A46-1E676CBE4448}">
      <dsp:nvSpPr>
        <dsp:cNvPr id="0" name=""/>
        <dsp:cNvSpPr/>
      </dsp:nvSpPr>
      <dsp:spPr>
        <a:xfrm>
          <a:off x="6092461" y="44756"/>
          <a:ext cx="1089121" cy="1362305"/>
        </a:xfrm>
        <a:prstGeom prst="roundRect">
          <a:avLst>
            <a:gd name="adj" fmla="val 10000"/>
          </a:avLst>
        </a:prstGeom>
        <a:no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cs-CZ" sz="1300" kern="1200" dirty="0" smtClean="0">
              <a:solidFill>
                <a:srgbClr val="C00000"/>
              </a:solidFill>
              <a:effectLst>
                <a:outerShdw blurRad="38100" dist="38100" dir="2700000" algn="tl">
                  <a:srgbClr val="C0C0C0"/>
                </a:outerShdw>
              </a:effectLst>
            </a:rPr>
            <a:t>Struktura a členění kartografie,</a:t>
          </a:r>
          <a:endParaRPr lang="cs-CZ" sz="1300" kern="1200" dirty="0">
            <a:solidFill>
              <a:srgbClr val="C00000"/>
            </a:solidFill>
          </a:endParaRPr>
        </a:p>
      </dsp:txBody>
      <dsp:txXfrm>
        <a:off x="6092461" y="44756"/>
        <a:ext cx="1089121" cy="1362305"/>
      </dsp:txXfrm>
    </dsp:sp>
    <dsp:sp modelId="{A3621419-B9AD-42F5-89B3-19BB305FDD86}">
      <dsp:nvSpPr>
        <dsp:cNvPr id="0" name=""/>
        <dsp:cNvSpPr/>
      </dsp:nvSpPr>
      <dsp:spPr>
        <a:xfrm>
          <a:off x="7290494" y="590857"/>
          <a:ext cx="230893" cy="270102"/>
        </a:xfrm>
        <a:prstGeom prst="rightArrow">
          <a:avLst>
            <a:gd name="adj1" fmla="val 60000"/>
            <a:gd name="adj2" fmla="val 50000"/>
          </a:avLst>
        </a:prstGeom>
        <a:solidFill>
          <a:srgbClr val="9E000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cs-CZ" sz="1000" kern="1200"/>
        </a:p>
      </dsp:txBody>
      <dsp:txXfrm>
        <a:off x="7290494" y="590857"/>
        <a:ext cx="230893" cy="270102"/>
      </dsp:txXfrm>
    </dsp:sp>
    <dsp:sp modelId="{1EAFD04D-F7C1-4C66-9C11-8C0C037F3ED0}">
      <dsp:nvSpPr>
        <dsp:cNvPr id="0" name=""/>
        <dsp:cNvSpPr/>
      </dsp:nvSpPr>
      <dsp:spPr>
        <a:xfrm>
          <a:off x="7617230" y="44756"/>
          <a:ext cx="1089121" cy="1362305"/>
        </a:xfrm>
        <a:prstGeom prst="roundRect">
          <a:avLst>
            <a:gd name="adj" fmla="val 10000"/>
          </a:avLst>
        </a:prstGeom>
        <a:no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cs-CZ" sz="1300" kern="1200" dirty="0" smtClean="0">
              <a:solidFill>
                <a:srgbClr val="C00000"/>
              </a:solidFill>
              <a:effectLst>
                <a:outerShdw blurRad="38100" dist="38100" dir="2700000" algn="tl">
                  <a:srgbClr val="C0C0C0"/>
                </a:outerShdw>
              </a:effectLst>
            </a:rPr>
            <a:t>Dějiny kartografie</a:t>
          </a:r>
          <a:endParaRPr lang="cs-CZ" sz="1300" kern="1200" dirty="0">
            <a:solidFill>
              <a:srgbClr val="C00000"/>
            </a:solidFill>
          </a:endParaRPr>
        </a:p>
      </dsp:txBody>
      <dsp:txXfrm>
        <a:off x="7617230" y="44756"/>
        <a:ext cx="1089121" cy="1362305"/>
      </dsp:txXfrm>
    </dsp:sp>
  </dsp:spTree>
</dsp:drawing>
</file>

<file path=ppt/diagrams/drawing10.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8.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9.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21B9CB86-07E8-4748-B26B-05CC586D5445}">
      <dsp:nvSpPr>
        <dsp:cNvPr id="0" name=""/>
        <dsp:cNvSpPr/>
      </dsp:nvSpPr>
      <dsp:spPr>
        <a:xfrm>
          <a:off x="0" y="0"/>
          <a:ext cx="1075888" cy="1334950"/>
        </a:xfrm>
        <a:prstGeom prst="roundRect">
          <a:avLst>
            <a:gd name="adj" fmla="val 10000"/>
          </a:avLst>
        </a:prstGeom>
        <a:solidFill>
          <a:srgbClr val="8E0000"/>
        </a:solidFill>
        <a:ln w="12700" cap="flat" cmpd="sng" algn="ctr">
          <a:solidFill>
            <a:srgbClr val="8E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cs-CZ" sz="1300" kern="1200" dirty="0" smtClean="0">
              <a:solidFill>
                <a:schemeClr val="bg1"/>
              </a:solidFill>
              <a:effectLst>
                <a:outerShdw blurRad="38100" dist="38100" dir="2700000" algn="tl">
                  <a:srgbClr val="C0C0C0"/>
                </a:outerShdw>
              </a:effectLst>
            </a:rPr>
            <a:t>Úvod – studium předmětu kartografie</a:t>
          </a:r>
          <a:endParaRPr lang="cs-CZ" sz="1300" kern="1200" dirty="0">
            <a:solidFill>
              <a:schemeClr val="bg1"/>
            </a:solidFill>
          </a:endParaRPr>
        </a:p>
      </dsp:txBody>
      <dsp:txXfrm>
        <a:off x="0" y="0"/>
        <a:ext cx="1075888" cy="1334950"/>
      </dsp:txXfrm>
    </dsp:sp>
    <dsp:sp modelId="{FF98E716-3DA5-4B4A-B765-410C97872A7F}">
      <dsp:nvSpPr>
        <dsp:cNvPr id="0" name=""/>
        <dsp:cNvSpPr/>
      </dsp:nvSpPr>
      <dsp:spPr>
        <a:xfrm rot="131681">
          <a:off x="1186368" y="561768"/>
          <a:ext cx="234572" cy="270102"/>
        </a:xfrm>
        <a:prstGeom prst="rightArrow">
          <a:avLst>
            <a:gd name="adj1" fmla="val 60000"/>
            <a:gd name="adj2" fmla="val 50000"/>
          </a:avLst>
        </a:prstGeom>
        <a:solidFill>
          <a:srgbClr val="9E000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cs-CZ" sz="1000" kern="1200"/>
        </a:p>
      </dsp:txBody>
      <dsp:txXfrm rot="131681">
        <a:off x="1186368" y="561768"/>
        <a:ext cx="234572" cy="270102"/>
      </dsp:txXfrm>
    </dsp:sp>
    <dsp:sp modelId="{53D723DB-08EA-4C67-A083-1E84675A5EC9}">
      <dsp:nvSpPr>
        <dsp:cNvPr id="0" name=""/>
        <dsp:cNvSpPr/>
      </dsp:nvSpPr>
      <dsp:spPr>
        <a:xfrm>
          <a:off x="1518152" y="44756"/>
          <a:ext cx="1089121" cy="1362305"/>
        </a:xfrm>
        <a:prstGeom prst="roundRect">
          <a:avLst>
            <a:gd name="adj" fmla="val 10000"/>
          </a:avLst>
        </a:prstGeom>
        <a:no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cs-CZ" sz="1300" kern="1200" dirty="0" smtClean="0">
              <a:solidFill>
                <a:srgbClr val="C00000"/>
              </a:solidFill>
              <a:effectLst>
                <a:outerShdw blurRad="38100" dist="38100" dir="2700000" algn="tl">
                  <a:srgbClr val="C0C0C0"/>
                </a:outerShdw>
              </a:effectLst>
            </a:rPr>
            <a:t>Postavení kartografie v systému věd</a:t>
          </a:r>
          <a:endParaRPr lang="cs-CZ" sz="1300" kern="1200" dirty="0">
            <a:solidFill>
              <a:srgbClr val="C00000"/>
            </a:solidFill>
          </a:endParaRPr>
        </a:p>
      </dsp:txBody>
      <dsp:txXfrm>
        <a:off x="1518152" y="44756"/>
        <a:ext cx="1089121" cy="1362305"/>
      </dsp:txXfrm>
    </dsp:sp>
    <dsp:sp modelId="{4F8282E8-73A7-4E44-B934-4359F7D10754}">
      <dsp:nvSpPr>
        <dsp:cNvPr id="0" name=""/>
        <dsp:cNvSpPr/>
      </dsp:nvSpPr>
      <dsp:spPr>
        <a:xfrm>
          <a:off x="2716186" y="590857"/>
          <a:ext cx="230893" cy="270102"/>
        </a:xfrm>
        <a:prstGeom prst="rightArrow">
          <a:avLst>
            <a:gd name="adj1" fmla="val 60000"/>
            <a:gd name="adj2" fmla="val 50000"/>
          </a:avLst>
        </a:prstGeom>
        <a:solidFill>
          <a:srgbClr val="9E0000"/>
        </a:solidFill>
        <a:ln>
          <a:solidFill>
            <a:srgbClr val="9E0000"/>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cs-CZ" sz="1000" kern="1200" dirty="0"/>
        </a:p>
      </dsp:txBody>
      <dsp:txXfrm>
        <a:off x="2716186" y="590857"/>
        <a:ext cx="230893" cy="270102"/>
      </dsp:txXfrm>
    </dsp:sp>
    <dsp:sp modelId="{4BACDF9A-8DCC-45C0-976F-1A8C11DB23B7}">
      <dsp:nvSpPr>
        <dsp:cNvPr id="0" name=""/>
        <dsp:cNvSpPr/>
      </dsp:nvSpPr>
      <dsp:spPr>
        <a:xfrm>
          <a:off x="3042922" y="44756"/>
          <a:ext cx="1089121" cy="1362305"/>
        </a:xfrm>
        <a:prstGeom prst="roundRect">
          <a:avLst>
            <a:gd name="adj" fmla="val 10000"/>
          </a:avLst>
        </a:prstGeom>
        <a:no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cs-CZ" sz="1300" kern="1200" dirty="0" smtClean="0">
              <a:solidFill>
                <a:srgbClr val="C00000"/>
              </a:solidFill>
              <a:effectLst>
                <a:outerShdw blurRad="38100" dist="38100" dir="2700000" algn="tl">
                  <a:srgbClr val="C0C0C0"/>
                </a:outerShdw>
              </a:effectLst>
            </a:rPr>
            <a:t>Kartografie jako samostatný vědní obor a její definice</a:t>
          </a:r>
          <a:endParaRPr lang="cs-CZ" sz="1300" kern="1200" dirty="0">
            <a:solidFill>
              <a:srgbClr val="C00000"/>
            </a:solidFill>
          </a:endParaRPr>
        </a:p>
      </dsp:txBody>
      <dsp:txXfrm>
        <a:off x="3042922" y="44756"/>
        <a:ext cx="1089121" cy="1362305"/>
      </dsp:txXfrm>
    </dsp:sp>
    <dsp:sp modelId="{37D8FB20-EAFA-47CA-A169-B9766F3E1E36}">
      <dsp:nvSpPr>
        <dsp:cNvPr id="0" name=""/>
        <dsp:cNvSpPr/>
      </dsp:nvSpPr>
      <dsp:spPr>
        <a:xfrm>
          <a:off x="4240955" y="590857"/>
          <a:ext cx="230893" cy="270102"/>
        </a:xfrm>
        <a:prstGeom prst="rightArrow">
          <a:avLst>
            <a:gd name="adj1" fmla="val 60000"/>
            <a:gd name="adj2" fmla="val 50000"/>
          </a:avLst>
        </a:prstGeom>
        <a:solidFill>
          <a:srgbClr val="9E000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cs-CZ" sz="1000" kern="1200"/>
        </a:p>
      </dsp:txBody>
      <dsp:txXfrm>
        <a:off x="4240955" y="590857"/>
        <a:ext cx="230893" cy="270102"/>
      </dsp:txXfrm>
    </dsp:sp>
    <dsp:sp modelId="{EEE0AE1E-1F08-42AE-8717-E5F14D0FFFB3}">
      <dsp:nvSpPr>
        <dsp:cNvPr id="0" name=""/>
        <dsp:cNvSpPr/>
      </dsp:nvSpPr>
      <dsp:spPr>
        <a:xfrm>
          <a:off x="4567691" y="44756"/>
          <a:ext cx="1089121" cy="1362305"/>
        </a:xfrm>
        <a:prstGeom prst="roundRect">
          <a:avLst>
            <a:gd name="adj" fmla="val 10000"/>
          </a:avLst>
        </a:prstGeom>
        <a:no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cs-CZ" sz="1300" kern="1200" dirty="0" smtClean="0">
              <a:solidFill>
                <a:srgbClr val="C00000"/>
              </a:solidFill>
              <a:effectLst>
                <a:outerShdw blurRad="38100" dist="38100" dir="2700000" algn="tl">
                  <a:srgbClr val="C0C0C0"/>
                </a:outerShdw>
              </a:effectLst>
            </a:rPr>
            <a:t>Definice mapy, atlasu, glóbu a produktů digitální kartografie</a:t>
          </a:r>
          <a:endParaRPr lang="cs-CZ" sz="1300" kern="1200" dirty="0">
            <a:solidFill>
              <a:srgbClr val="C00000"/>
            </a:solidFill>
          </a:endParaRPr>
        </a:p>
      </dsp:txBody>
      <dsp:txXfrm>
        <a:off x="4567691" y="44756"/>
        <a:ext cx="1089121" cy="1362305"/>
      </dsp:txXfrm>
    </dsp:sp>
    <dsp:sp modelId="{36A5C852-F2C4-47BE-BE6D-30CC5E030890}">
      <dsp:nvSpPr>
        <dsp:cNvPr id="0" name=""/>
        <dsp:cNvSpPr/>
      </dsp:nvSpPr>
      <dsp:spPr>
        <a:xfrm>
          <a:off x="5765724" y="590857"/>
          <a:ext cx="230893" cy="270102"/>
        </a:xfrm>
        <a:prstGeom prst="rightArrow">
          <a:avLst>
            <a:gd name="adj1" fmla="val 60000"/>
            <a:gd name="adj2" fmla="val 50000"/>
          </a:avLst>
        </a:prstGeom>
        <a:solidFill>
          <a:srgbClr val="9E000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cs-CZ" sz="1000" kern="1200"/>
        </a:p>
      </dsp:txBody>
      <dsp:txXfrm>
        <a:off x="5765724" y="590857"/>
        <a:ext cx="230893" cy="270102"/>
      </dsp:txXfrm>
    </dsp:sp>
    <dsp:sp modelId="{1BFE718F-5ADE-442D-8A46-1E676CBE4448}">
      <dsp:nvSpPr>
        <dsp:cNvPr id="0" name=""/>
        <dsp:cNvSpPr/>
      </dsp:nvSpPr>
      <dsp:spPr>
        <a:xfrm>
          <a:off x="6092461" y="44756"/>
          <a:ext cx="1089121" cy="1362305"/>
        </a:xfrm>
        <a:prstGeom prst="roundRect">
          <a:avLst>
            <a:gd name="adj" fmla="val 10000"/>
          </a:avLst>
        </a:prstGeom>
        <a:no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cs-CZ" sz="1300" kern="1200" dirty="0" smtClean="0">
              <a:solidFill>
                <a:srgbClr val="C00000"/>
              </a:solidFill>
              <a:effectLst>
                <a:outerShdw blurRad="38100" dist="38100" dir="2700000" algn="tl">
                  <a:srgbClr val="C0C0C0"/>
                </a:outerShdw>
              </a:effectLst>
            </a:rPr>
            <a:t>Struktura a členění kartografie,</a:t>
          </a:r>
          <a:endParaRPr lang="cs-CZ" sz="1300" kern="1200" dirty="0">
            <a:solidFill>
              <a:srgbClr val="C00000"/>
            </a:solidFill>
          </a:endParaRPr>
        </a:p>
      </dsp:txBody>
      <dsp:txXfrm>
        <a:off x="6092461" y="44756"/>
        <a:ext cx="1089121" cy="1362305"/>
      </dsp:txXfrm>
    </dsp:sp>
    <dsp:sp modelId="{A3621419-B9AD-42F5-89B3-19BB305FDD86}">
      <dsp:nvSpPr>
        <dsp:cNvPr id="0" name=""/>
        <dsp:cNvSpPr/>
      </dsp:nvSpPr>
      <dsp:spPr>
        <a:xfrm>
          <a:off x="7290494" y="590857"/>
          <a:ext cx="230893" cy="270102"/>
        </a:xfrm>
        <a:prstGeom prst="rightArrow">
          <a:avLst>
            <a:gd name="adj1" fmla="val 60000"/>
            <a:gd name="adj2" fmla="val 50000"/>
          </a:avLst>
        </a:prstGeom>
        <a:solidFill>
          <a:srgbClr val="9E000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cs-CZ" sz="1000" kern="1200"/>
        </a:p>
      </dsp:txBody>
      <dsp:txXfrm>
        <a:off x="7290494" y="590857"/>
        <a:ext cx="230893" cy="270102"/>
      </dsp:txXfrm>
    </dsp:sp>
    <dsp:sp modelId="{1EAFD04D-F7C1-4C66-9C11-8C0C037F3ED0}">
      <dsp:nvSpPr>
        <dsp:cNvPr id="0" name=""/>
        <dsp:cNvSpPr/>
      </dsp:nvSpPr>
      <dsp:spPr>
        <a:xfrm>
          <a:off x="7617230" y="44756"/>
          <a:ext cx="1089121" cy="1362305"/>
        </a:xfrm>
        <a:prstGeom prst="roundRect">
          <a:avLst>
            <a:gd name="adj" fmla="val 10000"/>
          </a:avLst>
        </a:prstGeom>
        <a:no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cs-CZ" sz="1300" kern="1200" dirty="0" smtClean="0">
              <a:solidFill>
                <a:srgbClr val="C00000"/>
              </a:solidFill>
              <a:effectLst>
                <a:outerShdw blurRad="38100" dist="38100" dir="2700000" algn="tl">
                  <a:srgbClr val="C0C0C0"/>
                </a:outerShdw>
              </a:effectLst>
            </a:rPr>
            <a:t>Dějiny kartografie</a:t>
          </a:r>
          <a:endParaRPr lang="cs-CZ" sz="1300" kern="1200" dirty="0">
            <a:solidFill>
              <a:srgbClr val="C00000"/>
            </a:solidFill>
          </a:endParaRPr>
        </a:p>
      </dsp:txBody>
      <dsp:txXfrm>
        <a:off x="7617230" y="44756"/>
        <a:ext cx="1089121" cy="1362305"/>
      </dsp:txXfrm>
    </dsp:sp>
  </dsp:spTree>
</dsp:drawing>
</file>

<file path=ppt/diagrams/drawing20.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2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2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2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2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2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2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2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28.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29.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21B9CB86-07E8-4748-B26B-05CC586D5445}">
      <dsp:nvSpPr>
        <dsp:cNvPr id="0" name=""/>
        <dsp:cNvSpPr/>
      </dsp:nvSpPr>
      <dsp:spPr>
        <a:xfrm>
          <a:off x="0" y="0"/>
          <a:ext cx="1075888" cy="1334950"/>
        </a:xfrm>
        <a:prstGeom prst="roundRect">
          <a:avLst>
            <a:gd name="adj" fmla="val 10000"/>
          </a:avLst>
        </a:prstGeom>
        <a:solidFill>
          <a:srgbClr val="8E0000"/>
        </a:solidFill>
        <a:ln w="12700" cap="flat" cmpd="sng" algn="ctr">
          <a:solidFill>
            <a:srgbClr val="8E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cs-CZ" sz="1300" kern="1200" dirty="0" smtClean="0">
              <a:solidFill>
                <a:schemeClr val="bg1"/>
              </a:solidFill>
              <a:effectLst>
                <a:outerShdw blurRad="38100" dist="38100" dir="2700000" algn="tl">
                  <a:srgbClr val="C0C0C0"/>
                </a:outerShdw>
              </a:effectLst>
            </a:rPr>
            <a:t>Úvod – studium předmětu kartografie</a:t>
          </a:r>
          <a:endParaRPr lang="cs-CZ" sz="1300" kern="1200" dirty="0">
            <a:solidFill>
              <a:schemeClr val="bg1"/>
            </a:solidFill>
          </a:endParaRPr>
        </a:p>
      </dsp:txBody>
      <dsp:txXfrm>
        <a:off x="0" y="0"/>
        <a:ext cx="1075888" cy="1334950"/>
      </dsp:txXfrm>
    </dsp:sp>
    <dsp:sp modelId="{FF98E716-3DA5-4B4A-B765-410C97872A7F}">
      <dsp:nvSpPr>
        <dsp:cNvPr id="0" name=""/>
        <dsp:cNvSpPr/>
      </dsp:nvSpPr>
      <dsp:spPr>
        <a:xfrm rot="131681">
          <a:off x="1186368" y="561768"/>
          <a:ext cx="234572" cy="270102"/>
        </a:xfrm>
        <a:prstGeom prst="rightArrow">
          <a:avLst>
            <a:gd name="adj1" fmla="val 60000"/>
            <a:gd name="adj2" fmla="val 50000"/>
          </a:avLst>
        </a:prstGeom>
        <a:solidFill>
          <a:srgbClr val="9E000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cs-CZ" sz="1000" kern="1200"/>
        </a:p>
      </dsp:txBody>
      <dsp:txXfrm rot="131681">
        <a:off x="1186368" y="561768"/>
        <a:ext cx="234572" cy="270102"/>
      </dsp:txXfrm>
    </dsp:sp>
    <dsp:sp modelId="{53D723DB-08EA-4C67-A083-1E84675A5EC9}">
      <dsp:nvSpPr>
        <dsp:cNvPr id="0" name=""/>
        <dsp:cNvSpPr/>
      </dsp:nvSpPr>
      <dsp:spPr>
        <a:xfrm>
          <a:off x="1518152" y="44756"/>
          <a:ext cx="1089121" cy="1362305"/>
        </a:xfrm>
        <a:prstGeom prst="roundRect">
          <a:avLst>
            <a:gd name="adj" fmla="val 10000"/>
          </a:avLst>
        </a:prstGeom>
        <a:no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cs-CZ" sz="1300" kern="1200" dirty="0" smtClean="0">
              <a:solidFill>
                <a:srgbClr val="C00000"/>
              </a:solidFill>
              <a:effectLst>
                <a:outerShdw blurRad="38100" dist="38100" dir="2700000" algn="tl">
                  <a:srgbClr val="C0C0C0"/>
                </a:outerShdw>
              </a:effectLst>
            </a:rPr>
            <a:t>Postavení kartografie v systému věd</a:t>
          </a:r>
          <a:endParaRPr lang="cs-CZ" sz="1300" kern="1200" dirty="0">
            <a:solidFill>
              <a:srgbClr val="C00000"/>
            </a:solidFill>
          </a:endParaRPr>
        </a:p>
      </dsp:txBody>
      <dsp:txXfrm>
        <a:off x="1518152" y="44756"/>
        <a:ext cx="1089121" cy="1362305"/>
      </dsp:txXfrm>
    </dsp:sp>
    <dsp:sp modelId="{4F8282E8-73A7-4E44-B934-4359F7D10754}">
      <dsp:nvSpPr>
        <dsp:cNvPr id="0" name=""/>
        <dsp:cNvSpPr/>
      </dsp:nvSpPr>
      <dsp:spPr>
        <a:xfrm>
          <a:off x="2716186" y="590857"/>
          <a:ext cx="230893" cy="270102"/>
        </a:xfrm>
        <a:prstGeom prst="rightArrow">
          <a:avLst>
            <a:gd name="adj1" fmla="val 60000"/>
            <a:gd name="adj2" fmla="val 50000"/>
          </a:avLst>
        </a:prstGeom>
        <a:solidFill>
          <a:srgbClr val="9E0000"/>
        </a:solidFill>
        <a:ln>
          <a:solidFill>
            <a:srgbClr val="9E0000"/>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cs-CZ" sz="1000" kern="1200" dirty="0"/>
        </a:p>
      </dsp:txBody>
      <dsp:txXfrm>
        <a:off x="2716186" y="590857"/>
        <a:ext cx="230893" cy="270102"/>
      </dsp:txXfrm>
    </dsp:sp>
    <dsp:sp modelId="{4BACDF9A-8DCC-45C0-976F-1A8C11DB23B7}">
      <dsp:nvSpPr>
        <dsp:cNvPr id="0" name=""/>
        <dsp:cNvSpPr/>
      </dsp:nvSpPr>
      <dsp:spPr>
        <a:xfrm>
          <a:off x="3042922" y="44756"/>
          <a:ext cx="1089121" cy="1362305"/>
        </a:xfrm>
        <a:prstGeom prst="roundRect">
          <a:avLst>
            <a:gd name="adj" fmla="val 10000"/>
          </a:avLst>
        </a:prstGeom>
        <a:no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cs-CZ" sz="1300" kern="1200" dirty="0" smtClean="0">
              <a:solidFill>
                <a:srgbClr val="C00000"/>
              </a:solidFill>
              <a:effectLst>
                <a:outerShdw blurRad="38100" dist="38100" dir="2700000" algn="tl">
                  <a:srgbClr val="C0C0C0"/>
                </a:outerShdw>
              </a:effectLst>
            </a:rPr>
            <a:t>Kartografie jako samostatný vědní obor a její definice</a:t>
          </a:r>
          <a:endParaRPr lang="cs-CZ" sz="1300" kern="1200" dirty="0">
            <a:solidFill>
              <a:srgbClr val="C00000"/>
            </a:solidFill>
          </a:endParaRPr>
        </a:p>
      </dsp:txBody>
      <dsp:txXfrm>
        <a:off x="3042922" y="44756"/>
        <a:ext cx="1089121" cy="1362305"/>
      </dsp:txXfrm>
    </dsp:sp>
    <dsp:sp modelId="{37D8FB20-EAFA-47CA-A169-B9766F3E1E36}">
      <dsp:nvSpPr>
        <dsp:cNvPr id="0" name=""/>
        <dsp:cNvSpPr/>
      </dsp:nvSpPr>
      <dsp:spPr>
        <a:xfrm>
          <a:off x="4240955" y="590857"/>
          <a:ext cx="230893" cy="270102"/>
        </a:xfrm>
        <a:prstGeom prst="rightArrow">
          <a:avLst>
            <a:gd name="adj1" fmla="val 60000"/>
            <a:gd name="adj2" fmla="val 50000"/>
          </a:avLst>
        </a:prstGeom>
        <a:solidFill>
          <a:srgbClr val="9E000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cs-CZ" sz="1000" kern="1200"/>
        </a:p>
      </dsp:txBody>
      <dsp:txXfrm>
        <a:off x="4240955" y="590857"/>
        <a:ext cx="230893" cy="270102"/>
      </dsp:txXfrm>
    </dsp:sp>
    <dsp:sp modelId="{EEE0AE1E-1F08-42AE-8717-E5F14D0FFFB3}">
      <dsp:nvSpPr>
        <dsp:cNvPr id="0" name=""/>
        <dsp:cNvSpPr/>
      </dsp:nvSpPr>
      <dsp:spPr>
        <a:xfrm>
          <a:off x="4567691" y="44756"/>
          <a:ext cx="1089121" cy="1362305"/>
        </a:xfrm>
        <a:prstGeom prst="roundRect">
          <a:avLst>
            <a:gd name="adj" fmla="val 10000"/>
          </a:avLst>
        </a:prstGeom>
        <a:no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cs-CZ" sz="1300" kern="1200" dirty="0" smtClean="0">
              <a:solidFill>
                <a:srgbClr val="C00000"/>
              </a:solidFill>
              <a:effectLst>
                <a:outerShdw blurRad="38100" dist="38100" dir="2700000" algn="tl">
                  <a:srgbClr val="C0C0C0"/>
                </a:outerShdw>
              </a:effectLst>
            </a:rPr>
            <a:t>Definice mapy, atlasu, glóbu a produktů digitální kartografie</a:t>
          </a:r>
          <a:endParaRPr lang="cs-CZ" sz="1300" kern="1200" dirty="0">
            <a:solidFill>
              <a:srgbClr val="C00000"/>
            </a:solidFill>
          </a:endParaRPr>
        </a:p>
      </dsp:txBody>
      <dsp:txXfrm>
        <a:off x="4567691" y="44756"/>
        <a:ext cx="1089121" cy="1362305"/>
      </dsp:txXfrm>
    </dsp:sp>
    <dsp:sp modelId="{36A5C852-F2C4-47BE-BE6D-30CC5E030890}">
      <dsp:nvSpPr>
        <dsp:cNvPr id="0" name=""/>
        <dsp:cNvSpPr/>
      </dsp:nvSpPr>
      <dsp:spPr>
        <a:xfrm>
          <a:off x="5765724" y="590857"/>
          <a:ext cx="230893" cy="270102"/>
        </a:xfrm>
        <a:prstGeom prst="rightArrow">
          <a:avLst>
            <a:gd name="adj1" fmla="val 60000"/>
            <a:gd name="adj2" fmla="val 50000"/>
          </a:avLst>
        </a:prstGeom>
        <a:solidFill>
          <a:srgbClr val="9E000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cs-CZ" sz="1000" kern="1200"/>
        </a:p>
      </dsp:txBody>
      <dsp:txXfrm>
        <a:off x="5765724" y="590857"/>
        <a:ext cx="230893" cy="270102"/>
      </dsp:txXfrm>
    </dsp:sp>
    <dsp:sp modelId="{1BFE718F-5ADE-442D-8A46-1E676CBE4448}">
      <dsp:nvSpPr>
        <dsp:cNvPr id="0" name=""/>
        <dsp:cNvSpPr/>
      </dsp:nvSpPr>
      <dsp:spPr>
        <a:xfrm>
          <a:off x="6092461" y="44756"/>
          <a:ext cx="1089121" cy="1362305"/>
        </a:xfrm>
        <a:prstGeom prst="roundRect">
          <a:avLst>
            <a:gd name="adj" fmla="val 10000"/>
          </a:avLst>
        </a:prstGeom>
        <a:no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cs-CZ" sz="1300" kern="1200" dirty="0" smtClean="0">
              <a:solidFill>
                <a:srgbClr val="C00000"/>
              </a:solidFill>
              <a:effectLst>
                <a:outerShdw blurRad="38100" dist="38100" dir="2700000" algn="tl">
                  <a:srgbClr val="C0C0C0"/>
                </a:outerShdw>
              </a:effectLst>
            </a:rPr>
            <a:t>Struktura a členění kartografie,</a:t>
          </a:r>
          <a:endParaRPr lang="cs-CZ" sz="1300" kern="1200" dirty="0">
            <a:solidFill>
              <a:srgbClr val="C00000"/>
            </a:solidFill>
          </a:endParaRPr>
        </a:p>
      </dsp:txBody>
      <dsp:txXfrm>
        <a:off x="6092461" y="44756"/>
        <a:ext cx="1089121" cy="1362305"/>
      </dsp:txXfrm>
    </dsp:sp>
    <dsp:sp modelId="{A3621419-B9AD-42F5-89B3-19BB305FDD86}">
      <dsp:nvSpPr>
        <dsp:cNvPr id="0" name=""/>
        <dsp:cNvSpPr/>
      </dsp:nvSpPr>
      <dsp:spPr>
        <a:xfrm>
          <a:off x="7290494" y="590857"/>
          <a:ext cx="230893" cy="270102"/>
        </a:xfrm>
        <a:prstGeom prst="rightArrow">
          <a:avLst>
            <a:gd name="adj1" fmla="val 60000"/>
            <a:gd name="adj2" fmla="val 50000"/>
          </a:avLst>
        </a:prstGeom>
        <a:solidFill>
          <a:srgbClr val="9E000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cs-CZ" sz="1000" kern="1200"/>
        </a:p>
      </dsp:txBody>
      <dsp:txXfrm>
        <a:off x="7290494" y="590857"/>
        <a:ext cx="230893" cy="270102"/>
      </dsp:txXfrm>
    </dsp:sp>
    <dsp:sp modelId="{1EAFD04D-F7C1-4C66-9C11-8C0C037F3ED0}">
      <dsp:nvSpPr>
        <dsp:cNvPr id="0" name=""/>
        <dsp:cNvSpPr/>
      </dsp:nvSpPr>
      <dsp:spPr>
        <a:xfrm>
          <a:off x="7617230" y="44756"/>
          <a:ext cx="1089121" cy="1362305"/>
        </a:xfrm>
        <a:prstGeom prst="roundRect">
          <a:avLst>
            <a:gd name="adj" fmla="val 10000"/>
          </a:avLst>
        </a:prstGeom>
        <a:no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cs-CZ" sz="1300" kern="1200" dirty="0" smtClean="0">
              <a:solidFill>
                <a:srgbClr val="C00000"/>
              </a:solidFill>
              <a:effectLst>
                <a:outerShdw blurRad="38100" dist="38100" dir="2700000" algn="tl">
                  <a:srgbClr val="C0C0C0"/>
                </a:outerShdw>
              </a:effectLst>
            </a:rPr>
            <a:t>Dějiny kartografie</a:t>
          </a:r>
          <a:endParaRPr lang="cs-CZ" sz="1300" kern="1200" dirty="0">
            <a:solidFill>
              <a:srgbClr val="C00000"/>
            </a:solidFill>
          </a:endParaRPr>
        </a:p>
      </dsp:txBody>
      <dsp:txXfrm>
        <a:off x="7617230" y="44756"/>
        <a:ext cx="1089121" cy="1362305"/>
      </dsp:txXfrm>
    </dsp:sp>
  </dsp:spTree>
</dsp:drawing>
</file>

<file path=ppt/diagrams/drawing30.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3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3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3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3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3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3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3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38.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39.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21B9CB86-07E8-4748-B26B-05CC586D5445}">
      <dsp:nvSpPr>
        <dsp:cNvPr id="0" name=""/>
        <dsp:cNvSpPr/>
      </dsp:nvSpPr>
      <dsp:spPr>
        <a:xfrm>
          <a:off x="0" y="0"/>
          <a:ext cx="1075888" cy="1334950"/>
        </a:xfrm>
        <a:prstGeom prst="roundRect">
          <a:avLst>
            <a:gd name="adj" fmla="val 10000"/>
          </a:avLst>
        </a:prstGeom>
        <a:solidFill>
          <a:srgbClr val="8E0000"/>
        </a:solidFill>
        <a:ln w="12700" cap="flat" cmpd="sng" algn="ctr">
          <a:solidFill>
            <a:srgbClr val="8E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cs-CZ" sz="1300" kern="1200" dirty="0" smtClean="0">
              <a:solidFill>
                <a:schemeClr val="bg1"/>
              </a:solidFill>
              <a:effectLst>
                <a:outerShdw blurRad="38100" dist="38100" dir="2700000" algn="tl">
                  <a:srgbClr val="C0C0C0"/>
                </a:outerShdw>
              </a:effectLst>
            </a:rPr>
            <a:t>Úvod – studium předmětu kartografie</a:t>
          </a:r>
          <a:endParaRPr lang="cs-CZ" sz="1300" kern="1200" dirty="0">
            <a:solidFill>
              <a:schemeClr val="bg1"/>
            </a:solidFill>
          </a:endParaRPr>
        </a:p>
      </dsp:txBody>
      <dsp:txXfrm>
        <a:off x="0" y="0"/>
        <a:ext cx="1075888" cy="1334950"/>
      </dsp:txXfrm>
    </dsp:sp>
    <dsp:sp modelId="{FF98E716-3DA5-4B4A-B765-410C97872A7F}">
      <dsp:nvSpPr>
        <dsp:cNvPr id="0" name=""/>
        <dsp:cNvSpPr/>
      </dsp:nvSpPr>
      <dsp:spPr>
        <a:xfrm rot="131681">
          <a:off x="1186368" y="561768"/>
          <a:ext cx="234572" cy="270102"/>
        </a:xfrm>
        <a:prstGeom prst="rightArrow">
          <a:avLst>
            <a:gd name="adj1" fmla="val 60000"/>
            <a:gd name="adj2" fmla="val 50000"/>
          </a:avLst>
        </a:prstGeom>
        <a:solidFill>
          <a:srgbClr val="9E000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cs-CZ" sz="1000" kern="1200"/>
        </a:p>
      </dsp:txBody>
      <dsp:txXfrm rot="131681">
        <a:off x="1186368" y="561768"/>
        <a:ext cx="234572" cy="270102"/>
      </dsp:txXfrm>
    </dsp:sp>
    <dsp:sp modelId="{53D723DB-08EA-4C67-A083-1E84675A5EC9}">
      <dsp:nvSpPr>
        <dsp:cNvPr id="0" name=""/>
        <dsp:cNvSpPr/>
      </dsp:nvSpPr>
      <dsp:spPr>
        <a:xfrm>
          <a:off x="1518152" y="44756"/>
          <a:ext cx="1089121" cy="1362305"/>
        </a:xfrm>
        <a:prstGeom prst="roundRect">
          <a:avLst>
            <a:gd name="adj" fmla="val 10000"/>
          </a:avLst>
        </a:prstGeom>
        <a:no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cs-CZ" sz="1300" kern="1200" dirty="0" smtClean="0">
              <a:solidFill>
                <a:srgbClr val="C00000"/>
              </a:solidFill>
              <a:effectLst>
                <a:outerShdw blurRad="38100" dist="38100" dir="2700000" algn="tl">
                  <a:srgbClr val="C0C0C0"/>
                </a:outerShdw>
              </a:effectLst>
            </a:rPr>
            <a:t>Postavení kartografie v systému věd</a:t>
          </a:r>
          <a:endParaRPr lang="cs-CZ" sz="1300" kern="1200" dirty="0">
            <a:solidFill>
              <a:srgbClr val="C00000"/>
            </a:solidFill>
          </a:endParaRPr>
        </a:p>
      </dsp:txBody>
      <dsp:txXfrm>
        <a:off x="1518152" y="44756"/>
        <a:ext cx="1089121" cy="1362305"/>
      </dsp:txXfrm>
    </dsp:sp>
    <dsp:sp modelId="{4F8282E8-73A7-4E44-B934-4359F7D10754}">
      <dsp:nvSpPr>
        <dsp:cNvPr id="0" name=""/>
        <dsp:cNvSpPr/>
      </dsp:nvSpPr>
      <dsp:spPr>
        <a:xfrm>
          <a:off x="2716186" y="590857"/>
          <a:ext cx="230893" cy="270102"/>
        </a:xfrm>
        <a:prstGeom prst="rightArrow">
          <a:avLst>
            <a:gd name="adj1" fmla="val 60000"/>
            <a:gd name="adj2" fmla="val 50000"/>
          </a:avLst>
        </a:prstGeom>
        <a:solidFill>
          <a:srgbClr val="9E0000"/>
        </a:solidFill>
        <a:ln>
          <a:solidFill>
            <a:srgbClr val="9E0000"/>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cs-CZ" sz="1000" kern="1200" dirty="0"/>
        </a:p>
      </dsp:txBody>
      <dsp:txXfrm>
        <a:off x="2716186" y="590857"/>
        <a:ext cx="230893" cy="270102"/>
      </dsp:txXfrm>
    </dsp:sp>
    <dsp:sp modelId="{4BACDF9A-8DCC-45C0-976F-1A8C11DB23B7}">
      <dsp:nvSpPr>
        <dsp:cNvPr id="0" name=""/>
        <dsp:cNvSpPr/>
      </dsp:nvSpPr>
      <dsp:spPr>
        <a:xfrm>
          <a:off x="3042922" y="44756"/>
          <a:ext cx="1089121" cy="1362305"/>
        </a:xfrm>
        <a:prstGeom prst="roundRect">
          <a:avLst>
            <a:gd name="adj" fmla="val 10000"/>
          </a:avLst>
        </a:prstGeom>
        <a:no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cs-CZ" sz="1300" kern="1200" dirty="0" smtClean="0">
              <a:solidFill>
                <a:srgbClr val="C00000"/>
              </a:solidFill>
              <a:effectLst>
                <a:outerShdw blurRad="38100" dist="38100" dir="2700000" algn="tl">
                  <a:srgbClr val="C0C0C0"/>
                </a:outerShdw>
              </a:effectLst>
            </a:rPr>
            <a:t>Kartografie jako samostatný vědní obor a její definice</a:t>
          </a:r>
          <a:endParaRPr lang="cs-CZ" sz="1300" kern="1200" dirty="0">
            <a:solidFill>
              <a:srgbClr val="C00000"/>
            </a:solidFill>
          </a:endParaRPr>
        </a:p>
      </dsp:txBody>
      <dsp:txXfrm>
        <a:off x="3042922" y="44756"/>
        <a:ext cx="1089121" cy="1362305"/>
      </dsp:txXfrm>
    </dsp:sp>
    <dsp:sp modelId="{37D8FB20-EAFA-47CA-A169-B9766F3E1E36}">
      <dsp:nvSpPr>
        <dsp:cNvPr id="0" name=""/>
        <dsp:cNvSpPr/>
      </dsp:nvSpPr>
      <dsp:spPr>
        <a:xfrm>
          <a:off x="4240955" y="590857"/>
          <a:ext cx="230893" cy="270102"/>
        </a:xfrm>
        <a:prstGeom prst="rightArrow">
          <a:avLst>
            <a:gd name="adj1" fmla="val 60000"/>
            <a:gd name="adj2" fmla="val 50000"/>
          </a:avLst>
        </a:prstGeom>
        <a:solidFill>
          <a:srgbClr val="9E000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cs-CZ" sz="1000" kern="1200"/>
        </a:p>
      </dsp:txBody>
      <dsp:txXfrm>
        <a:off x="4240955" y="590857"/>
        <a:ext cx="230893" cy="270102"/>
      </dsp:txXfrm>
    </dsp:sp>
    <dsp:sp modelId="{EEE0AE1E-1F08-42AE-8717-E5F14D0FFFB3}">
      <dsp:nvSpPr>
        <dsp:cNvPr id="0" name=""/>
        <dsp:cNvSpPr/>
      </dsp:nvSpPr>
      <dsp:spPr>
        <a:xfrm>
          <a:off x="4567691" y="44756"/>
          <a:ext cx="1089121" cy="1362305"/>
        </a:xfrm>
        <a:prstGeom prst="roundRect">
          <a:avLst>
            <a:gd name="adj" fmla="val 10000"/>
          </a:avLst>
        </a:prstGeom>
        <a:no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cs-CZ" sz="1300" kern="1200" dirty="0" smtClean="0">
              <a:solidFill>
                <a:srgbClr val="C00000"/>
              </a:solidFill>
              <a:effectLst>
                <a:outerShdw blurRad="38100" dist="38100" dir="2700000" algn="tl">
                  <a:srgbClr val="C0C0C0"/>
                </a:outerShdw>
              </a:effectLst>
            </a:rPr>
            <a:t>Definice mapy, atlasu, glóbu a produktů digitální kartografie</a:t>
          </a:r>
          <a:endParaRPr lang="cs-CZ" sz="1300" kern="1200" dirty="0">
            <a:solidFill>
              <a:srgbClr val="C00000"/>
            </a:solidFill>
          </a:endParaRPr>
        </a:p>
      </dsp:txBody>
      <dsp:txXfrm>
        <a:off x="4567691" y="44756"/>
        <a:ext cx="1089121" cy="1362305"/>
      </dsp:txXfrm>
    </dsp:sp>
    <dsp:sp modelId="{36A5C852-F2C4-47BE-BE6D-30CC5E030890}">
      <dsp:nvSpPr>
        <dsp:cNvPr id="0" name=""/>
        <dsp:cNvSpPr/>
      </dsp:nvSpPr>
      <dsp:spPr>
        <a:xfrm>
          <a:off x="5765724" y="590857"/>
          <a:ext cx="230893" cy="270102"/>
        </a:xfrm>
        <a:prstGeom prst="rightArrow">
          <a:avLst>
            <a:gd name="adj1" fmla="val 60000"/>
            <a:gd name="adj2" fmla="val 50000"/>
          </a:avLst>
        </a:prstGeom>
        <a:solidFill>
          <a:srgbClr val="9E000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cs-CZ" sz="1000" kern="1200"/>
        </a:p>
      </dsp:txBody>
      <dsp:txXfrm>
        <a:off x="5765724" y="590857"/>
        <a:ext cx="230893" cy="270102"/>
      </dsp:txXfrm>
    </dsp:sp>
    <dsp:sp modelId="{1BFE718F-5ADE-442D-8A46-1E676CBE4448}">
      <dsp:nvSpPr>
        <dsp:cNvPr id="0" name=""/>
        <dsp:cNvSpPr/>
      </dsp:nvSpPr>
      <dsp:spPr>
        <a:xfrm>
          <a:off x="6092461" y="44756"/>
          <a:ext cx="1089121" cy="1362305"/>
        </a:xfrm>
        <a:prstGeom prst="roundRect">
          <a:avLst>
            <a:gd name="adj" fmla="val 10000"/>
          </a:avLst>
        </a:prstGeom>
        <a:no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cs-CZ" sz="1300" kern="1200" dirty="0" smtClean="0">
              <a:solidFill>
                <a:srgbClr val="C00000"/>
              </a:solidFill>
              <a:effectLst>
                <a:outerShdw blurRad="38100" dist="38100" dir="2700000" algn="tl">
                  <a:srgbClr val="C0C0C0"/>
                </a:outerShdw>
              </a:effectLst>
            </a:rPr>
            <a:t>Struktura a členění kartografie,</a:t>
          </a:r>
          <a:endParaRPr lang="cs-CZ" sz="1300" kern="1200" dirty="0">
            <a:solidFill>
              <a:srgbClr val="C00000"/>
            </a:solidFill>
          </a:endParaRPr>
        </a:p>
      </dsp:txBody>
      <dsp:txXfrm>
        <a:off x="6092461" y="44756"/>
        <a:ext cx="1089121" cy="1362305"/>
      </dsp:txXfrm>
    </dsp:sp>
    <dsp:sp modelId="{A3621419-B9AD-42F5-89B3-19BB305FDD86}">
      <dsp:nvSpPr>
        <dsp:cNvPr id="0" name=""/>
        <dsp:cNvSpPr/>
      </dsp:nvSpPr>
      <dsp:spPr>
        <a:xfrm>
          <a:off x="7290494" y="590857"/>
          <a:ext cx="230893" cy="270102"/>
        </a:xfrm>
        <a:prstGeom prst="rightArrow">
          <a:avLst>
            <a:gd name="adj1" fmla="val 60000"/>
            <a:gd name="adj2" fmla="val 50000"/>
          </a:avLst>
        </a:prstGeom>
        <a:solidFill>
          <a:srgbClr val="9E000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cs-CZ" sz="1000" kern="1200"/>
        </a:p>
      </dsp:txBody>
      <dsp:txXfrm>
        <a:off x="7290494" y="590857"/>
        <a:ext cx="230893" cy="270102"/>
      </dsp:txXfrm>
    </dsp:sp>
    <dsp:sp modelId="{1EAFD04D-F7C1-4C66-9C11-8C0C037F3ED0}">
      <dsp:nvSpPr>
        <dsp:cNvPr id="0" name=""/>
        <dsp:cNvSpPr/>
      </dsp:nvSpPr>
      <dsp:spPr>
        <a:xfrm>
          <a:off x="7617230" y="44756"/>
          <a:ext cx="1089121" cy="1362305"/>
        </a:xfrm>
        <a:prstGeom prst="roundRect">
          <a:avLst>
            <a:gd name="adj" fmla="val 10000"/>
          </a:avLst>
        </a:prstGeom>
        <a:no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cs-CZ" sz="1300" kern="1200" dirty="0" smtClean="0">
              <a:solidFill>
                <a:srgbClr val="C00000"/>
              </a:solidFill>
              <a:effectLst>
                <a:outerShdw blurRad="38100" dist="38100" dir="2700000" algn="tl">
                  <a:srgbClr val="C0C0C0"/>
                </a:outerShdw>
              </a:effectLst>
            </a:rPr>
            <a:t>Dějiny kartografie</a:t>
          </a:r>
          <a:endParaRPr lang="cs-CZ" sz="1300" kern="1200" dirty="0">
            <a:solidFill>
              <a:srgbClr val="C00000"/>
            </a:solidFill>
          </a:endParaRPr>
        </a:p>
      </dsp:txBody>
      <dsp:txXfrm>
        <a:off x="7617230" y="44756"/>
        <a:ext cx="1089121" cy="1362305"/>
      </dsp:txXfrm>
    </dsp:sp>
  </dsp:spTree>
</dsp:drawing>
</file>

<file path=ppt/diagrams/drawing40.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4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4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4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21B9CB86-07E8-4748-B26B-05CC586D5445}">
      <dsp:nvSpPr>
        <dsp:cNvPr id="0" name=""/>
        <dsp:cNvSpPr/>
      </dsp:nvSpPr>
      <dsp:spPr>
        <a:xfrm>
          <a:off x="0" y="0"/>
          <a:ext cx="1075888" cy="1334950"/>
        </a:xfrm>
        <a:prstGeom prst="roundRect">
          <a:avLst>
            <a:gd name="adj" fmla="val 10000"/>
          </a:avLst>
        </a:prstGeom>
        <a:solidFill>
          <a:srgbClr val="8E0000"/>
        </a:solidFill>
        <a:ln w="12700" cap="flat" cmpd="sng" algn="ctr">
          <a:solidFill>
            <a:srgbClr val="8E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cs-CZ" sz="1300" kern="1200" dirty="0" smtClean="0">
              <a:solidFill>
                <a:schemeClr val="bg1"/>
              </a:solidFill>
              <a:effectLst>
                <a:outerShdw blurRad="38100" dist="38100" dir="2700000" algn="tl">
                  <a:srgbClr val="C0C0C0"/>
                </a:outerShdw>
              </a:effectLst>
            </a:rPr>
            <a:t>Úvod – studium předmětu kartografie</a:t>
          </a:r>
          <a:endParaRPr lang="cs-CZ" sz="1300" kern="1200" dirty="0">
            <a:solidFill>
              <a:schemeClr val="bg1"/>
            </a:solidFill>
          </a:endParaRPr>
        </a:p>
      </dsp:txBody>
      <dsp:txXfrm>
        <a:off x="0" y="0"/>
        <a:ext cx="1075888" cy="1334950"/>
      </dsp:txXfrm>
    </dsp:sp>
    <dsp:sp modelId="{FF98E716-3DA5-4B4A-B765-410C97872A7F}">
      <dsp:nvSpPr>
        <dsp:cNvPr id="0" name=""/>
        <dsp:cNvSpPr/>
      </dsp:nvSpPr>
      <dsp:spPr>
        <a:xfrm rot="131681">
          <a:off x="1186368" y="561768"/>
          <a:ext cx="234572" cy="270102"/>
        </a:xfrm>
        <a:prstGeom prst="rightArrow">
          <a:avLst>
            <a:gd name="adj1" fmla="val 60000"/>
            <a:gd name="adj2" fmla="val 50000"/>
          </a:avLst>
        </a:prstGeom>
        <a:solidFill>
          <a:srgbClr val="9E000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cs-CZ" sz="1000" kern="1200"/>
        </a:p>
      </dsp:txBody>
      <dsp:txXfrm rot="131681">
        <a:off x="1186368" y="561768"/>
        <a:ext cx="234572" cy="270102"/>
      </dsp:txXfrm>
    </dsp:sp>
    <dsp:sp modelId="{53D723DB-08EA-4C67-A083-1E84675A5EC9}">
      <dsp:nvSpPr>
        <dsp:cNvPr id="0" name=""/>
        <dsp:cNvSpPr/>
      </dsp:nvSpPr>
      <dsp:spPr>
        <a:xfrm>
          <a:off x="1518152" y="44756"/>
          <a:ext cx="1089121" cy="1362305"/>
        </a:xfrm>
        <a:prstGeom prst="roundRect">
          <a:avLst>
            <a:gd name="adj" fmla="val 10000"/>
          </a:avLst>
        </a:prstGeom>
        <a:no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cs-CZ" sz="1300" kern="1200" dirty="0" smtClean="0">
              <a:solidFill>
                <a:srgbClr val="C00000"/>
              </a:solidFill>
              <a:effectLst>
                <a:outerShdw blurRad="38100" dist="38100" dir="2700000" algn="tl">
                  <a:srgbClr val="C0C0C0"/>
                </a:outerShdw>
              </a:effectLst>
            </a:rPr>
            <a:t>Postavení kartografie v systému věd</a:t>
          </a:r>
          <a:endParaRPr lang="cs-CZ" sz="1300" kern="1200" dirty="0">
            <a:solidFill>
              <a:srgbClr val="C00000"/>
            </a:solidFill>
          </a:endParaRPr>
        </a:p>
      </dsp:txBody>
      <dsp:txXfrm>
        <a:off x="1518152" y="44756"/>
        <a:ext cx="1089121" cy="1362305"/>
      </dsp:txXfrm>
    </dsp:sp>
    <dsp:sp modelId="{4F8282E8-73A7-4E44-B934-4359F7D10754}">
      <dsp:nvSpPr>
        <dsp:cNvPr id="0" name=""/>
        <dsp:cNvSpPr/>
      </dsp:nvSpPr>
      <dsp:spPr>
        <a:xfrm>
          <a:off x="2716186" y="590857"/>
          <a:ext cx="230893" cy="270102"/>
        </a:xfrm>
        <a:prstGeom prst="rightArrow">
          <a:avLst>
            <a:gd name="adj1" fmla="val 60000"/>
            <a:gd name="adj2" fmla="val 50000"/>
          </a:avLst>
        </a:prstGeom>
        <a:solidFill>
          <a:srgbClr val="9E0000"/>
        </a:solidFill>
        <a:ln>
          <a:solidFill>
            <a:srgbClr val="9E0000"/>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cs-CZ" sz="1000" kern="1200" dirty="0"/>
        </a:p>
      </dsp:txBody>
      <dsp:txXfrm>
        <a:off x="2716186" y="590857"/>
        <a:ext cx="230893" cy="270102"/>
      </dsp:txXfrm>
    </dsp:sp>
    <dsp:sp modelId="{4BACDF9A-8DCC-45C0-976F-1A8C11DB23B7}">
      <dsp:nvSpPr>
        <dsp:cNvPr id="0" name=""/>
        <dsp:cNvSpPr/>
      </dsp:nvSpPr>
      <dsp:spPr>
        <a:xfrm>
          <a:off x="3042922" y="44756"/>
          <a:ext cx="1089121" cy="1362305"/>
        </a:xfrm>
        <a:prstGeom prst="roundRect">
          <a:avLst>
            <a:gd name="adj" fmla="val 10000"/>
          </a:avLst>
        </a:prstGeom>
        <a:no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cs-CZ" sz="1300" kern="1200" dirty="0" smtClean="0">
              <a:solidFill>
                <a:srgbClr val="C00000"/>
              </a:solidFill>
              <a:effectLst>
                <a:outerShdw blurRad="38100" dist="38100" dir="2700000" algn="tl">
                  <a:srgbClr val="C0C0C0"/>
                </a:outerShdw>
              </a:effectLst>
            </a:rPr>
            <a:t>Kartografie jako samostatný vědní obor a její definice</a:t>
          </a:r>
          <a:endParaRPr lang="cs-CZ" sz="1300" kern="1200" dirty="0">
            <a:solidFill>
              <a:srgbClr val="C00000"/>
            </a:solidFill>
          </a:endParaRPr>
        </a:p>
      </dsp:txBody>
      <dsp:txXfrm>
        <a:off x="3042922" y="44756"/>
        <a:ext cx="1089121" cy="1362305"/>
      </dsp:txXfrm>
    </dsp:sp>
    <dsp:sp modelId="{37D8FB20-EAFA-47CA-A169-B9766F3E1E36}">
      <dsp:nvSpPr>
        <dsp:cNvPr id="0" name=""/>
        <dsp:cNvSpPr/>
      </dsp:nvSpPr>
      <dsp:spPr>
        <a:xfrm>
          <a:off x="4240955" y="590857"/>
          <a:ext cx="230893" cy="270102"/>
        </a:xfrm>
        <a:prstGeom prst="rightArrow">
          <a:avLst>
            <a:gd name="adj1" fmla="val 60000"/>
            <a:gd name="adj2" fmla="val 50000"/>
          </a:avLst>
        </a:prstGeom>
        <a:solidFill>
          <a:srgbClr val="9E000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cs-CZ" sz="1000" kern="1200"/>
        </a:p>
      </dsp:txBody>
      <dsp:txXfrm>
        <a:off x="4240955" y="590857"/>
        <a:ext cx="230893" cy="270102"/>
      </dsp:txXfrm>
    </dsp:sp>
    <dsp:sp modelId="{EEE0AE1E-1F08-42AE-8717-E5F14D0FFFB3}">
      <dsp:nvSpPr>
        <dsp:cNvPr id="0" name=""/>
        <dsp:cNvSpPr/>
      </dsp:nvSpPr>
      <dsp:spPr>
        <a:xfrm>
          <a:off x="4567691" y="44756"/>
          <a:ext cx="1089121" cy="1362305"/>
        </a:xfrm>
        <a:prstGeom prst="roundRect">
          <a:avLst>
            <a:gd name="adj" fmla="val 10000"/>
          </a:avLst>
        </a:prstGeom>
        <a:no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cs-CZ" sz="1300" kern="1200" dirty="0" smtClean="0">
              <a:solidFill>
                <a:srgbClr val="C00000"/>
              </a:solidFill>
              <a:effectLst>
                <a:outerShdw blurRad="38100" dist="38100" dir="2700000" algn="tl">
                  <a:srgbClr val="C0C0C0"/>
                </a:outerShdw>
              </a:effectLst>
            </a:rPr>
            <a:t>Definice mapy, atlasu, glóbu a produktů digitální kartografie</a:t>
          </a:r>
          <a:endParaRPr lang="cs-CZ" sz="1300" kern="1200" dirty="0">
            <a:solidFill>
              <a:srgbClr val="C00000"/>
            </a:solidFill>
          </a:endParaRPr>
        </a:p>
      </dsp:txBody>
      <dsp:txXfrm>
        <a:off x="4567691" y="44756"/>
        <a:ext cx="1089121" cy="1362305"/>
      </dsp:txXfrm>
    </dsp:sp>
    <dsp:sp modelId="{36A5C852-F2C4-47BE-BE6D-30CC5E030890}">
      <dsp:nvSpPr>
        <dsp:cNvPr id="0" name=""/>
        <dsp:cNvSpPr/>
      </dsp:nvSpPr>
      <dsp:spPr>
        <a:xfrm>
          <a:off x="5765724" y="590857"/>
          <a:ext cx="230893" cy="270102"/>
        </a:xfrm>
        <a:prstGeom prst="rightArrow">
          <a:avLst>
            <a:gd name="adj1" fmla="val 60000"/>
            <a:gd name="adj2" fmla="val 50000"/>
          </a:avLst>
        </a:prstGeom>
        <a:solidFill>
          <a:srgbClr val="9E000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cs-CZ" sz="1000" kern="1200"/>
        </a:p>
      </dsp:txBody>
      <dsp:txXfrm>
        <a:off x="5765724" y="590857"/>
        <a:ext cx="230893" cy="270102"/>
      </dsp:txXfrm>
    </dsp:sp>
    <dsp:sp modelId="{1BFE718F-5ADE-442D-8A46-1E676CBE4448}">
      <dsp:nvSpPr>
        <dsp:cNvPr id="0" name=""/>
        <dsp:cNvSpPr/>
      </dsp:nvSpPr>
      <dsp:spPr>
        <a:xfrm>
          <a:off x="6092461" y="44756"/>
          <a:ext cx="1089121" cy="1362305"/>
        </a:xfrm>
        <a:prstGeom prst="roundRect">
          <a:avLst>
            <a:gd name="adj" fmla="val 10000"/>
          </a:avLst>
        </a:prstGeom>
        <a:no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cs-CZ" sz="1300" kern="1200" dirty="0" smtClean="0">
              <a:solidFill>
                <a:srgbClr val="C00000"/>
              </a:solidFill>
              <a:effectLst>
                <a:outerShdw blurRad="38100" dist="38100" dir="2700000" algn="tl">
                  <a:srgbClr val="C0C0C0"/>
                </a:outerShdw>
              </a:effectLst>
            </a:rPr>
            <a:t>Struktura a členění kartografie,</a:t>
          </a:r>
          <a:endParaRPr lang="cs-CZ" sz="1300" kern="1200" dirty="0">
            <a:solidFill>
              <a:srgbClr val="C00000"/>
            </a:solidFill>
          </a:endParaRPr>
        </a:p>
      </dsp:txBody>
      <dsp:txXfrm>
        <a:off x="6092461" y="44756"/>
        <a:ext cx="1089121" cy="1362305"/>
      </dsp:txXfrm>
    </dsp:sp>
    <dsp:sp modelId="{A3621419-B9AD-42F5-89B3-19BB305FDD86}">
      <dsp:nvSpPr>
        <dsp:cNvPr id="0" name=""/>
        <dsp:cNvSpPr/>
      </dsp:nvSpPr>
      <dsp:spPr>
        <a:xfrm>
          <a:off x="7290494" y="590857"/>
          <a:ext cx="230893" cy="270102"/>
        </a:xfrm>
        <a:prstGeom prst="rightArrow">
          <a:avLst>
            <a:gd name="adj1" fmla="val 60000"/>
            <a:gd name="adj2" fmla="val 50000"/>
          </a:avLst>
        </a:prstGeom>
        <a:solidFill>
          <a:srgbClr val="9E000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cs-CZ" sz="1000" kern="1200"/>
        </a:p>
      </dsp:txBody>
      <dsp:txXfrm>
        <a:off x="7290494" y="590857"/>
        <a:ext cx="230893" cy="270102"/>
      </dsp:txXfrm>
    </dsp:sp>
    <dsp:sp modelId="{1EAFD04D-F7C1-4C66-9C11-8C0C037F3ED0}">
      <dsp:nvSpPr>
        <dsp:cNvPr id="0" name=""/>
        <dsp:cNvSpPr/>
      </dsp:nvSpPr>
      <dsp:spPr>
        <a:xfrm>
          <a:off x="7617230" y="44756"/>
          <a:ext cx="1089121" cy="1362305"/>
        </a:xfrm>
        <a:prstGeom prst="roundRect">
          <a:avLst>
            <a:gd name="adj" fmla="val 10000"/>
          </a:avLst>
        </a:prstGeom>
        <a:no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cs-CZ" sz="1300" kern="1200" dirty="0" smtClean="0">
              <a:solidFill>
                <a:srgbClr val="C00000"/>
              </a:solidFill>
              <a:effectLst>
                <a:outerShdw blurRad="38100" dist="38100" dir="2700000" algn="tl">
                  <a:srgbClr val="C0C0C0"/>
                </a:outerShdw>
              </a:effectLst>
            </a:rPr>
            <a:t>Dějiny kartografie</a:t>
          </a:r>
          <a:endParaRPr lang="cs-CZ" sz="1300" kern="1200" dirty="0">
            <a:solidFill>
              <a:srgbClr val="C00000"/>
            </a:solidFill>
          </a:endParaRPr>
        </a:p>
      </dsp:txBody>
      <dsp:txXfrm>
        <a:off x="7617230" y="44756"/>
        <a:ext cx="1089121" cy="1362305"/>
      </dsp:txXfrm>
    </dsp:sp>
  </dsp:spTree>
</dsp:drawing>
</file>

<file path=ppt/diagrams/drawing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21B9CB86-07E8-4748-B26B-05CC586D5445}">
      <dsp:nvSpPr>
        <dsp:cNvPr id="0" name=""/>
        <dsp:cNvSpPr/>
      </dsp:nvSpPr>
      <dsp:spPr>
        <a:xfrm>
          <a:off x="0" y="0"/>
          <a:ext cx="1075888" cy="1334950"/>
        </a:xfrm>
        <a:prstGeom prst="roundRect">
          <a:avLst>
            <a:gd name="adj" fmla="val 10000"/>
          </a:avLst>
        </a:prstGeom>
        <a:solidFill>
          <a:srgbClr val="8E0000"/>
        </a:solidFill>
        <a:ln w="12700" cap="flat" cmpd="sng" algn="ctr">
          <a:solidFill>
            <a:srgbClr val="8E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cs-CZ" sz="1300" kern="1200" dirty="0" smtClean="0">
              <a:solidFill>
                <a:schemeClr val="bg1"/>
              </a:solidFill>
              <a:effectLst>
                <a:outerShdw blurRad="38100" dist="38100" dir="2700000" algn="tl">
                  <a:srgbClr val="C0C0C0"/>
                </a:outerShdw>
              </a:effectLst>
            </a:rPr>
            <a:t>Úvod – studium předmětu kartografie</a:t>
          </a:r>
          <a:endParaRPr lang="cs-CZ" sz="1300" kern="1200" dirty="0">
            <a:solidFill>
              <a:schemeClr val="bg1"/>
            </a:solidFill>
          </a:endParaRPr>
        </a:p>
      </dsp:txBody>
      <dsp:txXfrm>
        <a:off x="0" y="0"/>
        <a:ext cx="1075888" cy="1334950"/>
      </dsp:txXfrm>
    </dsp:sp>
    <dsp:sp modelId="{FF98E716-3DA5-4B4A-B765-410C97872A7F}">
      <dsp:nvSpPr>
        <dsp:cNvPr id="0" name=""/>
        <dsp:cNvSpPr/>
      </dsp:nvSpPr>
      <dsp:spPr>
        <a:xfrm rot="131681">
          <a:off x="1186368" y="561768"/>
          <a:ext cx="234572" cy="270102"/>
        </a:xfrm>
        <a:prstGeom prst="rightArrow">
          <a:avLst>
            <a:gd name="adj1" fmla="val 60000"/>
            <a:gd name="adj2" fmla="val 50000"/>
          </a:avLst>
        </a:prstGeom>
        <a:solidFill>
          <a:srgbClr val="9E000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cs-CZ" sz="1000" kern="1200"/>
        </a:p>
      </dsp:txBody>
      <dsp:txXfrm rot="131681">
        <a:off x="1186368" y="561768"/>
        <a:ext cx="234572" cy="270102"/>
      </dsp:txXfrm>
    </dsp:sp>
    <dsp:sp modelId="{53D723DB-08EA-4C67-A083-1E84675A5EC9}">
      <dsp:nvSpPr>
        <dsp:cNvPr id="0" name=""/>
        <dsp:cNvSpPr/>
      </dsp:nvSpPr>
      <dsp:spPr>
        <a:xfrm>
          <a:off x="1518152" y="44756"/>
          <a:ext cx="1089121" cy="1362305"/>
        </a:xfrm>
        <a:prstGeom prst="roundRect">
          <a:avLst>
            <a:gd name="adj" fmla="val 10000"/>
          </a:avLst>
        </a:prstGeom>
        <a:no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cs-CZ" sz="1300" kern="1200" dirty="0" smtClean="0">
              <a:solidFill>
                <a:srgbClr val="C00000"/>
              </a:solidFill>
              <a:effectLst>
                <a:outerShdw blurRad="38100" dist="38100" dir="2700000" algn="tl">
                  <a:srgbClr val="C0C0C0"/>
                </a:outerShdw>
              </a:effectLst>
            </a:rPr>
            <a:t>Postavení kartografie v systému věd</a:t>
          </a:r>
          <a:endParaRPr lang="cs-CZ" sz="1300" kern="1200" dirty="0">
            <a:solidFill>
              <a:srgbClr val="C00000"/>
            </a:solidFill>
          </a:endParaRPr>
        </a:p>
      </dsp:txBody>
      <dsp:txXfrm>
        <a:off x="1518152" y="44756"/>
        <a:ext cx="1089121" cy="1362305"/>
      </dsp:txXfrm>
    </dsp:sp>
    <dsp:sp modelId="{4F8282E8-73A7-4E44-B934-4359F7D10754}">
      <dsp:nvSpPr>
        <dsp:cNvPr id="0" name=""/>
        <dsp:cNvSpPr/>
      </dsp:nvSpPr>
      <dsp:spPr>
        <a:xfrm>
          <a:off x="2716186" y="590857"/>
          <a:ext cx="230893" cy="270102"/>
        </a:xfrm>
        <a:prstGeom prst="rightArrow">
          <a:avLst>
            <a:gd name="adj1" fmla="val 60000"/>
            <a:gd name="adj2" fmla="val 50000"/>
          </a:avLst>
        </a:prstGeom>
        <a:solidFill>
          <a:srgbClr val="9E0000"/>
        </a:solidFill>
        <a:ln>
          <a:solidFill>
            <a:srgbClr val="9E0000"/>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cs-CZ" sz="1000" kern="1200" dirty="0"/>
        </a:p>
      </dsp:txBody>
      <dsp:txXfrm>
        <a:off x="2716186" y="590857"/>
        <a:ext cx="230893" cy="270102"/>
      </dsp:txXfrm>
    </dsp:sp>
    <dsp:sp modelId="{4BACDF9A-8DCC-45C0-976F-1A8C11DB23B7}">
      <dsp:nvSpPr>
        <dsp:cNvPr id="0" name=""/>
        <dsp:cNvSpPr/>
      </dsp:nvSpPr>
      <dsp:spPr>
        <a:xfrm>
          <a:off x="3042922" y="44756"/>
          <a:ext cx="1089121" cy="1362305"/>
        </a:xfrm>
        <a:prstGeom prst="roundRect">
          <a:avLst>
            <a:gd name="adj" fmla="val 10000"/>
          </a:avLst>
        </a:prstGeom>
        <a:no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cs-CZ" sz="1300" kern="1200" dirty="0" smtClean="0">
              <a:solidFill>
                <a:srgbClr val="C00000"/>
              </a:solidFill>
              <a:effectLst>
                <a:outerShdw blurRad="38100" dist="38100" dir="2700000" algn="tl">
                  <a:srgbClr val="C0C0C0"/>
                </a:outerShdw>
              </a:effectLst>
            </a:rPr>
            <a:t>Kartografie jako samostatný vědní obor a její definice</a:t>
          </a:r>
          <a:endParaRPr lang="cs-CZ" sz="1300" kern="1200" dirty="0">
            <a:solidFill>
              <a:srgbClr val="C00000"/>
            </a:solidFill>
          </a:endParaRPr>
        </a:p>
      </dsp:txBody>
      <dsp:txXfrm>
        <a:off x="3042922" y="44756"/>
        <a:ext cx="1089121" cy="1362305"/>
      </dsp:txXfrm>
    </dsp:sp>
    <dsp:sp modelId="{37D8FB20-EAFA-47CA-A169-B9766F3E1E36}">
      <dsp:nvSpPr>
        <dsp:cNvPr id="0" name=""/>
        <dsp:cNvSpPr/>
      </dsp:nvSpPr>
      <dsp:spPr>
        <a:xfrm>
          <a:off x="4240955" y="590857"/>
          <a:ext cx="230893" cy="270102"/>
        </a:xfrm>
        <a:prstGeom prst="rightArrow">
          <a:avLst>
            <a:gd name="adj1" fmla="val 60000"/>
            <a:gd name="adj2" fmla="val 50000"/>
          </a:avLst>
        </a:prstGeom>
        <a:solidFill>
          <a:srgbClr val="9E000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cs-CZ" sz="1000" kern="1200"/>
        </a:p>
      </dsp:txBody>
      <dsp:txXfrm>
        <a:off x="4240955" y="590857"/>
        <a:ext cx="230893" cy="270102"/>
      </dsp:txXfrm>
    </dsp:sp>
    <dsp:sp modelId="{EEE0AE1E-1F08-42AE-8717-E5F14D0FFFB3}">
      <dsp:nvSpPr>
        <dsp:cNvPr id="0" name=""/>
        <dsp:cNvSpPr/>
      </dsp:nvSpPr>
      <dsp:spPr>
        <a:xfrm>
          <a:off x="4567691" y="44756"/>
          <a:ext cx="1089121" cy="1362305"/>
        </a:xfrm>
        <a:prstGeom prst="roundRect">
          <a:avLst>
            <a:gd name="adj" fmla="val 10000"/>
          </a:avLst>
        </a:prstGeom>
        <a:no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cs-CZ" sz="1300" kern="1200" dirty="0" smtClean="0">
              <a:solidFill>
                <a:srgbClr val="C00000"/>
              </a:solidFill>
              <a:effectLst>
                <a:outerShdw blurRad="38100" dist="38100" dir="2700000" algn="tl">
                  <a:srgbClr val="C0C0C0"/>
                </a:outerShdw>
              </a:effectLst>
            </a:rPr>
            <a:t>Definice mapy, atlasu, glóbu a produktů digitální kartografie</a:t>
          </a:r>
          <a:endParaRPr lang="cs-CZ" sz="1300" kern="1200" dirty="0">
            <a:solidFill>
              <a:srgbClr val="C00000"/>
            </a:solidFill>
          </a:endParaRPr>
        </a:p>
      </dsp:txBody>
      <dsp:txXfrm>
        <a:off x="4567691" y="44756"/>
        <a:ext cx="1089121" cy="1362305"/>
      </dsp:txXfrm>
    </dsp:sp>
    <dsp:sp modelId="{36A5C852-F2C4-47BE-BE6D-30CC5E030890}">
      <dsp:nvSpPr>
        <dsp:cNvPr id="0" name=""/>
        <dsp:cNvSpPr/>
      </dsp:nvSpPr>
      <dsp:spPr>
        <a:xfrm>
          <a:off x="5765724" y="590857"/>
          <a:ext cx="230893" cy="270102"/>
        </a:xfrm>
        <a:prstGeom prst="rightArrow">
          <a:avLst>
            <a:gd name="adj1" fmla="val 60000"/>
            <a:gd name="adj2" fmla="val 50000"/>
          </a:avLst>
        </a:prstGeom>
        <a:solidFill>
          <a:srgbClr val="9E000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cs-CZ" sz="1000" kern="1200"/>
        </a:p>
      </dsp:txBody>
      <dsp:txXfrm>
        <a:off x="5765724" y="590857"/>
        <a:ext cx="230893" cy="270102"/>
      </dsp:txXfrm>
    </dsp:sp>
    <dsp:sp modelId="{1BFE718F-5ADE-442D-8A46-1E676CBE4448}">
      <dsp:nvSpPr>
        <dsp:cNvPr id="0" name=""/>
        <dsp:cNvSpPr/>
      </dsp:nvSpPr>
      <dsp:spPr>
        <a:xfrm>
          <a:off x="6092461" y="44756"/>
          <a:ext cx="1089121" cy="1362305"/>
        </a:xfrm>
        <a:prstGeom prst="roundRect">
          <a:avLst>
            <a:gd name="adj" fmla="val 10000"/>
          </a:avLst>
        </a:prstGeom>
        <a:no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cs-CZ" sz="1300" kern="1200" dirty="0" smtClean="0">
              <a:solidFill>
                <a:srgbClr val="C00000"/>
              </a:solidFill>
              <a:effectLst>
                <a:outerShdw blurRad="38100" dist="38100" dir="2700000" algn="tl">
                  <a:srgbClr val="C0C0C0"/>
                </a:outerShdw>
              </a:effectLst>
            </a:rPr>
            <a:t>Struktura a členění kartografie,</a:t>
          </a:r>
          <a:endParaRPr lang="cs-CZ" sz="1300" kern="1200" dirty="0">
            <a:solidFill>
              <a:srgbClr val="C00000"/>
            </a:solidFill>
          </a:endParaRPr>
        </a:p>
      </dsp:txBody>
      <dsp:txXfrm>
        <a:off x="6092461" y="44756"/>
        <a:ext cx="1089121" cy="1362305"/>
      </dsp:txXfrm>
    </dsp:sp>
    <dsp:sp modelId="{A3621419-B9AD-42F5-89B3-19BB305FDD86}">
      <dsp:nvSpPr>
        <dsp:cNvPr id="0" name=""/>
        <dsp:cNvSpPr/>
      </dsp:nvSpPr>
      <dsp:spPr>
        <a:xfrm>
          <a:off x="7290494" y="590857"/>
          <a:ext cx="230893" cy="270102"/>
        </a:xfrm>
        <a:prstGeom prst="rightArrow">
          <a:avLst>
            <a:gd name="adj1" fmla="val 60000"/>
            <a:gd name="adj2" fmla="val 50000"/>
          </a:avLst>
        </a:prstGeom>
        <a:solidFill>
          <a:srgbClr val="9E000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cs-CZ" sz="1000" kern="1200"/>
        </a:p>
      </dsp:txBody>
      <dsp:txXfrm>
        <a:off x="7290494" y="590857"/>
        <a:ext cx="230893" cy="270102"/>
      </dsp:txXfrm>
    </dsp:sp>
    <dsp:sp modelId="{1EAFD04D-F7C1-4C66-9C11-8C0C037F3ED0}">
      <dsp:nvSpPr>
        <dsp:cNvPr id="0" name=""/>
        <dsp:cNvSpPr/>
      </dsp:nvSpPr>
      <dsp:spPr>
        <a:xfrm>
          <a:off x="7617230" y="44756"/>
          <a:ext cx="1089121" cy="1362305"/>
        </a:xfrm>
        <a:prstGeom prst="roundRect">
          <a:avLst>
            <a:gd name="adj" fmla="val 10000"/>
          </a:avLst>
        </a:prstGeom>
        <a:no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cs-CZ" sz="1300" kern="1200" dirty="0" smtClean="0">
              <a:solidFill>
                <a:srgbClr val="C00000"/>
              </a:solidFill>
              <a:effectLst>
                <a:outerShdw blurRad="38100" dist="38100" dir="2700000" algn="tl">
                  <a:srgbClr val="C0C0C0"/>
                </a:outerShdw>
              </a:effectLst>
            </a:rPr>
            <a:t>Dějiny kartografie</a:t>
          </a:r>
          <a:endParaRPr lang="cs-CZ" sz="1300" kern="1200" dirty="0">
            <a:solidFill>
              <a:srgbClr val="C00000"/>
            </a:solidFill>
          </a:endParaRPr>
        </a:p>
      </dsp:txBody>
      <dsp:txXfrm>
        <a:off x="7617230" y="44756"/>
        <a:ext cx="1089121" cy="1362305"/>
      </dsp:txXfrm>
    </dsp:sp>
  </dsp:spTree>
</dsp:drawing>
</file>

<file path=ppt/diagrams/drawing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8.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9.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25.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6.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7.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8.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9.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0.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4.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5.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6.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7.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8.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9.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0.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9.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0530" name="Rectangle 2"/>
          <p:cNvSpPr>
            <a:spLocks noGrp="1" noChangeArrowheads="1"/>
          </p:cNvSpPr>
          <p:nvPr>
            <p:ph type="hdr" sz="quarter"/>
          </p:nvPr>
        </p:nvSpPr>
        <p:spPr bwMode="auto">
          <a:xfrm>
            <a:off x="1" y="1"/>
            <a:ext cx="2972004" cy="486358"/>
          </a:xfrm>
          <a:prstGeom prst="rect">
            <a:avLst/>
          </a:prstGeom>
          <a:noFill/>
          <a:ln w="9525">
            <a:noFill/>
            <a:miter lim="800000"/>
            <a:headEnd/>
            <a:tailEnd/>
          </a:ln>
          <a:effectLst/>
        </p:spPr>
        <p:txBody>
          <a:bodyPr vert="horz" wrap="square" lIns="95556" tIns="47779" rIns="95556" bIns="47779" numCol="1" anchor="t" anchorCtr="0" compatLnSpc="1">
            <a:prstTxWarp prst="textNoShape">
              <a:avLst/>
            </a:prstTxWarp>
          </a:bodyPr>
          <a:lstStyle>
            <a:lvl1pPr defTabSz="955679">
              <a:defRPr sz="1300"/>
            </a:lvl1pPr>
          </a:lstStyle>
          <a:p>
            <a:endParaRPr lang="cs-CZ"/>
          </a:p>
        </p:txBody>
      </p:sp>
      <p:sp>
        <p:nvSpPr>
          <p:cNvPr id="150531" name="Rectangle 3"/>
          <p:cNvSpPr>
            <a:spLocks noGrp="1" noChangeArrowheads="1"/>
          </p:cNvSpPr>
          <p:nvPr>
            <p:ph type="dt" sz="quarter" idx="1"/>
          </p:nvPr>
        </p:nvSpPr>
        <p:spPr bwMode="auto">
          <a:xfrm>
            <a:off x="3884463" y="1"/>
            <a:ext cx="2972004" cy="486358"/>
          </a:xfrm>
          <a:prstGeom prst="rect">
            <a:avLst/>
          </a:prstGeom>
          <a:noFill/>
          <a:ln w="9525">
            <a:noFill/>
            <a:miter lim="800000"/>
            <a:headEnd/>
            <a:tailEnd/>
          </a:ln>
          <a:effectLst/>
        </p:spPr>
        <p:txBody>
          <a:bodyPr vert="horz" wrap="square" lIns="95556" tIns="47779" rIns="95556" bIns="47779" numCol="1" anchor="t" anchorCtr="0" compatLnSpc="1">
            <a:prstTxWarp prst="textNoShape">
              <a:avLst/>
            </a:prstTxWarp>
          </a:bodyPr>
          <a:lstStyle>
            <a:lvl1pPr algn="r" defTabSz="955679">
              <a:defRPr sz="1300"/>
            </a:lvl1pPr>
          </a:lstStyle>
          <a:p>
            <a:endParaRPr lang="cs-CZ"/>
          </a:p>
        </p:txBody>
      </p:sp>
      <p:sp>
        <p:nvSpPr>
          <p:cNvPr id="150532" name="Rectangle 4"/>
          <p:cNvSpPr>
            <a:spLocks noGrp="1" noChangeArrowheads="1"/>
          </p:cNvSpPr>
          <p:nvPr>
            <p:ph type="ftr" sz="quarter" idx="2"/>
          </p:nvPr>
        </p:nvSpPr>
        <p:spPr bwMode="auto">
          <a:xfrm>
            <a:off x="1" y="9249857"/>
            <a:ext cx="2972004" cy="486358"/>
          </a:xfrm>
          <a:prstGeom prst="rect">
            <a:avLst/>
          </a:prstGeom>
          <a:noFill/>
          <a:ln w="9525">
            <a:noFill/>
            <a:miter lim="800000"/>
            <a:headEnd/>
            <a:tailEnd/>
          </a:ln>
          <a:effectLst/>
        </p:spPr>
        <p:txBody>
          <a:bodyPr vert="horz" wrap="square" lIns="95556" tIns="47779" rIns="95556" bIns="47779" numCol="1" anchor="b" anchorCtr="0" compatLnSpc="1">
            <a:prstTxWarp prst="textNoShape">
              <a:avLst/>
            </a:prstTxWarp>
          </a:bodyPr>
          <a:lstStyle>
            <a:lvl1pPr defTabSz="955679">
              <a:defRPr sz="1300"/>
            </a:lvl1pPr>
          </a:lstStyle>
          <a:p>
            <a:endParaRPr lang="cs-CZ"/>
          </a:p>
        </p:txBody>
      </p:sp>
      <p:sp>
        <p:nvSpPr>
          <p:cNvPr id="150533" name="Rectangle 5"/>
          <p:cNvSpPr>
            <a:spLocks noGrp="1" noChangeArrowheads="1"/>
          </p:cNvSpPr>
          <p:nvPr>
            <p:ph type="sldNum" sz="quarter" idx="3"/>
          </p:nvPr>
        </p:nvSpPr>
        <p:spPr bwMode="auto">
          <a:xfrm>
            <a:off x="3884463" y="9249857"/>
            <a:ext cx="2972004" cy="486358"/>
          </a:xfrm>
          <a:prstGeom prst="rect">
            <a:avLst/>
          </a:prstGeom>
          <a:noFill/>
          <a:ln w="9525">
            <a:noFill/>
            <a:miter lim="800000"/>
            <a:headEnd/>
            <a:tailEnd/>
          </a:ln>
          <a:effectLst/>
        </p:spPr>
        <p:txBody>
          <a:bodyPr vert="horz" wrap="square" lIns="95556" tIns="47779" rIns="95556" bIns="47779" numCol="1" anchor="b" anchorCtr="0" compatLnSpc="1">
            <a:prstTxWarp prst="textNoShape">
              <a:avLst/>
            </a:prstTxWarp>
          </a:bodyPr>
          <a:lstStyle>
            <a:lvl1pPr algn="r" defTabSz="955679">
              <a:defRPr sz="1300"/>
            </a:lvl1pPr>
          </a:lstStyle>
          <a:p>
            <a:fld id="{05B3A6FE-CC9E-4567-BA08-D0D5FFC7954E}" type="slidenum">
              <a:rPr lang="cs-CZ"/>
              <a:pPr/>
              <a:t>‹#›</a:t>
            </a:fld>
            <a:endParaRPr lang="cs-CZ"/>
          </a:p>
        </p:txBody>
      </p:sp>
    </p:spTree>
    <p:extLst>
      <p:ext uri="{BB962C8B-B14F-4D97-AF65-F5344CB8AC3E}">
        <p14:creationId xmlns="" xmlns:p14="http://schemas.microsoft.com/office/powerpoint/2010/main" val="6859188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1138" name="Rectangle 2"/>
          <p:cNvSpPr>
            <a:spLocks noGrp="1" noChangeArrowheads="1"/>
          </p:cNvSpPr>
          <p:nvPr>
            <p:ph type="hdr" sz="quarter"/>
          </p:nvPr>
        </p:nvSpPr>
        <p:spPr bwMode="auto">
          <a:xfrm>
            <a:off x="1" y="1"/>
            <a:ext cx="2972004" cy="486358"/>
          </a:xfrm>
          <a:prstGeom prst="rect">
            <a:avLst/>
          </a:prstGeom>
          <a:noFill/>
          <a:ln w="9525">
            <a:noFill/>
            <a:miter lim="800000"/>
            <a:headEnd/>
            <a:tailEnd/>
          </a:ln>
          <a:effectLst/>
        </p:spPr>
        <p:txBody>
          <a:bodyPr vert="horz" wrap="square" lIns="95556" tIns="47779" rIns="95556" bIns="47779" numCol="1" anchor="t" anchorCtr="0" compatLnSpc="1">
            <a:prstTxWarp prst="textNoShape">
              <a:avLst/>
            </a:prstTxWarp>
          </a:bodyPr>
          <a:lstStyle>
            <a:lvl1pPr defTabSz="955679">
              <a:defRPr sz="1300"/>
            </a:lvl1pPr>
          </a:lstStyle>
          <a:p>
            <a:endParaRPr lang="cs-CZ"/>
          </a:p>
        </p:txBody>
      </p:sp>
      <p:sp>
        <p:nvSpPr>
          <p:cNvPr id="91139" name="Rectangle 3"/>
          <p:cNvSpPr>
            <a:spLocks noGrp="1" noChangeArrowheads="1"/>
          </p:cNvSpPr>
          <p:nvPr>
            <p:ph type="dt" idx="1"/>
          </p:nvPr>
        </p:nvSpPr>
        <p:spPr bwMode="auto">
          <a:xfrm>
            <a:off x="3884463" y="1"/>
            <a:ext cx="2972004" cy="486358"/>
          </a:xfrm>
          <a:prstGeom prst="rect">
            <a:avLst/>
          </a:prstGeom>
          <a:noFill/>
          <a:ln w="9525">
            <a:noFill/>
            <a:miter lim="800000"/>
            <a:headEnd/>
            <a:tailEnd/>
          </a:ln>
          <a:effectLst/>
        </p:spPr>
        <p:txBody>
          <a:bodyPr vert="horz" wrap="square" lIns="95556" tIns="47779" rIns="95556" bIns="47779" numCol="1" anchor="t" anchorCtr="0" compatLnSpc="1">
            <a:prstTxWarp prst="textNoShape">
              <a:avLst/>
            </a:prstTxWarp>
          </a:bodyPr>
          <a:lstStyle>
            <a:lvl1pPr algn="r" defTabSz="955679">
              <a:defRPr sz="1300"/>
            </a:lvl1pPr>
          </a:lstStyle>
          <a:p>
            <a:endParaRPr lang="cs-CZ"/>
          </a:p>
        </p:txBody>
      </p:sp>
      <p:sp>
        <p:nvSpPr>
          <p:cNvPr id="91140" name="Rectangle 4"/>
          <p:cNvSpPr>
            <a:spLocks noGrp="1" noRot="1" noChangeAspect="1" noChangeArrowheads="1" noTextEdit="1"/>
          </p:cNvSpPr>
          <p:nvPr>
            <p:ph type="sldImg" idx="2"/>
          </p:nvPr>
        </p:nvSpPr>
        <p:spPr bwMode="auto">
          <a:xfrm>
            <a:off x="995363" y="730250"/>
            <a:ext cx="4867275" cy="3651250"/>
          </a:xfrm>
          <a:prstGeom prst="rect">
            <a:avLst/>
          </a:prstGeom>
          <a:noFill/>
          <a:ln w="9525">
            <a:solidFill>
              <a:srgbClr val="000000"/>
            </a:solidFill>
            <a:miter lim="800000"/>
            <a:headEnd/>
            <a:tailEnd/>
          </a:ln>
          <a:effectLst/>
        </p:spPr>
      </p:sp>
      <p:sp>
        <p:nvSpPr>
          <p:cNvPr id="91141" name="Rectangle 5"/>
          <p:cNvSpPr>
            <a:spLocks noGrp="1" noChangeArrowheads="1"/>
          </p:cNvSpPr>
          <p:nvPr>
            <p:ph type="body" sz="quarter" idx="3"/>
          </p:nvPr>
        </p:nvSpPr>
        <p:spPr bwMode="auto">
          <a:xfrm>
            <a:off x="685494" y="4624928"/>
            <a:ext cx="5487013" cy="4381750"/>
          </a:xfrm>
          <a:prstGeom prst="rect">
            <a:avLst/>
          </a:prstGeom>
          <a:noFill/>
          <a:ln w="9525">
            <a:noFill/>
            <a:miter lim="800000"/>
            <a:headEnd/>
            <a:tailEnd/>
          </a:ln>
          <a:effectLst/>
        </p:spPr>
        <p:txBody>
          <a:bodyPr vert="horz" wrap="square" lIns="95556" tIns="47779" rIns="95556" bIns="47779" numCol="1" anchor="t" anchorCtr="0" compatLnSpc="1">
            <a:prstTxWarp prst="textNoShape">
              <a:avLst/>
            </a:prstTxWarp>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p>
        </p:txBody>
      </p:sp>
      <p:sp>
        <p:nvSpPr>
          <p:cNvPr id="91142" name="Rectangle 6"/>
          <p:cNvSpPr>
            <a:spLocks noGrp="1" noChangeArrowheads="1"/>
          </p:cNvSpPr>
          <p:nvPr>
            <p:ph type="ftr" sz="quarter" idx="4"/>
          </p:nvPr>
        </p:nvSpPr>
        <p:spPr bwMode="auto">
          <a:xfrm>
            <a:off x="1" y="9249857"/>
            <a:ext cx="2972004" cy="486358"/>
          </a:xfrm>
          <a:prstGeom prst="rect">
            <a:avLst/>
          </a:prstGeom>
          <a:noFill/>
          <a:ln w="9525">
            <a:noFill/>
            <a:miter lim="800000"/>
            <a:headEnd/>
            <a:tailEnd/>
          </a:ln>
          <a:effectLst/>
        </p:spPr>
        <p:txBody>
          <a:bodyPr vert="horz" wrap="square" lIns="95556" tIns="47779" rIns="95556" bIns="47779" numCol="1" anchor="b" anchorCtr="0" compatLnSpc="1">
            <a:prstTxWarp prst="textNoShape">
              <a:avLst/>
            </a:prstTxWarp>
          </a:bodyPr>
          <a:lstStyle>
            <a:lvl1pPr defTabSz="955679">
              <a:defRPr sz="1300"/>
            </a:lvl1pPr>
          </a:lstStyle>
          <a:p>
            <a:endParaRPr lang="cs-CZ"/>
          </a:p>
        </p:txBody>
      </p:sp>
      <p:sp>
        <p:nvSpPr>
          <p:cNvPr id="91143" name="Rectangle 7"/>
          <p:cNvSpPr>
            <a:spLocks noGrp="1" noChangeArrowheads="1"/>
          </p:cNvSpPr>
          <p:nvPr>
            <p:ph type="sldNum" sz="quarter" idx="5"/>
          </p:nvPr>
        </p:nvSpPr>
        <p:spPr bwMode="auto">
          <a:xfrm>
            <a:off x="3884463" y="9249857"/>
            <a:ext cx="2972004" cy="486358"/>
          </a:xfrm>
          <a:prstGeom prst="rect">
            <a:avLst/>
          </a:prstGeom>
          <a:noFill/>
          <a:ln w="9525">
            <a:noFill/>
            <a:miter lim="800000"/>
            <a:headEnd/>
            <a:tailEnd/>
          </a:ln>
          <a:effectLst/>
        </p:spPr>
        <p:txBody>
          <a:bodyPr vert="horz" wrap="square" lIns="95556" tIns="47779" rIns="95556" bIns="47779" numCol="1" anchor="b" anchorCtr="0" compatLnSpc="1">
            <a:prstTxWarp prst="textNoShape">
              <a:avLst/>
            </a:prstTxWarp>
          </a:bodyPr>
          <a:lstStyle>
            <a:lvl1pPr algn="r" defTabSz="955679">
              <a:defRPr sz="1300"/>
            </a:lvl1pPr>
          </a:lstStyle>
          <a:p>
            <a:fld id="{D6AACB92-8831-4D3F-ACD0-06D304E0475B}" type="slidenum">
              <a:rPr lang="cs-CZ"/>
              <a:pPr/>
              <a:t>‹#›</a:t>
            </a:fld>
            <a:endParaRPr lang="cs-CZ"/>
          </a:p>
        </p:txBody>
      </p:sp>
    </p:spTree>
    <p:extLst>
      <p:ext uri="{BB962C8B-B14F-4D97-AF65-F5344CB8AC3E}">
        <p14:creationId xmlns="" xmlns:p14="http://schemas.microsoft.com/office/powerpoint/2010/main" val="414767152"/>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995363" y="730250"/>
            <a:ext cx="4867275" cy="3651250"/>
          </a:xfrm>
        </p:spPr>
      </p:sp>
      <p:sp>
        <p:nvSpPr>
          <p:cNvPr id="3" name="Zástupný symbol pro poznámky 2"/>
          <p:cNvSpPr>
            <a:spLocks noGrp="1"/>
          </p:cNvSpPr>
          <p:nvPr>
            <p:ph type="body" idx="1"/>
          </p:nvPr>
        </p:nvSpPr>
        <p:spPr/>
        <p:txBody>
          <a:bodyPr>
            <a:normAutofit/>
          </a:bodyPr>
          <a:lstStyle/>
          <a:p>
            <a:endParaRPr lang="cs-CZ"/>
          </a:p>
        </p:txBody>
      </p:sp>
      <p:sp>
        <p:nvSpPr>
          <p:cNvPr id="4" name="Zástupný symbol pro číslo snímku 3"/>
          <p:cNvSpPr>
            <a:spLocks noGrp="1"/>
          </p:cNvSpPr>
          <p:nvPr>
            <p:ph type="sldNum" sz="quarter" idx="10"/>
          </p:nvPr>
        </p:nvSpPr>
        <p:spPr/>
        <p:txBody>
          <a:bodyPr/>
          <a:lstStyle/>
          <a:p>
            <a:fld id="{D6AACB92-8831-4D3F-ACD0-06D304E0475B}" type="slidenum">
              <a:rPr lang="cs-CZ" smtClean="0"/>
              <a:pPr/>
              <a:t>1</a:t>
            </a:fld>
            <a:endParaRPr lang="cs-CZ"/>
          </a:p>
        </p:txBody>
      </p:sp>
    </p:spTree>
    <p:extLst>
      <p:ext uri="{BB962C8B-B14F-4D97-AF65-F5344CB8AC3E}">
        <p14:creationId xmlns="" xmlns:p14="http://schemas.microsoft.com/office/powerpoint/2010/main" val="36843135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995363" y="730250"/>
            <a:ext cx="4867275" cy="3651250"/>
          </a:xfrm>
        </p:spPr>
      </p:sp>
      <p:sp>
        <p:nvSpPr>
          <p:cNvPr id="3" name="Zástupný symbol pro poznámky 2"/>
          <p:cNvSpPr>
            <a:spLocks noGrp="1"/>
          </p:cNvSpPr>
          <p:nvPr>
            <p:ph type="body" idx="1"/>
          </p:nvPr>
        </p:nvSpPr>
        <p:spPr/>
        <p:txBody>
          <a:bodyPr>
            <a:normAutofit/>
          </a:bodyPr>
          <a:lstStyle/>
          <a:p>
            <a:endParaRPr lang="cs-CZ"/>
          </a:p>
        </p:txBody>
      </p:sp>
      <p:sp>
        <p:nvSpPr>
          <p:cNvPr id="4" name="Zástupný symbol pro číslo snímku 3"/>
          <p:cNvSpPr>
            <a:spLocks noGrp="1"/>
          </p:cNvSpPr>
          <p:nvPr>
            <p:ph type="sldNum" sz="quarter" idx="10"/>
          </p:nvPr>
        </p:nvSpPr>
        <p:spPr/>
        <p:txBody>
          <a:bodyPr/>
          <a:lstStyle/>
          <a:p>
            <a:fld id="{D6AACB92-8831-4D3F-ACD0-06D304E0475B}" type="slidenum">
              <a:rPr lang="cs-CZ" smtClean="0"/>
              <a:pPr/>
              <a:t>2</a:t>
            </a:fld>
            <a:endParaRPr lang="cs-CZ"/>
          </a:p>
        </p:txBody>
      </p:sp>
    </p:spTree>
    <p:extLst>
      <p:ext uri="{BB962C8B-B14F-4D97-AF65-F5344CB8AC3E}">
        <p14:creationId xmlns="" xmlns:p14="http://schemas.microsoft.com/office/powerpoint/2010/main" val="36843135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í snímek">
    <p:bg>
      <p:bgRef idx="1003">
        <a:schemeClr val="bg1"/>
      </p:bgRef>
    </p:bg>
    <p:spTree>
      <p:nvGrpSpPr>
        <p:cNvPr id="1" name=""/>
        <p:cNvGrpSpPr/>
        <p:nvPr/>
      </p:nvGrpSpPr>
      <p:grpSpPr>
        <a:xfrm>
          <a:off x="0" y="0"/>
          <a:ext cx="0" cy="0"/>
          <a:chOff x="0" y="0"/>
          <a:chExt cx="0" cy="0"/>
        </a:xfrm>
      </p:grpSpPr>
      <p:sp>
        <p:nvSpPr>
          <p:cNvPr id="12" name="Obdélník 11"/>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3" name="Zaoblený obdélník 12"/>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9" name="Podnadpis 8"/>
          <p:cNvSpPr>
            <a:spLocks noGrp="1"/>
          </p:cNvSpPr>
          <p:nvPr>
            <p:ph type="subTitle" idx="1"/>
          </p:nvPr>
        </p:nvSpPr>
        <p:spPr>
          <a:xfrm>
            <a:off x="1295400" y="3200400"/>
            <a:ext cx="6400800" cy="160020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cs-CZ" smtClean="0"/>
              <a:t>Klepnutím lze upravit styl předlohy podnadpisů.</a:t>
            </a:r>
            <a:endParaRPr kumimoji="0" lang="en-US"/>
          </a:p>
        </p:txBody>
      </p:sp>
      <p:sp>
        <p:nvSpPr>
          <p:cNvPr id="28" name="Zástupný symbol pro datum 27"/>
          <p:cNvSpPr>
            <a:spLocks noGrp="1"/>
          </p:cNvSpPr>
          <p:nvPr>
            <p:ph type="dt" sz="half" idx="10"/>
          </p:nvPr>
        </p:nvSpPr>
        <p:spPr/>
        <p:txBody>
          <a:bodyPr/>
          <a:lstStyle/>
          <a:p>
            <a:endParaRPr lang="cs-CZ"/>
          </a:p>
        </p:txBody>
      </p:sp>
      <p:sp>
        <p:nvSpPr>
          <p:cNvPr id="17" name="Zástupný symbol pro zápatí 16"/>
          <p:cNvSpPr>
            <a:spLocks noGrp="1"/>
          </p:cNvSpPr>
          <p:nvPr>
            <p:ph type="ftr" sz="quarter" idx="11"/>
          </p:nvPr>
        </p:nvSpPr>
        <p:spPr/>
        <p:txBody>
          <a:bodyPr/>
          <a:lstStyle/>
          <a:p>
            <a:r>
              <a:rPr lang="cs-CZ" smtClean="0"/>
              <a:t>Ústav regionálního rozvoje a veřejné správy, FRRMS, Mendelova univerzita</a:t>
            </a:r>
            <a:endParaRPr lang="cs-CZ"/>
          </a:p>
        </p:txBody>
      </p:sp>
      <p:sp>
        <p:nvSpPr>
          <p:cNvPr id="29" name="Zástupný symbol pro číslo snímku 28"/>
          <p:cNvSpPr>
            <a:spLocks noGrp="1"/>
          </p:cNvSpPr>
          <p:nvPr>
            <p:ph type="sldNum" sz="quarter" idx="12"/>
          </p:nvPr>
        </p:nvSpPr>
        <p:spPr/>
        <p:txBody>
          <a:bodyPr lIns="0" tIns="0" rIns="0" bIns="0">
            <a:noAutofit/>
          </a:bodyPr>
          <a:lstStyle>
            <a:lvl1pPr>
              <a:defRPr sz="1400">
                <a:solidFill>
                  <a:srgbClr val="FFFFFF"/>
                </a:solidFill>
              </a:defRPr>
            </a:lvl1pPr>
          </a:lstStyle>
          <a:p>
            <a:fld id="{08B71AB8-E8F5-4C87-A6EF-0E133CF28465}" type="slidenum">
              <a:rPr lang="cs-CZ" smtClean="0"/>
              <a:pPr/>
              <a:t>‹#›</a:t>
            </a:fld>
            <a:endParaRPr lang="cs-CZ"/>
          </a:p>
        </p:txBody>
      </p:sp>
      <p:sp>
        <p:nvSpPr>
          <p:cNvPr id="7" name="Obdélník 6"/>
          <p:cNvSpPr/>
          <p:nvPr/>
        </p:nvSpPr>
        <p:spPr>
          <a:xfrm>
            <a:off x="62931" y="1449303"/>
            <a:ext cx="9021537" cy="1527349"/>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Obdélník 9"/>
          <p:cNvSpPr/>
          <p:nvPr/>
        </p:nvSpPr>
        <p:spPr>
          <a:xfrm>
            <a:off x="62931" y="1396720"/>
            <a:ext cx="9021537" cy="12058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Obdélník 10"/>
          <p:cNvSpPr/>
          <p:nvPr/>
        </p:nvSpPr>
        <p:spPr>
          <a:xfrm>
            <a:off x="62931" y="2976649"/>
            <a:ext cx="9021537" cy="110532"/>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Nadpis 7"/>
          <p:cNvSpPr>
            <a:spLocks noGrp="1"/>
          </p:cNvSpPr>
          <p:nvPr>
            <p:ph type="ctrTitle"/>
          </p:nvPr>
        </p:nvSpPr>
        <p:spPr>
          <a:xfrm>
            <a:off x="457200" y="1505930"/>
            <a:ext cx="8229600" cy="1470025"/>
          </a:xfrm>
        </p:spPr>
        <p:txBody>
          <a:bodyPr anchor="ctr"/>
          <a:lstStyle>
            <a:lvl1pPr algn="ctr">
              <a:defRPr lang="en-US" dirty="0">
                <a:solidFill>
                  <a:srgbClr val="FFFFFF"/>
                </a:solidFill>
              </a:defRPr>
            </a:lvl1pPr>
          </a:lstStyle>
          <a:p>
            <a:r>
              <a:rPr kumimoji="0" lang="cs-CZ" smtClean="0"/>
              <a:t>Klepnutím lze upravit styl předlohy nadpisů.</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kumimoji="0" lang="cs-CZ" smtClean="0"/>
              <a:t>Klepnutím lze upravit styl předlohy nadpisů.</a:t>
            </a:r>
            <a:endParaRPr kumimoji="0" lang="en-US"/>
          </a:p>
        </p:txBody>
      </p:sp>
      <p:sp>
        <p:nvSpPr>
          <p:cNvPr id="3" name="Zástupný symbol pro svislý text 2"/>
          <p:cNvSpPr>
            <a:spLocks noGrp="1"/>
          </p:cNvSpPr>
          <p:nvPr>
            <p:ph type="body" orient="vert" idx="1"/>
          </p:nvPr>
        </p:nvSpPr>
        <p:spPr/>
        <p:txBody>
          <a:bodyPr vert="eaVert"/>
          <a:lstStyle/>
          <a:p>
            <a:pPr lvl="0" eaLnBrk="1" latinLnBrk="0" hangingPunct="1"/>
            <a:r>
              <a:rPr lang="cs-CZ" smtClean="0"/>
              <a:t>Klepnutím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4" name="Zástupný symbol pro datum 3"/>
          <p:cNvSpPr>
            <a:spLocks noGrp="1"/>
          </p:cNvSpPr>
          <p:nvPr>
            <p:ph type="dt" sz="half" idx="10"/>
          </p:nvPr>
        </p:nvSpPr>
        <p:spPr/>
        <p:txBody>
          <a:bodyPr/>
          <a:lstStyle/>
          <a:p>
            <a:endParaRPr lang="cs-CZ"/>
          </a:p>
        </p:txBody>
      </p:sp>
      <p:sp>
        <p:nvSpPr>
          <p:cNvPr id="5" name="Zástupný symbol pro zápatí 4"/>
          <p:cNvSpPr>
            <a:spLocks noGrp="1"/>
          </p:cNvSpPr>
          <p:nvPr>
            <p:ph type="ftr" sz="quarter" idx="11"/>
          </p:nvPr>
        </p:nvSpPr>
        <p:spPr/>
        <p:txBody>
          <a:bodyPr/>
          <a:lstStyle/>
          <a:p>
            <a:r>
              <a:rPr lang="cs-CZ" smtClean="0"/>
              <a:t>Ústav regionálního rozvoje a veřejné správy, FRRMS, Mendelova univerzita</a:t>
            </a:r>
            <a:endParaRPr lang="cs-CZ"/>
          </a:p>
        </p:txBody>
      </p:sp>
      <p:sp>
        <p:nvSpPr>
          <p:cNvPr id="6" name="Zástupný symbol pro číslo snímku 5"/>
          <p:cNvSpPr>
            <a:spLocks noGrp="1"/>
          </p:cNvSpPr>
          <p:nvPr>
            <p:ph type="sldNum" sz="quarter" idx="12"/>
          </p:nvPr>
        </p:nvSpPr>
        <p:spPr/>
        <p:txBody>
          <a:bodyPr/>
          <a:lstStyle/>
          <a:p>
            <a:fld id="{9EBDD6C4-AA70-41F8-957E-48B5D11E919A}" type="slidenum">
              <a:rPr lang="cs-CZ" smtClean="0"/>
              <a:pPr/>
              <a:t>‹#›</a:t>
            </a:fld>
            <a:endParaRPr lang="cs-CZ"/>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41"/>
            <a:ext cx="2011680" cy="5851525"/>
          </a:xfrm>
        </p:spPr>
        <p:txBody>
          <a:bodyPr vert="eaVert"/>
          <a:lstStyle/>
          <a:p>
            <a:r>
              <a:rPr kumimoji="0" lang="cs-CZ" smtClean="0"/>
              <a:t>Klepnutím lze upravit styl předlohy nadpisů.</a:t>
            </a:r>
            <a:endParaRPr kumimoji="0" lang="en-US"/>
          </a:p>
        </p:txBody>
      </p:sp>
      <p:sp>
        <p:nvSpPr>
          <p:cNvPr id="3" name="Zástupný symbol pro svislý text 2"/>
          <p:cNvSpPr>
            <a:spLocks noGrp="1"/>
          </p:cNvSpPr>
          <p:nvPr>
            <p:ph type="body" orient="vert" idx="1"/>
          </p:nvPr>
        </p:nvSpPr>
        <p:spPr>
          <a:xfrm>
            <a:off x="914400" y="274640"/>
            <a:ext cx="5562600" cy="5851525"/>
          </a:xfrm>
        </p:spPr>
        <p:txBody>
          <a:bodyPr vert="eaVert"/>
          <a:lstStyle/>
          <a:p>
            <a:pPr lvl="0" eaLnBrk="1" latinLnBrk="0" hangingPunct="1"/>
            <a:r>
              <a:rPr lang="cs-CZ" smtClean="0"/>
              <a:t>Klepnutím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4" name="Zástupný symbol pro datum 3"/>
          <p:cNvSpPr>
            <a:spLocks noGrp="1"/>
          </p:cNvSpPr>
          <p:nvPr>
            <p:ph type="dt" sz="half" idx="10"/>
          </p:nvPr>
        </p:nvSpPr>
        <p:spPr/>
        <p:txBody>
          <a:bodyPr/>
          <a:lstStyle/>
          <a:p>
            <a:endParaRPr lang="cs-CZ"/>
          </a:p>
        </p:txBody>
      </p:sp>
      <p:sp>
        <p:nvSpPr>
          <p:cNvPr id="5" name="Zástupný symbol pro zápatí 4"/>
          <p:cNvSpPr>
            <a:spLocks noGrp="1"/>
          </p:cNvSpPr>
          <p:nvPr>
            <p:ph type="ftr" sz="quarter" idx="11"/>
          </p:nvPr>
        </p:nvSpPr>
        <p:spPr/>
        <p:txBody>
          <a:bodyPr/>
          <a:lstStyle/>
          <a:p>
            <a:r>
              <a:rPr lang="cs-CZ" smtClean="0"/>
              <a:t>Ústav regionálního rozvoje a veřejné správy, FRRMS, Mendelova univerzita</a:t>
            </a:r>
            <a:endParaRPr lang="cs-CZ"/>
          </a:p>
        </p:txBody>
      </p:sp>
      <p:sp>
        <p:nvSpPr>
          <p:cNvPr id="6" name="Zástupný symbol pro číslo snímku 5"/>
          <p:cNvSpPr>
            <a:spLocks noGrp="1"/>
          </p:cNvSpPr>
          <p:nvPr>
            <p:ph type="sldNum" sz="quarter" idx="12"/>
          </p:nvPr>
        </p:nvSpPr>
        <p:spPr/>
        <p:txBody>
          <a:bodyPr/>
          <a:lstStyle/>
          <a:p>
            <a:fld id="{2B238270-0A4C-4DAE-B957-6846AB8E91FB}" type="slidenum">
              <a:rPr lang="cs-CZ" smtClean="0"/>
              <a:pPr/>
              <a:t>‹#›</a:t>
            </a:fld>
            <a:endParaRPr lang="cs-CZ"/>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kumimoji="0" lang="cs-CZ" smtClean="0"/>
              <a:t>Klepnutím lze upravit styl předlohy nadpisů.</a:t>
            </a:r>
            <a:endParaRPr kumimoji="0" lang="en-US"/>
          </a:p>
        </p:txBody>
      </p:sp>
      <p:sp>
        <p:nvSpPr>
          <p:cNvPr id="4" name="Zástupný symbol pro datum 3"/>
          <p:cNvSpPr>
            <a:spLocks noGrp="1"/>
          </p:cNvSpPr>
          <p:nvPr>
            <p:ph type="dt" sz="half" idx="10"/>
          </p:nvPr>
        </p:nvSpPr>
        <p:spPr/>
        <p:txBody>
          <a:bodyPr/>
          <a:lstStyle/>
          <a:p>
            <a:endParaRPr lang="cs-CZ"/>
          </a:p>
        </p:txBody>
      </p:sp>
      <p:sp>
        <p:nvSpPr>
          <p:cNvPr id="5" name="Zástupný symbol pro zápatí 4"/>
          <p:cNvSpPr>
            <a:spLocks noGrp="1"/>
          </p:cNvSpPr>
          <p:nvPr>
            <p:ph type="ftr" sz="quarter" idx="11"/>
          </p:nvPr>
        </p:nvSpPr>
        <p:spPr/>
        <p:txBody>
          <a:bodyPr/>
          <a:lstStyle/>
          <a:p>
            <a:r>
              <a:rPr lang="cs-CZ" smtClean="0"/>
              <a:t>Ústav regionálního rozvoje a veřejné správy, FRRMS, Mendelova univerzita</a:t>
            </a:r>
            <a:endParaRPr lang="cs-CZ"/>
          </a:p>
        </p:txBody>
      </p:sp>
      <p:sp>
        <p:nvSpPr>
          <p:cNvPr id="6" name="Zástupný symbol pro číslo snímku 5"/>
          <p:cNvSpPr>
            <a:spLocks noGrp="1"/>
          </p:cNvSpPr>
          <p:nvPr>
            <p:ph type="sldNum" sz="quarter" idx="12"/>
          </p:nvPr>
        </p:nvSpPr>
        <p:spPr/>
        <p:txBody>
          <a:bodyPr/>
          <a:lstStyle/>
          <a:p>
            <a:fld id="{87201DF3-CB5E-47A4-9D38-DA74A2CDEF70}" type="slidenum">
              <a:rPr lang="cs-CZ" smtClean="0"/>
              <a:pPr/>
              <a:t>‹#›</a:t>
            </a:fld>
            <a:endParaRPr lang="cs-CZ"/>
          </a:p>
        </p:txBody>
      </p:sp>
      <p:sp>
        <p:nvSpPr>
          <p:cNvPr id="8" name="Zástupný symbol pro obsah 7"/>
          <p:cNvSpPr>
            <a:spLocks noGrp="1"/>
          </p:cNvSpPr>
          <p:nvPr>
            <p:ph sz="quarter" idx="1"/>
          </p:nvPr>
        </p:nvSpPr>
        <p:spPr>
          <a:xfrm>
            <a:off x="914400" y="1447800"/>
            <a:ext cx="7772400" cy="4572000"/>
          </a:xfrm>
        </p:spPr>
        <p:txBody>
          <a:bodyPr vert="horz"/>
          <a:lstStyle/>
          <a:p>
            <a:pPr lvl="0" eaLnBrk="1" latinLnBrk="0" hangingPunct="1"/>
            <a:r>
              <a:rPr lang="cs-CZ" smtClean="0"/>
              <a:t>Klepnutím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Záhlaví části">
    <p:bg>
      <p:bgRef idx="1003">
        <a:schemeClr val="bg1"/>
      </p:bgRef>
    </p:bg>
    <p:spTree>
      <p:nvGrpSpPr>
        <p:cNvPr id="1" name=""/>
        <p:cNvGrpSpPr/>
        <p:nvPr/>
      </p:nvGrpSpPr>
      <p:grpSpPr>
        <a:xfrm>
          <a:off x="0" y="0"/>
          <a:ext cx="0" cy="0"/>
          <a:chOff x="0" y="0"/>
          <a:chExt cx="0" cy="0"/>
        </a:xfrm>
      </p:grpSpPr>
      <p:sp>
        <p:nvSpPr>
          <p:cNvPr id="11" name="Obdélník 10"/>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0" name="Zaoblený obdélník 9"/>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3">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Nadpis 1"/>
          <p:cNvSpPr>
            <a:spLocks noGrp="1"/>
          </p:cNvSpPr>
          <p:nvPr>
            <p:ph type="title"/>
          </p:nvPr>
        </p:nvSpPr>
        <p:spPr>
          <a:xfrm>
            <a:off x="722313" y="952500"/>
            <a:ext cx="7772400" cy="1362075"/>
          </a:xfrm>
        </p:spPr>
        <p:txBody>
          <a:bodyPr anchor="b" anchorCtr="0"/>
          <a:lstStyle>
            <a:lvl1pPr algn="l">
              <a:buNone/>
              <a:defRPr sz="4000" b="0" cap="none"/>
            </a:lvl1pPr>
          </a:lstStyle>
          <a:p>
            <a:r>
              <a:rPr kumimoji="0" lang="cs-CZ" smtClean="0"/>
              <a:t>Klepnutím lze upravit styl předlohy nadpisů.</a:t>
            </a:r>
            <a:endParaRPr kumimoji="0" lang="en-US"/>
          </a:p>
        </p:txBody>
      </p:sp>
      <p:sp>
        <p:nvSpPr>
          <p:cNvPr id="3" name="Zástupný symbol pro text 2"/>
          <p:cNvSpPr>
            <a:spLocks noGrp="1"/>
          </p:cNvSpPr>
          <p:nvPr>
            <p:ph type="body" idx="1"/>
          </p:nvPr>
        </p:nvSpPr>
        <p:spPr>
          <a:xfrm>
            <a:off x="722313" y="2547938"/>
            <a:ext cx="7772400" cy="1338262"/>
          </a:xfrm>
        </p:spPr>
        <p:txBody>
          <a:bodyPr anchor="t" anchorCtr="0"/>
          <a:lstStyle>
            <a:lvl1pPr marL="0" indent="0">
              <a:buNone/>
              <a:defRPr sz="24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cs-CZ" smtClean="0"/>
              <a:t>Klepnutím lze upravit styly předlohy textu.</a:t>
            </a:r>
          </a:p>
        </p:txBody>
      </p:sp>
      <p:sp>
        <p:nvSpPr>
          <p:cNvPr id="4" name="Zástupný symbol pro datum 3"/>
          <p:cNvSpPr>
            <a:spLocks noGrp="1"/>
          </p:cNvSpPr>
          <p:nvPr>
            <p:ph type="dt" sz="half" idx="10"/>
          </p:nvPr>
        </p:nvSpPr>
        <p:spPr/>
        <p:txBody>
          <a:bodyPr/>
          <a:lstStyle/>
          <a:p>
            <a:endParaRPr lang="cs-CZ"/>
          </a:p>
        </p:txBody>
      </p:sp>
      <p:sp>
        <p:nvSpPr>
          <p:cNvPr id="5" name="Zástupný symbol pro zápatí 4"/>
          <p:cNvSpPr>
            <a:spLocks noGrp="1"/>
          </p:cNvSpPr>
          <p:nvPr>
            <p:ph type="ftr" sz="quarter" idx="11"/>
          </p:nvPr>
        </p:nvSpPr>
        <p:spPr>
          <a:xfrm>
            <a:off x="800100" y="6172200"/>
            <a:ext cx="4000500" cy="457200"/>
          </a:xfrm>
        </p:spPr>
        <p:txBody>
          <a:bodyPr/>
          <a:lstStyle/>
          <a:p>
            <a:r>
              <a:rPr lang="cs-CZ" smtClean="0"/>
              <a:t>Ústav regionálního rozvoje a veřejné správy, FRRMS, Mendelova univerzita</a:t>
            </a:r>
            <a:endParaRPr lang="cs-CZ"/>
          </a:p>
        </p:txBody>
      </p:sp>
      <p:sp>
        <p:nvSpPr>
          <p:cNvPr id="7" name="Obdélník 6"/>
          <p:cNvSpPr/>
          <p:nvPr/>
        </p:nvSpPr>
        <p:spPr>
          <a:xfrm flipV="1">
            <a:off x="69412" y="2376830"/>
            <a:ext cx="9013515"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Obdélník 7"/>
          <p:cNvSpPr/>
          <p:nvPr/>
        </p:nvSpPr>
        <p:spPr>
          <a:xfrm>
            <a:off x="69146" y="2341475"/>
            <a:ext cx="9013781"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Obdélník 8"/>
          <p:cNvSpPr/>
          <p:nvPr/>
        </p:nvSpPr>
        <p:spPr>
          <a:xfrm>
            <a:off x="68306" y="2468880"/>
            <a:ext cx="9014621" cy="45720"/>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Zástupný symbol pro číslo snímku 5"/>
          <p:cNvSpPr>
            <a:spLocks noGrp="1"/>
          </p:cNvSpPr>
          <p:nvPr>
            <p:ph type="sldNum" sz="quarter" idx="12"/>
          </p:nvPr>
        </p:nvSpPr>
        <p:spPr>
          <a:xfrm>
            <a:off x="146304" y="6208776"/>
            <a:ext cx="457200" cy="457200"/>
          </a:xfrm>
        </p:spPr>
        <p:txBody>
          <a:bodyPr/>
          <a:lstStyle/>
          <a:p>
            <a:fld id="{982A56B6-0230-43CD-AE9F-D219894251FF}" type="slidenum">
              <a:rPr lang="cs-CZ" smtClean="0"/>
              <a:pPr/>
              <a:t>‹#›</a:t>
            </a:fld>
            <a:endParaRPr lang="cs-CZ"/>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kumimoji="0" lang="cs-CZ" smtClean="0"/>
              <a:t>Klepnutím lze upravit styl předlohy nadpisů.</a:t>
            </a:r>
            <a:endParaRPr kumimoji="0" lang="en-US"/>
          </a:p>
        </p:txBody>
      </p:sp>
      <p:sp>
        <p:nvSpPr>
          <p:cNvPr id="5" name="Zástupný symbol pro datum 4"/>
          <p:cNvSpPr>
            <a:spLocks noGrp="1"/>
          </p:cNvSpPr>
          <p:nvPr>
            <p:ph type="dt" sz="half" idx="10"/>
          </p:nvPr>
        </p:nvSpPr>
        <p:spPr/>
        <p:txBody>
          <a:bodyPr/>
          <a:lstStyle/>
          <a:p>
            <a:endParaRPr lang="cs-CZ"/>
          </a:p>
        </p:txBody>
      </p:sp>
      <p:sp>
        <p:nvSpPr>
          <p:cNvPr id="6" name="Zástupný symbol pro zápatí 5"/>
          <p:cNvSpPr>
            <a:spLocks noGrp="1"/>
          </p:cNvSpPr>
          <p:nvPr>
            <p:ph type="ftr" sz="quarter" idx="11"/>
          </p:nvPr>
        </p:nvSpPr>
        <p:spPr/>
        <p:txBody>
          <a:bodyPr/>
          <a:lstStyle/>
          <a:p>
            <a:r>
              <a:rPr lang="cs-CZ" smtClean="0"/>
              <a:t>Ústav regionálního rozvoje a veřejné správy, FRRMS, Mendelova univerzita</a:t>
            </a:r>
            <a:endParaRPr lang="cs-CZ"/>
          </a:p>
        </p:txBody>
      </p:sp>
      <p:sp>
        <p:nvSpPr>
          <p:cNvPr id="7" name="Zástupný symbol pro číslo snímku 6"/>
          <p:cNvSpPr>
            <a:spLocks noGrp="1"/>
          </p:cNvSpPr>
          <p:nvPr>
            <p:ph type="sldNum" sz="quarter" idx="12"/>
          </p:nvPr>
        </p:nvSpPr>
        <p:spPr/>
        <p:txBody>
          <a:bodyPr/>
          <a:lstStyle/>
          <a:p>
            <a:fld id="{B1F29696-21CD-4BB2-9C99-08FF2ECA5619}" type="slidenum">
              <a:rPr lang="cs-CZ" smtClean="0"/>
              <a:pPr/>
              <a:t>‹#›</a:t>
            </a:fld>
            <a:endParaRPr lang="cs-CZ"/>
          </a:p>
        </p:txBody>
      </p:sp>
      <p:sp>
        <p:nvSpPr>
          <p:cNvPr id="9" name="Zástupný symbol pro obsah 8"/>
          <p:cNvSpPr>
            <a:spLocks noGrp="1"/>
          </p:cNvSpPr>
          <p:nvPr>
            <p:ph sz="quarter" idx="1"/>
          </p:nvPr>
        </p:nvSpPr>
        <p:spPr>
          <a:xfrm>
            <a:off x="914400" y="1447800"/>
            <a:ext cx="3749040" cy="4572000"/>
          </a:xfrm>
        </p:spPr>
        <p:txBody>
          <a:bodyPr vert="horz"/>
          <a:lstStyle/>
          <a:p>
            <a:pPr lvl="0" eaLnBrk="1" latinLnBrk="0" hangingPunct="1"/>
            <a:r>
              <a:rPr lang="cs-CZ" smtClean="0"/>
              <a:t>Klepnutím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11" name="Zástupný symbol pro obsah 10"/>
          <p:cNvSpPr>
            <a:spLocks noGrp="1"/>
          </p:cNvSpPr>
          <p:nvPr>
            <p:ph sz="quarter" idx="2"/>
          </p:nvPr>
        </p:nvSpPr>
        <p:spPr>
          <a:xfrm>
            <a:off x="4933950" y="1447800"/>
            <a:ext cx="3749040" cy="4572000"/>
          </a:xfrm>
        </p:spPr>
        <p:txBody>
          <a:bodyPr vert="horz"/>
          <a:lstStyle/>
          <a:p>
            <a:pPr lvl="0" eaLnBrk="1" latinLnBrk="0" hangingPunct="1"/>
            <a:r>
              <a:rPr lang="cs-CZ" smtClean="0"/>
              <a:t>Klepnutím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914400" y="273050"/>
            <a:ext cx="7772400" cy="1143000"/>
          </a:xfrm>
        </p:spPr>
        <p:txBody>
          <a:bodyPr anchor="b" anchorCtr="0"/>
          <a:lstStyle>
            <a:lvl1pPr>
              <a:defRPr/>
            </a:lvl1pPr>
          </a:lstStyle>
          <a:p>
            <a:r>
              <a:rPr kumimoji="0" lang="cs-CZ" smtClean="0"/>
              <a:t>Klepnutím lze upravit styl předlohy nadpisů.</a:t>
            </a:r>
            <a:endParaRPr kumimoji="0" lang="en-US"/>
          </a:p>
        </p:txBody>
      </p:sp>
      <p:sp>
        <p:nvSpPr>
          <p:cNvPr id="3" name="Zástupný symbol pro text 2"/>
          <p:cNvSpPr>
            <a:spLocks noGrp="1"/>
          </p:cNvSpPr>
          <p:nvPr>
            <p:ph type="body" idx="1"/>
          </p:nvPr>
        </p:nvSpPr>
        <p:spPr>
          <a:xfrm>
            <a:off x="9144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cs-CZ" smtClean="0"/>
              <a:t>Klepnutím lze upravit styly předlohy textu.</a:t>
            </a:r>
          </a:p>
        </p:txBody>
      </p:sp>
      <p:sp>
        <p:nvSpPr>
          <p:cNvPr id="4" name="Zástupný symbol pro text 3"/>
          <p:cNvSpPr>
            <a:spLocks noGrp="1"/>
          </p:cNvSpPr>
          <p:nvPr>
            <p:ph type="body" sz="half" idx="3"/>
          </p:nvPr>
        </p:nvSpPr>
        <p:spPr>
          <a:xfrm>
            <a:off x="49530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cs-CZ" smtClean="0"/>
              <a:t>Klepnutím lze upravit styly předlohy textu.</a:t>
            </a:r>
          </a:p>
        </p:txBody>
      </p:sp>
      <p:sp>
        <p:nvSpPr>
          <p:cNvPr id="7" name="Zástupný symbol pro datum 6"/>
          <p:cNvSpPr>
            <a:spLocks noGrp="1"/>
          </p:cNvSpPr>
          <p:nvPr>
            <p:ph type="dt" sz="half" idx="10"/>
          </p:nvPr>
        </p:nvSpPr>
        <p:spPr/>
        <p:txBody>
          <a:bodyPr/>
          <a:lstStyle/>
          <a:p>
            <a:endParaRPr lang="cs-CZ"/>
          </a:p>
        </p:txBody>
      </p:sp>
      <p:sp>
        <p:nvSpPr>
          <p:cNvPr id="8" name="Zástupný symbol pro zápatí 7"/>
          <p:cNvSpPr>
            <a:spLocks noGrp="1"/>
          </p:cNvSpPr>
          <p:nvPr>
            <p:ph type="ftr" sz="quarter" idx="11"/>
          </p:nvPr>
        </p:nvSpPr>
        <p:spPr/>
        <p:txBody>
          <a:bodyPr/>
          <a:lstStyle/>
          <a:p>
            <a:r>
              <a:rPr lang="cs-CZ" smtClean="0"/>
              <a:t>Ústav regionálního rozvoje a veřejné správy, FRRMS, Mendelova univerzita</a:t>
            </a:r>
            <a:endParaRPr lang="cs-CZ"/>
          </a:p>
        </p:txBody>
      </p:sp>
      <p:sp>
        <p:nvSpPr>
          <p:cNvPr id="9" name="Zástupný symbol pro číslo snímku 8"/>
          <p:cNvSpPr>
            <a:spLocks noGrp="1"/>
          </p:cNvSpPr>
          <p:nvPr>
            <p:ph type="sldNum" sz="quarter" idx="12"/>
          </p:nvPr>
        </p:nvSpPr>
        <p:spPr/>
        <p:txBody>
          <a:bodyPr/>
          <a:lstStyle/>
          <a:p>
            <a:fld id="{908C5E83-EE67-4C09-926D-7261357D9598}" type="slidenum">
              <a:rPr lang="cs-CZ" smtClean="0"/>
              <a:pPr/>
              <a:t>‹#›</a:t>
            </a:fld>
            <a:endParaRPr lang="cs-CZ"/>
          </a:p>
        </p:txBody>
      </p:sp>
      <p:sp>
        <p:nvSpPr>
          <p:cNvPr id="11" name="Zástupný symbol pro obsah 10"/>
          <p:cNvSpPr>
            <a:spLocks noGrp="1"/>
          </p:cNvSpPr>
          <p:nvPr>
            <p:ph sz="half" idx="2"/>
          </p:nvPr>
        </p:nvSpPr>
        <p:spPr>
          <a:xfrm>
            <a:off x="914400" y="2247900"/>
            <a:ext cx="3733800" cy="3886200"/>
          </a:xfrm>
        </p:spPr>
        <p:txBody>
          <a:bodyPr vert="horz"/>
          <a:lstStyle/>
          <a:p>
            <a:pPr lvl="0" eaLnBrk="1" latinLnBrk="0" hangingPunct="1"/>
            <a:r>
              <a:rPr lang="cs-CZ" smtClean="0"/>
              <a:t>Klepnutím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13" name="Zástupný symbol pro obsah 12"/>
          <p:cNvSpPr>
            <a:spLocks noGrp="1"/>
          </p:cNvSpPr>
          <p:nvPr>
            <p:ph sz="half" idx="4"/>
          </p:nvPr>
        </p:nvSpPr>
        <p:spPr>
          <a:xfrm>
            <a:off x="4953000" y="2247900"/>
            <a:ext cx="3733800" cy="3886200"/>
          </a:xfrm>
        </p:spPr>
        <p:txBody>
          <a:bodyPr vert="horz"/>
          <a:lstStyle/>
          <a:p>
            <a:pPr lvl="0" eaLnBrk="1" latinLnBrk="0" hangingPunct="1"/>
            <a:r>
              <a:rPr lang="cs-CZ" smtClean="0"/>
              <a:t>Klepnutím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kumimoji="0" lang="cs-CZ" smtClean="0"/>
              <a:t>Klepnutím lze upravit styl předlohy nadpisů.</a:t>
            </a:r>
            <a:endParaRPr kumimoji="0" lang="en-US"/>
          </a:p>
        </p:txBody>
      </p:sp>
      <p:sp>
        <p:nvSpPr>
          <p:cNvPr id="3" name="Zástupný symbol pro datum 2"/>
          <p:cNvSpPr>
            <a:spLocks noGrp="1"/>
          </p:cNvSpPr>
          <p:nvPr>
            <p:ph type="dt" sz="half" idx="10"/>
          </p:nvPr>
        </p:nvSpPr>
        <p:spPr/>
        <p:txBody>
          <a:bodyPr/>
          <a:lstStyle/>
          <a:p>
            <a:endParaRPr lang="cs-CZ"/>
          </a:p>
        </p:txBody>
      </p:sp>
      <p:sp>
        <p:nvSpPr>
          <p:cNvPr id="4" name="Zástupný symbol pro zápatí 3"/>
          <p:cNvSpPr>
            <a:spLocks noGrp="1"/>
          </p:cNvSpPr>
          <p:nvPr>
            <p:ph type="ftr" sz="quarter" idx="11"/>
          </p:nvPr>
        </p:nvSpPr>
        <p:spPr/>
        <p:txBody>
          <a:bodyPr/>
          <a:lstStyle/>
          <a:p>
            <a:r>
              <a:rPr lang="cs-CZ" smtClean="0"/>
              <a:t>Ústav regionálního rozvoje a veřejné správy, FRRMS, Mendelova univerzita</a:t>
            </a:r>
            <a:endParaRPr lang="cs-CZ"/>
          </a:p>
        </p:txBody>
      </p:sp>
      <p:sp>
        <p:nvSpPr>
          <p:cNvPr id="5" name="Zástupný symbol pro číslo snímku 4"/>
          <p:cNvSpPr>
            <a:spLocks noGrp="1"/>
          </p:cNvSpPr>
          <p:nvPr>
            <p:ph type="sldNum" sz="quarter" idx="12"/>
          </p:nvPr>
        </p:nvSpPr>
        <p:spPr/>
        <p:txBody>
          <a:bodyPr/>
          <a:lstStyle/>
          <a:p>
            <a:fld id="{C812741F-5D38-460D-9438-2335C4684B8E}" type="slidenum">
              <a:rPr lang="cs-CZ" smtClean="0"/>
              <a:pPr/>
              <a:t>‹#›</a:t>
            </a:fld>
            <a:endParaRPr lang="cs-CZ"/>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endParaRPr lang="cs-CZ"/>
          </a:p>
        </p:txBody>
      </p:sp>
      <p:sp>
        <p:nvSpPr>
          <p:cNvPr id="3" name="Zástupný symbol pro zápatí 2"/>
          <p:cNvSpPr>
            <a:spLocks noGrp="1"/>
          </p:cNvSpPr>
          <p:nvPr>
            <p:ph type="ftr" sz="quarter" idx="11"/>
          </p:nvPr>
        </p:nvSpPr>
        <p:spPr/>
        <p:txBody>
          <a:bodyPr/>
          <a:lstStyle/>
          <a:p>
            <a:r>
              <a:rPr lang="cs-CZ" smtClean="0"/>
              <a:t>Ústav regionálního rozvoje a veřejné správy, FRRMS, Mendelova univerzita</a:t>
            </a:r>
            <a:endParaRPr lang="cs-CZ"/>
          </a:p>
        </p:txBody>
      </p:sp>
      <p:sp>
        <p:nvSpPr>
          <p:cNvPr id="4" name="Zástupný symbol pro číslo snímku 3"/>
          <p:cNvSpPr>
            <a:spLocks noGrp="1"/>
          </p:cNvSpPr>
          <p:nvPr>
            <p:ph type="sldNum" sz="quarter" idx="12"/>
          </p:nvPr>
        </p:nvSpPr>
        <p:spPr/>
        <p:txBody>
          <a:bodyPr/>
          <a:lstStyle/>
          <a:p>
            <a:fld id="{D818115C-342D-4CAA-B7F9-496B3A53587E}" type="slidenum">
              <a:rPr lang="cs-CZ" smtClean="0"/>
              <a:pPr/>
              <a:t>‹#›</a:t>
            </a:fld>
            <a:endParaRPr lang="cs-CZ"/>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8" name="Obdélník 7"/>
          <p:cNvSpPr/>
          <p:nvPr/>
        </p:nvSpPr>
        <p:spPr>
          <a:xfrm>
            <a:off x="0" y="0"/>
            <a:ext cx="9144000" cy="6858000"/>
          </a:xfrm>
          <a:prstGeom prst="rect">
            <a:avLst/>
          </a:prstGeom>
          <a:solidFill>
            <a:srgbClr val="FFFF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9" name="Zaoblený obdélník 8"/>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Nadpis 1"/>
          <p:cNvSpPr>
            <a:spLocks noGrp="1"/>
          </p:cNvSpPr>
          <p:nvPr>
            <p:ph type="title"/>
          </p:nvPr>
        </p:nvSpPr>
        <p:spPr>
          <a:xfrm>
            <a:off x="914400" y="273050"/>
            <a:ext cx="7772400" cy="1143000"/>
          </a:xfrm>
        </p:spPr>
        <p:txBody>
          <a:bodyPr anchor="b" anchorCtr="0"/>
          <a:lstStyle>
            <a:lvl1pPr algn="l">
              <a:buNone/>
              <a:defRPr sz="4000" b="0"/>
            </a:lvl1pPr>
          </a:lstStyle>
          <a:p>
            <a:r>
              <a:rPr kumimoji="0" lang="cs-CZ" smtClean="0"/>
              <a:t>Klepnutím lze upravit styl předlohy nadpisů.</a:t>
            </a:r>
            <a:endParaRPr kumimoji="0" lang="en-US"/>
          </a:p>
        </p:txBody>
      </p:sp>
      <p:sp>
        <p:nvSpPr>
          <p:cNvPr id="3" name="Zástupný symbol pro text 2"/>
          <p:cNvSpPr>
            <a:spLocks noGrp="1"/>
          </p:cNvSpPr>
          <p:nvPr>
            <p:ph type="body" idx="2"/>
          </p:nvPr>
        </p:nvSpPr>
        <p:spPr>
          <a:xfrm>
            <a:off x="914400" y="1600200"/>
            <a:ext cx="1905000" cy="4495800"/>
          </a:xfrm>
        </p:spPr>
        <p:txBody>
          <a:bodyPr/>
          <a:lstStyle>
            <a:lvl1pPr marL="0" indent="0">
              <a:buNone/>
              <a:defRPr sz="1800"/>
            </a:lvl1pPr>
            <a:lvl2pPr>
              <a:buNone/>
              <a:defRPr sz="1200"/>
            </a:lvl2pPr>
            <a:lvl3pPr>
              <a:buNone/>
              <a:defRPr sz="1000"/>
            </a:lvl3pPr>
            <a:lvl4pPr>
              <a:buNone/>
              <a:defRPr sz="900"/>
            </a:lvl4pPr>
            <a:lvl5pPr>
              <a:buNone/>
              <a:defRPr sz="900"/>
            </a:lvl5pPr>
          </a:lstStyle>
          <a:p>
            <a:pPr lvl="0" eaLnBrk="1" latinLnBrk="0" hangingPunct="1"/>
            <a:r>
              <a:rPr kumimoji="0" lang="cs-CZ" smtClean="0"/>
              <a:t>Klepnutím lze upravit styly předlohy textu.</a:t>
            </a:r>
          </a:p>
        </p:txBody>
      </p:sp>
      <p:sp>
        <p:nvSpPr>
          <p:cNvPr id="5" name="Zástupný symbol pro datum 4"/>
          <p:cNvSpPr>
            <a:spLocks noGrp="1"/>
          </p:cNvSpPr>
          <p:nvPr>
            <p:ph type="dt" sz="half" idx="10"/>
          </p:nvPr>
        </p:nvSpPr>
        <p:spPr/>
        <p:txBody>
          <a:bodyPr/>
          <a:lstStyle/>
          <a:p>
            <a:endParaRPr lang="cs-CZ"/>
          </a:p>
        </p:txBody>
      </p:sp>
      <p:sp>
        <p:nvSpPr>
          <p:cNvPr id="6" name="Zástupný symbol pro zápatí 5"/>
          <p:cNvSpPr>
            <a:spLocks noGrp="1"/>
          </p:cNvSpPr>
          <p:nvPr>
            <p:ph type="ftr" sz="quarter" idx="11"/>
          </p:nvPr>
        </p:nvSpPr>
        <p:spPr/>
        <p:txBody>
          <a:bodyPr/>
          <a:lstStyle/>
          <a:p>
            <a:r>
              <a:rPr lang="cs-CZ" smtClean="0"/>
              <a:t>Ústav regionálního rozvoje a veřejné správy, FRRMS, Mendelova univerzita</a:t>
            </a:r>
            <a:endParaRPr lang="cs-CZ"/>
          </a:p>
        </p:txBody>
      </p:sp>
      <p:sp>
        <p:nvSpPr>
          <p:cNvPr id="7" name="Zástupný symbol pro číslo snímku 6"/>
          <p:cNvSpPr>
            <a:spLocks noGrp="1"/>
          </p:cNvSpPr>
          <p:nvPr>
            <p:ph type="sldNum" sz="quarter" idx="12"/>
          </p:nvPr>
        </p:nvSpPr>
        <p:spPr/>
        <p:txBody>
          <a:bodyPr/>
          <a:lstStyle/>
          <a:p>
            <a:fld id="{83389A89-79CD-47C7-AF02-13732B89907D}" type="slidenum">
              <a:rPr lang="cs-CZ" smtClean="0"/>
              <a:pPr/>
              <a:t>‹#›</a:t>
            </a:fld>
            <a:endParaRPr lang="cs-CZ"/>
          </a:p>
        </p:txBody>
      </p:sp>
      <p:sp>
        <p:nvSpPr>
          <p:cNvPr id="11" name="Zástupný symbol pro obsah 10"/>
          <p:cNvSpPr>
            <a:spLocks noGrp="1"/>
          </p:cNvSpPr>
          <p:nvPr>
            <p:ph sz="quarter" idx="1"/>
          </p:nvPr>
        </p:nvSpPr>
        <p:spPr>
          <a:xfrm>
            <a:off x="2971800" y="1600200"/>
            <a:ext cx="5715000" cy="4495800"/>
          </a:xfrm>
        </p:spPr>
        <p:txBody>
          <a:bodyPr vert="horz"/>
          <a:lstStyle/>
          <a:p>
            <a:pPr lvl="0" eaLnBrk="1" latinLnBrk="0" hangingPunct="1"/>
            <a:r>
              <a:rPr lang="cs-CZ" smtClean="0"/>
              <a:t>Klepnutím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914400" y="4900550"/>
            <a:ext cx="7315200" cy="522288"/>
          </a:xfrm>
        </p:spPr>
        <p:txBody>
          <a:bodyPr anchor="ctr">
            <a:noAutofit/>
          </a:bodyPr>
          <a:lstStyle>
            <a:lvl1pPr algn="l">
              <a:buNone/>
              <a:defRPr sz="2800" b="0"/>
            </a:lvl1pPr>
          </a:lstStyle>
          <a:p>
            <a:r>
              <a:rPr kumimoji="0" lang="cs-CZ" smtClean="0"/>
              <a:t>Klepnutím lze upravit styl předlohy nadpisů.</a:t>
            </a:r>
            <a:endParaRPr kumimoji="0" lang="en-US"/>
          </a:p>
        </p:txBody>
      </p:sp>
      <p:sp>
        <p:nvSpPr>
          <p:cNvPr id="4" name="Zástupný symbol pro text 3"/>
          <p:cNvSpPr>
            <a:spLocks noGrp="1"/>
          </p:cNvSpPr>
          <p:nvPr>
            <p:ph type="body" sz="half" idx="2"/>
          </p:nvPr>
        </p:nvSpPr>
        <p:spPr>
          <a:xfrm>
            <a:off x="914400" y="5445825"/>
            <a:ext cx="7315200" cy="685800"/>
          </a:xfrm>
        </p:spPr>
        <p:txBody>
          <a:bodyPr/>
          <a:lstStyle>
            <a:lvl1pPr marL="0" indent="0">
              <a:buFontTx/>
              <a:buNone/>
              <a:defRPr sz="1600"/>
            </a:lvl1pPr>
            <a:lvl2pPr>
              <a:defRPr sz="1200"/>
            </a:lvl2pPr>
            <a:lvl3pPr>
              <a:defRPr sz="1000"/>
            </a:lvl3pPr>
            <a:lvl4pPr>
              <a:defRPr sz="900"/>
            </a:lvl4pPr>
            <a:lvl5pPr>
              <a:defRPr sz="900"/>
            </a:lvl5pPr>
          </a:lstStyle>
          <a:p>
            <a:pPr lvl="0" eaLnBrk="1" latinLnBrk="0" hangingPunct="1"/>
            <a:r>
              <a:rPr kumimoji="0" lang="cs-CZ" smtClean="0"/>
              <a:t>Klepnutím lze upravit styly předlohy textu.</a:t>
            </a:r>
          </a:p>
        </p:txBody>
      </p:sp>
      <p:sp>
        <p:nvSpPr>
          <p:cNvPr id="5" name="Zástupný symbol pro datum 4"/>
          <p:cNvSpPr>
            <a:spLocks noGrp="1"/>
          </p:cNvSpPr>
          <p:nvPr>
            <p:ph type="dt" sz="half" idx="10"/>
          </p:nvPr>
        </p:nvSpPr>
        <p:spPr/>
        <p:txBody>
          <a:bodyPr/>
          <a:lstStyle/>
          <a:p>
            <a:endParaRPr lang="cs-CZ"/>
          </a:p>
        </p:txBody>
      </p:sp>
      <p:sp>
        <p:nvSpPr>
          <p:cNvPr id="6" name="Zástupný symbol pro zápatí 5"/>
          <p:cNvSpPr>
            <a:spLocks noGrp="1"/>
          </p:cNvSpPr>
          <p:nvPr>
            <p:ph type="ftr" sz="quarter" idx="11"/>
          </p:nvPr>
        </p:nvSpPr>
        <p:spPr>
          <a:xfrm>
            <a:off x="914400" y="6172200"/>
            <a:ext cx="3886200" cy="457200"/>
          </a:xfrm>
        </p:spPr>
        <p:txBody>
          <a:bodyPr/>
          <a:lstStyle/>
          <a:p>
            <a:r>
              <a:rPr lang="cs-CZ" smtClean="0"/>
              <a:t>Ústav regionálního rozvoje a veřejné správy, FRRMS, Mendelova univerzita</a:t>
            </a:r>
            <a:endParaRPr lang="cs-CZ"/>
          </a:p>
        </p:txBody>
      </p:sp>
      <p:sp>
        <p:nvSpPr>
          <p:cNvPr id="7" name="Zástupný symbol pro číslo snímku 6"/>
          <p:cNvSpPr>
            <a:spLocks noGrp="1"/>
          </p:cNvSpPr>
          <p:nvPr>
            <p:ph type="sldNum" sz="quarter" idx="12"/>
          </p:nvPr>
        </p:nvSpPr>
        <p:spPr>
          <a:xfrm>
            <a:off x="146304" y="6208776"/>
            <a:ext cx="457200" cy="457200"/>
          </a:xfrm>
        </p:spPr>
        <p:txBody>
          <a:bodyPr/>
          <a:lstStyle/>
          <a:p>
            <a:fld id="{FD6D52EA-E6EB-4727-9E2F-B272A70D27DD}" type="slidenum">
              <a:rPr lang="cs-CZ" smtClean="0"/>
              <a:pPr/>
              <a:t>‹#›</a:t>
            </a:fld>
            <a:endParaRPr lang="cs-CZ"/>
          </a:p>
        </p:txBody>
      </p:sp>
      <p:sp>
        <p:nvSpPr>
          <p:cNvPr id="11" name="Obdélník 10"/>
          <p:cNvSpPr/>
          <p:nvPr/>
        </p:nvSpPr>
        <p:spPr>
          <a:xfrm flipV="1">
            <a:off x="68307" y="4683555"/>
            <a:ext cx="9006840"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Obdélník 11"/>
          <p:cNvSpPr/>
          <p:nvPr/>
        </p:nvSpPr>
        <p:spPr>
          <a:xfrm>
            <a:off x="68508" y="4650474"/>
            <a:ext cx="9006639"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Obdélník 12"/>
          <p:cNvSpPr/>
          <p:nvPr/>
        </p:nvSpPr>
        <p:spPr>
          <a:xfrm>
            <a:off x="68510" y="4773224"/>
            <a:ext cx="9006637" cy="48807"/>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 name="Zástupný symbol pro obrázek 2"/>
          <p:cNvSpPr>
            <a:spLocks noGrp="1"/>
          </p:cNvSpPr>
          <p:nvPr>
            <p:ph type="pic" idx="1"/>
          </p:nvPr>
        </p:nvSpPr>
        <p:spPr>
          <a:xfrm>
            <a:off x="68308" y="66675"/>
            <a:ext cx="9001873" cy="4581525"/>
          </a:xfrm>
          <a:prstGeom prst="round2SameRect">
            <a:avLst>
              <a:gd name="adj1" fmla="val 7101"/>
              <a:gd name="adj2" fmla="val 0"/>
            </a:avLst>
          </a:prstGeom>
          <a:solidFill>
            <a:schemeClr val="bg2"/>
          </a:solidFill>
          <a:ln w="6350">
            <a:solidFill>
              <a:schemeClr val="tx1"/>
            </a:solidFill>
          </a:ln>
        </p:spPr>
        <p:txBody>
          <a:bodyPr/>
          <a:lstStyle>
            <a:lvl1pPr marL="0" indent="0">
              <a:buNone/>
              <a:defRPr sz="3200"/>
            </a:lvl1pPr>
          </a:lstStyle>
          <a:p>
            <a:r>
              <a:rPr kumimoji="0" lang="cs-CZ" smtClean="0"/>
              <a:t>Klepnutím na ikonu přidáte obrázek.</a:t>
            </a:r>
            <a:endParaRPr kumimoji="0"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Obdélník 8"/>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8" name="Zaoblený obdélník 7"/>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2" name="Zástupný symbol pro nadpis 21"/>
          <p:cNvSpPr>
            <a:spLocks noGrp="1"/>
          </p:cNvSpPr>
          <p:nvPr>
            <p:ph type="title"/>
          </p:nvPr>
        </p:nvSpPr>
        <p:spPr>
          <a:xfrm>
            <a:off x="914400" y="274638"/>
            <a:ext cx="7772400" cy="1143000"/>
          </a:xfrm>
          <a:prstGeom prst="rect">
            <a:avLst/>
          </a:prstGeom>
        </p:spPr>
        <p:txBody>
          <a:bodyPr bIns="91440" anchor="b" anchorCtr="0">
            <a:normAutofit/>
          </a:bodyPr>
          <a:lstStyle/>
          <a:p>
            <a:r>
              <a:rPr kumimoji="0" lang="cs-CZ" smtClean="0"/>
              <a:t>Klepnutím lze upravit styl předlohy nadpisů.</a:t>
            </a:r>
            <a:endParaRPr kumimoji="0" lang="en-US"/>
          </a:p>
        </p:txBody>
      </p:sp>
      <p:sp>
        <p:nvSpPr>
          <p:cNvPr id="13" name="Zástupný symbol pro text 12"/>
          <p:cNvSpPr>
            <a:spLocks noGrp="1"/>
          </p:cNvSpPr>
          <p:nvPr>
            <p:ph type="body" idx="1"/>
          </p:nvPr>
        </p:nvSpPr>
        <p:spPr>
          <a:xfrm>
            <a:off x="914400" y="1447800"/>
            <a:ext cx="7772400" cy="4572000"/>
          </a:xfrm>
          <a:prstGeom prst="rect">
            <a:avLst/>
          </a:prstGeom>
        </p:spPr>
        <p:txBody>
          <a:bodyPr>
            <a:normAutofit/>
          </a:bodyPr>
          <a:lstStyle/>
          <a:p>
            <a:pPr lvl="0" eaLnBrk="1" latinLnBrk="0" hangingPunct="1"/>
            <a:r>
              <a:rPr kumimoji="0" lang="cs-CZ" smtClean="0"/>
              <a:t>Klepnutím lze upravit styly předlohy textu.</a:t>
            </a:r>
          </a:p>
          <a:p>
            <a:pPr lvl="1" eaLnBrk="1" latinLnBrk="0" hangingPunct="1"/>
            <a:r>
              <a:rPr kumimoji="0" lang="cs-CZ" smtClean="0"/>
              <a:t>Druhá úroveň</a:t>
            </a:r>
          </a:p>
          <a:p>
            <a:pPr lvl="2" eaLnBrk="1" latinLnBrk="0" hangingPunct="1"/>
            <a:r>
              <a:rPr kumimoji="0" lang="cs-CZ" smtClean="0"/>
              <a:t>Třetí úroveň</a:t>
            </a:r>
          </a:p>
          <a:p>
            <a:pPr lvl="3" eaLnBrk="1" latinLnBrk="0" hangingPunct="1"/>
            <a:r>
              <a:rPr kumimoji="0" lang="cs-CZ" smtClean="0"/>
              <a:t>Čtvrtá úroveň</a:t>
            </a:r>
          </a:p>
          <a:p>
            <a:pPr lvl="4" eaLnBrk="1" latinLnBrk="0" hangingPunct="1"/>
            <a:r>
              <a:rPr kumimoji="0" lang="cs-CZ" smtClean="0"/>
              <a:t>Pátá úroveň</a:t>
            </a:r>
            <a:endParaRPr kumimoji="0" lang="en-US"/>
          </a:p>
        </p:txBody>
      </p:sp>
      <p:sp>
        <p:nvSpPr>
          <p:cNvPr id="14" name="Zástupný symbol pro datum 13"/>
          <p:cNvSpPr>
            <a:spLocks noGrp="1"/>
          </p:cNvSpPr>
          <p:nvPr>
            <p:ph type="dt" sz="half" idx="2"/>
          </p:nvPr>
        </p:nvSpPr>
        <p:spPr>
          <a:xfrm>
            <a:off x="6172200" y="6191250"/>
            <a:ext cx="2476500" cy="476250"/>
          </a:xfrm>
          <a:prstGeom prst="rect">
            <a:avLst/>
          </a:prstGeom>
        </p:spPr>
        <p:txBody>
          <a:bodyPr anchor="ctr" anchorCtr="0"/>
          <a:lstStyle>
            <a:lvl1pPr algn="r" eaLnBrk="1" latinLnBrk="0" hangingPunct="1">
              <a:defRPr kumimoji="0" sz="1400">
                <a:solidFill>
                  <a:schemeClr val="tx2"/>
                </a:solidFill>
              </a:defRPr>
            </a:lvl1pPr>
          </a:lstStyle>
          <a:p>
            <a:endParaRPr lang="cs-CZ"/>
          </a:p>
        </p:txBody>
      </p:sp>
      <p:sp>
        <p:nvSpPr>
          <p:cNvPr id="3" name="Zástupný symbol pro zápatí 2"/>
          <p:cNvSpPr>
            <a:spLocks noGrp="1"/>
          </p:cNvSpPr>
          <p:nvPr>
            <p:ph type="ftr" sz="quarter" idx="3"/>
          </p:nvPr>
        </p:nvSpPr>
        <p:spPr>
          <a:xfrm>
            <a:off x="914400" y="6172200"/>
            <a:ext cx="3962400" cy="457200"/>
          </a:xfrm>
          <a:prstGeom prst="rect">
            <a:avLst/>
          </a:prstGeom>
        </p:spPr>
        <p:txBody>
          <a:bodyPr anchor="ctr" anchorCtr="0"/>
          <a:lstStyle>
            <a:lvl1pPr eaLnBrk="1" latinLnBrk="0" hangingPunct="1">
              <a:defRPr kumimoji="0" sz="1400">
                <a:solidFill>
                  <a:schemeClr val="tx2"/>
                </a:solidFill>
              </a:defRPr>
            </a:lvl1pPr>
          </a:lstStyle>
          <a:p>
            <a:r>
              <a:rPr lang="cs-CZ" smtClean="0"/>
              <a:t>Ústav regionálního rozvoje a veřejné správy, FRRMS, Mendelova univerzita</a:t>
            </a:r>
            <a:endParaRPr lang="cs-CZ"/>
          </a:p>
        </p:txBody>
      </p:sp>
      <p:sp>
        <p:nvSpPr>
          <p:cNvPr id="23" name="Zástupný symbol pro číslo snímku 22"/>
          <p:cNvSpPr>
            <a:spLocks noGrp="1"/>
          </p:cNvSpPr>
          <p:nvPr>
            <p:ph type="sldNum" sz="quarter" idx="4"/>
          </p:nvPr>
        </p:nvSpPr>
        <p:spPr>
          <a:xfrm>
            <a:off x="146304" y="6210300"/>
            <a:ext cx="457200" cy="457200"/>
          </a:xfrm>
          <a:prstGeom prst="ellipse">
            <a:avLst/>
          </a:prstGeom>
          <a:solidFill>
            <a:schemeClr val="accent1"/>
          </a:solidFill>
        </p:spPr>
        <p:txBody>
          <a:bodyPr wrap="none" lIns="0" tIns="0" rIns="0" bIns="0" anchor="ctr" anchorCtr="1">
            <a:noAutofit/>
          </a:bodyPr>
          <a:lstStyle>
            <a:lvl1pPr algn="ctr" eaLnBrk="1" latinLnBrk="0" hangingPunct="1">
              <a:defRPr kumimoji="0" sz="1400">
                <a:solidFill>
                  <a:srgbClr val="FFFFFF"/>
                </a:solidFill>
                <a:latin typeface="+mj-lt"/>
                <a:ea typeface="+mj-ea"/>
                <a:cs typeface="+mj-cs"/>
              </a:defRPr>
            </a:lvl1pPr>
          </a:lstStyle>
          <a:p>
            <a:fld id="{FDE2918D-074C-4664-A9CB-8B48D5B34A12}" type="slidenum">
              <a:rPr lang="cs-CZ" smtClean="0"/>
              <a:pPr/>
              <a:t>‹#›</a:t>
            </a:fld>
            <a:endParaRPr lang="cs-CZ"/>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hf sldNum="0" hdr="0" dt="0"/>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1.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diagramLayout" Target="../diagrams/layout9.xml"/><Relationship Id="rId7" Type="http://schemas.openxmlformats.org/officeDocument/2006/relationships/image" Target="../media/image21.jpeg"/><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10" Type="http://schemas.openxmlformats.org/officeDocument/2006/relationships/image" Target="../media/image24.jpeg"/><Relationship Id="rId4" Type="http://schemas.openxmlformats.org/officeDocument/2006/relationships/diagramQuickStyle" Target="../diagrams/quickStyle9.xml"/><Relationship Id="rId9" Type="http://schemas.openxmlformats.org/officeDocument/2006/relationships/image" Target="../media/image23.jpeg"/></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10.xml"/><Relationship Id="rId7" Type="http://schemas.openxmlformats.org/officeDocument/2006/relationships/image" Target="../media/image25.png"/><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13.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diagramLayout" Target="../diagrams/layout11.xml"/><Relationship Id="rId7" Type="http://schemas.openxmlformats.org/officeDocument/2006/relationships/image" Target="../media/image26.jpeg"/><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 Id="rId9" Type="http://schemas.openxmlformats.org/officeDocument/2006/relationships/image" Target="../media/image28.png"/></Relationships>
</file>

<file path=ppt/slides/_rels/slide1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diagramLayout" Target="../diagrams/layout12.xml"/><Relationship Id="rId7" Type="http://schemas.openxmlformats.org/officeDocument/2006/relationships/image" Target="../media/image5.png"/><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16.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slideLayout" Target="../slideLayouts/slideLayout2.xml"/><Relationship Id="rId7" Type="http://schemas.openxmlformats.org/officeDocument/2006/relationships/image" Target="../media/image32.png"/><Relationship Id="rId2" Type="http://schemas.openxmlformats.org/officeDocument/2006/relationships/vmlDrawing" Target="../drawings/vmlDrawing1.vml"/><Relationship Id="rId1" Type="http://schemas.openxmlformats.org/officeDocument/2006/relationships/themeOverride" Target="../theme/themeOverride1.xml"/><Relationship Id="rId6" Type="http://schemas.openxmlformats.org/officeDocument/2006/relationships/image" Target="../media/image31.png"/><Relationship Id="rId5" Type="http://schemas.openxmlformats.org/officeDocument/2006/relationships/oleObject" Target="../embeddings/Dokument_aplikace_Microsoft_Office_Word_97-_20031.doc"/><Relationship Id="rId4" Type="http://schemas.openxmlformats.org/officeDocument/2006/relationships/image" Target="../media/image30.jpeg"/><Relationship Id="rId9"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2.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19.xml.rels><?xml version="1.0" encoding="UTF-8" standalone="yes"?>
<Relationships xmlns="http://schemas.openxmlformats.org/package/2006/relationships"><Relationship Id="rId8" Type="http://schemas.openxmlformats.org/officeDocument/2006/relationships/diagramColors" Target="../diagrams/colors16.xml"/><Relationship Id="rId3" Type="http://schemas.openxmlformats.org/officeDocument/2006/relationships/image" Target="../media/image36.jpeg"/><Relationship Id="rId7" Type="http://schemas.openxmlformats.org/officeDocument/2006/relationships/diagramQuickStyle" Target="../diagrams/quickStyle16.xml"/><Relationship Id="rId2" Type="http://schemas.openxmlformats.org/officeDocument/2006/relationships/image" Target="../media/image35.jpeg"/><Relationship Id="rId1" Type="http://schemas.openxmlformats.org/officeDocument/2006/relationships/slideLayout" Target="../slideLayouts/slideLayout2.xml"/><Relationship Id="rId6" Type="http://schemas.openxmlformats.org/officeDocument/2006/relationships/diagramLayout" Target="../diagrams/layout16.xml"/><Relationship Id="rId5" Type="http://schemas.openxmlformats.org/officeDocument/2006/relationships/diagramData" Target="../diagrams/data16.xml"/><Relationship Id="rId4" Type="http://schemas.openxmlformats.org/officeDocument/2006/relationships/image" Target="../media/image37.png"/><Relationship Id="rId9" Type="http://schemas.microsoft.com/office/2007/relationships/diagramDrawing" Target="../diagrams/drawing1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17.xml"/><Relationship Id="rId2" Type="http://schemas.openxmlformats.org/officeDocument/2006/relationships/diagramData" Target="../diagrams/data17.xml"/><Relationship Id="rId1" Type="http://schemas.openxmlformats.org/officeDocument/2006/relationships/slideLayout" Target="../slideLayouts/slideLayout2.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18.xml"/><Relationship Id="rId2" Type="http://schemas.openxmlformats.org/officeDocument/2006/relationships/diagramData" Target="../diagrams/data18.xml"/><Relationship Id="rId1" Type="http://schemas.openxmlformats.org/officeDocument/2006/relationships/slideLayout" Target="../slideLayouts/slideLayout2.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19.xml"/><Relationship Id="rId2" Type="http://schemas.openxmlformats.org/officeDocument/2006/relationships/diagramData" Target="../diagrams/data19.xml"/><Relationship Id="rId1" Type="http://schemas.openxmlformats.org/officeDocument/2006/relationships/slideLayout" Target="../slideLayouts/slideLayout2.xml"/><Relationship Id="rId6" Type="http://schemas.microsoft.com/office/2007/relationships/diagramDrawing" Target="../diagrams/drawing19.xml"/><Relationship Id="rId5" Type="http://schemas.openxmlformats.org/officeDocument/2006/relationships/diagramColors" Target="../diagrams/colors19.xml"/><Relationship Id="rId4" Type="http://schemas.openxmlformats.org/officeDocument/2006/relationships/diagramQuickStyle" Target="../diagrams/quickStyle19.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20.xml"/><Relationship Id="rId7" Type="http://schemas.microsoft.com/office/2007/relationships/diagramDrawing" Target="../diagrams/drawing20.xml"/><Relationship Id="rId2" Type="http://schemas.openxmlformats.org/officeDocument/2006/relationships/image" Target="../media/image38.jpeg"/><Relationship Id="rId1" Type="http://schemas.openxmlformats.org/officeDocument/2006/relationships/slideLayout" Target="../slideLayouts/slideLayout2.xml"/><Relationship Id="rId6" Type="http://schemas.openxmlformats.org/officeDocument/2006/relationships/diagramColors" Target="../diagrams/colors20.xml"/><Relationship Id="rId5" Type="http://schemas.openxmlformats.org/officeDocument/2006/relationships/diagramQuickStyle" Target="../diagrams/quickStyle20.xml"/><Relationship Id="rId4" Type="http://schemas.openxmlformats.org/officeDocument/2006/relationships/diagramLayout" Target="../diagrams/layout20.xml"/></Relationships>
</file>

<file path=ppt/slides/_rels/slide24.xml.rels><?xml version="1.0" encoding="UTF-8" standalone="yes"?>
<Relationships xmlns="http://schemas.openxmlformats.org/package/2006/relationships"><Relationship Id="rId8" Type="http://schemas.microsoft.com/office/2007/relationships/diagramDrawing" Target="../diagrams/drawing21.xml"/><Relationship Id="rId3" Type="http://schemas.openxmlformats.org/officeDocument/2006/relationships/image" Target="../media/image40.jpeg"/><Relationship Id="rId7" Type="http://schemas.openxmlformats.org/officeDocument/2006/relationships/diagramColors" Target="../diagrams/colors21.xml"/><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diagramQuickStyle" Target="../diagrams/quickStyle21.xml"/><Relationship Id="rId5" Type="http://schemas.openxmlformats.org/officeDocument/2006/relationships/diagramLayout" Target="../diagrams/layout21.xml"/><Relationship Id="rId4" Type="http://schemas.openxmlformats.org/officeDocument/2006/relationships/diagramData" Target="../diagrams/data21.xml"/><Relationship Id="rId9" Type="http://schemas.openxmlformats.org/officeDocument/2006/relationships/image" Target="../media/image41.jpeg"/></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22.xml"/><Relationship Id="rId2" Type="http://schemas.openxmlformats.org/officeDocument/2006/relationships/diagramData" Target="../diagrams/data22.xml"/><Relationship Id="rId1" Type="http://schemas.openxmlformats.org/officeDocument/2006/relationships/slideLayout" Target="../slideLayouts/slideLayout2.xml"/><Relationship Id="rId6" Type="http://schemas.microsoft.com/office/2007/relationships/diagramDrawing" Target="../diagrams/drawing22.xml"/><Relationship Id="rId5" Type="http://schemas.openxmlformats.org/officeDocument/2006/relationships/diagramColors" Target="../diagrams/colors22.xml"/><Relationship Id="rId4" Type="http://schemas.openxmlformats.org/officeDocument/2006/relationships/diagramQuickStyle" Target="../diagrams/quickStyle22.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23.xml"/><Relationship Id="rId2" Type="http://schemas.openxmlformats.org/officeDocument/2006/relationships/diagramData" Target="../diagrams/data23.xml"/><Relationship Id="rId1" Type="http://schemas.openxmlformats.org/officeDocument/2006/relationships/slideLayout" Target="../slideLayouts/slideLayout2.xml"/><Relationship Id="rId6" Type="http://schemas.microsoft.com/office/2007/relationships/diagramDrawing" Target="../diagrams/drawing23.xml"/><Relationship Id="rId5" Type="http://schemas.openxmlformats.org/officeDocument/2006/relationships/diagramColors" Target="../diagrams/colors23.xml"/><Relationship Id="rId4" Type="http://schemas.openxmlformats.org/officeDocument/2006/relationships/diagramQuickStyle" Target="../diagrams/quickStyle23.xml"/></Relationships>
</file>

<file path=ppt/slides/_rels/slide27.xml.rels><?xml version="1.0" encoding="UTF-8" standalone="yes"?>
<Relationships xmlns="http://schemas.openxmlformats.org/package/2006/relationships"><Relationship Id="rId8" Type="http://schemas.openxmlformats.org/officeDocument/2006/relationships/diagramLayout" Target="../diagrams/layout25.xml"/><Relationship Id="rId3" Type="http://schemas.openxmlformats.org/officeDocument/2006/relationships/diagramLayout" Target="../diagrams/layout24.xml"/><Relationship Id="rId7" Type="http://schemas.openxmlformats.org/officeDocument/2006/relationships/diagramData" Target="../diagrams/data25.xml"/><Relationship Id="rId2" Type="http://schemas.openxmlformats.org/officeDocument/2006/relationships/diagramData" Target="../diagrams/data24.xml"/><Relationship Id="rId1" Type="http://schemas.openxmlformats.org/officeDocument/2006/relationships/slideLayout" Target="../slideLayouts/slideLayout2.xml"/><Relationship Id="rId6" Type="http://schemas.microsoft.com/office/2007/relationships/diagramDrawing" Target="../diagrams/drawing24.xml"/><Relationship Id="rId11" Type="http://schemas.microsoft.com/office/2007/relationships/diagramDrawing" Target="../diagrams/drawing25.xml"/><Relationship Id="rId5" Type="http://schemas.openxmlformats.org/officeDocument/2006/relationships/diagramColors" Target="../diagrams/colors24.xml"/><Relationship Id="rId10" Type="http://schemas.openxmlformats.org/officeDocument/2006/relationships/diagramColors" Target="../diagrams/colors25.xml"/><Relationship Id="rId4" Type="http://schemas.openxmlformats.org/officeDocument/2006/relationships/diagramQuickStyle" Target="../diagrams/quickStyle24.xml"/><Relationship Id="rId9" Type="http://schemas.openxmlformats.org/officeDocument/2006/relationships/diagramQuickStyle" Target="../diagrams/quickStyle25.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26.xml"/><Relationship Id="rId7" Type="http://schemas.openxmlformats.org/officeDocument/2006/relationships/image" Target="../media/image42.png"/><Relationship Id="rId2" Type="http://schemas.openxmlformats.org/officeDocument/2006/relationships/diagramData" Target="../diagrams/data26.xml"/><Relationship Id="rId1" Type="http://schemas.openxmlformats.org/officeDocument/2006/relationships/slideLayout" Target="../slideLayouts/slideLayout2.xml"/><Relationship Id="rId6" Type="http://schemas.microsoft.com/office/2007/relationships/diagramDrawing" Target="../diagrams/drawing26.xml"/><Relationship Id="rId5" Type="http://schemas.openxmlformats.org/officeDocument/2006/relationships/diagramColors" Target="../diagrams/colors26.xml"/><Relationship Id="rId4" Type="http://schemas.openxmlformats.org/officeDocument/2006/relationships/diagramQuickStyle" Target="../diagrams/quickStyle26.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27.xml"/><Relationship Id="rId7" Type="http://schemas.openxmlformats.org/officeDocument/2006/relationships/image" Target="../media/image43.png"/><Relationship Id="rId2" Type="http://schemas.openxmlformats.org/officeDocument/2006/relationships/diagramData" Target="../diagrams/data27.xml"/><Relationship Id="rId1" Type="http://schemas.openxmlformats.org/officeDocument/2006/relationships/slideLayout" Target="../slideLayouts/slideLayout2.xml"/><Relationship Id="rId6" Type="http://schemas.microsoft.com/office/2007/relationships/diagramDrawing" Target="../diagrams/drawing27.xml"/><Relationship Id="rId5" Type="http://schemas.openxmlformats.org/officeDocument/2006/relationships/diagramColors" Target="../diagrams/colors27.xml"/><Relationship Id="rId4" Type="http://schemas.openxmlformats.org/officeDocument/2006/relationships/diagramQuickStyle" Target="../diagrams/quickStyle27.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3.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28.xml"/><Relationship Id="rId7" Type="http://schemas.microsoft.com/office/2007/relationships/diagramDrawing" Target="../diagrams/drawing28.xml"/><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diagramColors" Target="../diagrams/colors28.xml"/><Relationship Id="rId5" Type="http://schemas.openxmlformats.org/officeDocument/2006/relationships/diagramQuickStyle" Target="../diagrams/quickStyle28.xml"/><Relationship Id="rId4" Type="http://schemas.openxmlformats.org/officeDocument/2006/relationships/diagramLayout" Target="../diagrams/layout28.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29.xml"/><Relationship Id="rId7" Type="http://schemas.microsoft.com/office/2007/relationships/diagramDrawing" Target="../diagrams/drawing29.xml"/><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diagramColors" Target="../diagrams/colors29.xml"/><Relationship Id="rId5" Type="http://schemas.openxmlformats.org/officeDocument/2006/relationships/diagramQuickStyle" Target="../diagrams/quickStyle29.xml"/><Relationship Id="rId4" Type="http://schemas.openxmlformats.org/officeDocument/2006/relationships/diagramLayout" Target="../diagrams/layout29.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30.xml"/><Relationship Id="rId7" Type="http://schemas.openxmlformats.org/officeDocument/2006/relationships/image" Target="../media/image46.png"/><Relationship Id="rId2" Type="http://schemas.openxmlformats.org/officeDocument/2006/relationships/diagramData" Target="../diagrams/data30.xml"/><Relationship Id="rId1" Type="http://schemas.openxmlformats.org/officeDocument/2006/relationships/slideLayout" Target="../slideLayouts/slideLayout2.xml"/><Relationship Id="rId6" Type="http://schemas.microsoft.com/office/2007/relationships/diagramDrawing" Target="../diagrams/drawing30.xml"/><Relationship Id="rId5" Type="http://schemas.openxmlformats.org/officeDocument/2006/relationships/diagramColors" Target="../diagrams/colors30.xml"/><Relationship Id="rId4" Type="http://schemas.openxmlformats.org/officeDocument/2006/relationships/diagramQuickStyle" Target="../diagrams/quickStyle30.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31.xml"/><Relationship Id="rId7" Type="http://schemas.openxmlformats.org/officeDocument/2006/relationships/image" Target="../media/image47.png"/><Relationship Id="rId2" Type="http://schemas.openxmlformats.org/officeDocument/2006/relationships/diagramData" Target="../diagrams/data31.xml"/><Relationship Id="rId1" Type="http://schemas.openxmlformats.org/officeDocument/2006/relationships/slideLayout" Target="../slideLayouts/slideLayout2.xml"/><Relationship Id="rId6" Type="http://schemas.microsoft.com/office/2007/relationships/diagramDrawing" Target="../diagrams/drawing31.xml"/><Relationship Id="rId5" Type="http://schemas.openxmlformats.org/officeDocument/2006/relationships/diagramColors" Target="../diagrams/colors31.xml"/><Relationship Id="rId4" Type="http://schemas.openxmlformats.org/officeDocument/2006/relationships/diagramQuickStyle" Target="../diagrams/quickStyle31.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32.xml"/><Relationship Id="rId7" Type="http://schemas.microsoft.com/office/2007/relationships/diagramDrawing" Target="../diagrams/drawing32.xml"/><Relationship Id="rId2"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diagramColors" Target="../diagrams/colors32.xml"/><Relationship Id="rId5" Type="http://schemas.openxmlformats.org/officeDocument/2006/relationships/diagramQuickStyle" Target="../diagrams/quickStyle32.xml"/><Relationship Id="rId4" Type="http://schemas.openxmlformats.org/officeDocument/2006/relationships/diagramLayout" Target="../diagrams/layout32.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33.xml"/><Relationship Id="rId7" Type="http://schemas.microsoft.com/office/2007/relationships/diagramDrawing" Target="../diagrams/drawing33.xml"/><Relationship Id="rId2"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diagramColors" Target="../diagrams/colors33.xml"/><Relationship Id="rId5" Type="http://schemas.openxmlformats.org/officeDocument/2006/relationships/diagramQuickStyle" Target="../diagrams/quickStyle33.xml"/><Relationship Id="rId4" Type="http://schemas.openxmlformats.org/officeDocument/2006/relationships/diagramLayout" Target="../diagrams/layout33.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34.xml"/><Relationship Id="rId7" Type="http://schemas.microsoft.com/office/2007/relationships/diagramDrawing" Target="../diagrams/drawing34.xml"/><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diagramColors" Target="../diagrams/colors34.xml"/><Relationship Id="rId5" Type="http://schemas.openxmlformats.org/officeDocument/2006/relationships/diagramQuickStyle" Target="../diagrams/quickStyle34.xml"/><Relationship Id="rId4" Type="http://schemas.openxmlformats.org/officeDocument/2006/relationships/diagramLayout" Target="../diagrams/layout34.xml"/></Relationships>
</file>

<file path=ppt/slides/_rels/slide37.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diagramData" Target="../diagrams/data35.xml"/><Relationship Id="rId7" Type="http://schemas.microsoft.com/office/2007/relationships/diagramDrawing" Target="../diagrams/drawing35.xml"/><Relationship Id="rId2"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diagramColors" Target="../diagrams/colors35.xml"/><Relationship Id="rId5" Type="http://schemas.openxmlformats.org/officeDocument/2006/relationships/diagramQuickStyle" Target="../diagrams/quickStyle35.xml"/><Relationship Id="rId4" Type="http://schemas.openxmlformats.org/officeDocument/2006/relationships/diagramLayout" Target="../diagrams/layout35.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36.xml"/><Relationship Id="rId7" Type="http://schemas.microsoft.com/office/2007/relationships/diagramDrawing" Target="../diagrams/drawing36.xml"/><Relationship Id="rId2"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diagramColors" Target="../diagrams/colors36.xml"/><Relationship Id="rId5" Type="http://schemas.openxmlformats.org/officeDocument/2006/relationships/diagramQuickStyle" Target="../diagrams/quickStyle36.xml"/><Relationship Id="rId4" Type="http://schemas.openxmlformats.org/officeDocument/2006/relationships/diagramLayout" Target="../diagrams/layout36.xml"/></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37.xml"/><Relationship Id="rId7" Type="http://schemas.microsoft.com/office/2007/relationships/diagramDrawing" Target="../diagrams/drawing37.xml"/><Relationship Id="rId2" Type="http://schemas.openxmlformats.org/officeDocument/2006/relationships/image" Target="../media/image53.png"/><Relationship Id="rId1" Type="http://schemas.openxmlformats.org/officeDocument/2006/relationships/slideLayout" Target="../slideLayouts/slideLayout2.xml"/><Relationship Id="rId6" Type="http://schemas.openxmlformats.org/officeDocument/2006/relationships/diagramColors" Target="../diagrams/colors37.xml"/><Relationship Id="rId5" Type="http://schemas.openxmlformats.org/officeDocument/2006/relationships/diagramQuickStyle" Target="../diagrams/quickStyle37.xml"/><Relationship Id="rId4" Type="http://schemas.openxmlformats.org/officeDocument/2006/relationships/diagramLayout" Target="../diagrams/layout37.xml"/></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diagramLayout" Target="../diagrams/layout2.xml"/><Relationship Id="rId7" Type="http://schemas.openxmlformats.org/officeDocument/2006/relationships/image" Target="../media/image4.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11" Type="http://schemas.openxmlformats.org/officeDocument/2006/relationships/image" Target="../media/image7.png"/><Relationship Id="rId5" Type="http://schemas.openxmlformats.org/officeDocument/2006/relationships/diagramColors" Target="../diagrams/colors2.xml"/><Relationship Id="rId10" Type="http://schemas.openxmlformats.org/officeDocument/2006/relationships/hyperlink" Target="http://chartae-antiquae.cz/cs/globes/25477" TargetMode="External"/><Relationship Id="rId4" Type="http://schemas.openxmlformats.org/officeDocument/2006/relationships/diagramQuickStyle" Target="../diagrams/quickStyle2.xml"/><Relationship Id="rId9"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38.xml"/><Relationship Id="rId7" Type="http://schemas.openxmlformats.org/officeDocument/2006/relationships/image" Target="../media/image54.png"/><Relationship Id="rId2" Type="http://schemas.openxmlformats.org/officeDocument/2006/relationships/diagramData" Target="../diagrams/data38.xml"/><Relationship Id="rId1" Type="http://schemas.openxmlformats.org/officeDocument/2006/relationships/slideLayout" Target="../slideLayouts/slideLayout2.xml"/><Relationship Id="rId6" Type="http://schemas.microsoft.com/office/2007/relationships/diagramDrawing" Target="../diagrams/drawing38.xml"/><Relationship Id="rId5" Type="http://schemas.openxmlformats.org/officeDocument/2006/relationships/diagramColors" Target="../diagrams/colors38.xml"/><Relationship Id="rId4" Type="http://schemas.openxmlformats.org/officeDocument/2006/relationships/diagramQuickStyle" Target="../diagrams/quickStyle38.xml"/></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39.xml"/><Relationship Id="rId7" Type="http://schemas.openxmlformats.org/officeDocument/2006/relationships/image" Target="../media/image55.png"/><Relationship Id="rId2" Type="http://schemas.openxmlformats.org/officeDocument/2006/relationships/diagramData" Target="../diagrams/data39.xml"/><Relationship Id="rId1" Type="http://schemas.openxmlformats.org/officeDocument/2006/relationships/slideLayout" Target="../slideLayouts/slideLayout2.xml"/><Relationship Id="rId6" Type="http://schemas.microsoft.com/office/2007/relationships/diagramDrawing" Target="../diagrams/drawing39.xml"/><Relationship Id="rId5" Type="http://schemas.openxmlformats.org/officeDocument/2006/relationships/diagramColors" Target="../diagrams/colors39.xml"/><Relationship Id="rId4" Type="http://schemas.openxmlformats.org/officeDocument/2006/relationships/diagramQuickStyle" Target="../diagrams/quickStyle39.xml"/></Relationships>
</file>

<file path=ppt/slides/_rels/slide42.xml.rels><?xml version="1.0" encoding="UTF-8" standalone="yes"?>
<Relationships xmlns="http://schemas.openxmlformats.org/package/2006/relationships"><Relationship Id="rId3" Type="http://schemas.openxmlformats.org/officeDocument/2006/relationships/diagramData" Target="../diagrams/data40.xml"/><Relationship Id="rId7" Type="http://schemas.microsoft.com/office/2007/relationships/diagramDrawing" Target="../diagrams/drawing40.xml"/><Relationship Id="rId2" Type="http://schemas.openxmlformats.org/officeDocument/2006/relationships/image" Target="../media/image56.jpeg"/><Relationship Id="rId1" Type="http://schemas.openxmlformats.org/officeDocument/2006/relationships/slideLayout" Target="../slideLayouts/slideLayout2.xml"/><Relationship Id="rId6" Type="http://schemas.openxmlformats.org/officeDocument/2006/relationships/diagramColors" Target="../diagrams/colors40.xml"/><Relationship Id="rId5" Type="http://schemas.openxmlformats.org/officeDocument/2006/relationships/diagramQuickStyle" Target="../diagrams/quickStyle40.xml"/><Relationship Id="rId4" Type="http://schemas.openxmlformats.org/officeDocument/2006/relationships/diagramLayout" Target="../diagrams/layout40.xml"/></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41.xml"/><Relationship Id="rId7" Type="http://schemas.openxmlformats.org/officeDocument/2006/relationships/hyperlink" Target="http://www.cuzk.cz/Urady/Zememericky-urad/Zememericky-urad.aspx" TargetMode="External"/><Relationship Id="rId2" Type="http://schemas.openxmlformats.org/officeDocument/2006/relationships/diagramData" Target="../diagrams/data41.xml"/><Relationship Id="rId1" Type="http://schemas.openxmlformats.org/officeDocument/2006/relationships/slideLayout" Target="../slideLayouts/slideLayout2.xml"/><Relationship Id="rId6" Type="http://schemas.microsoft.com/office/2007/relationships/diagramDrawing" Target="../diagrams/drawing41.xml"/><Relationship Id="rId5" Type="http://schemas.openxmlformats.org/officeDocument/2006/relationships/diagramColors" Target="../diagrams/colors41.xml"/><Relationship Id="rId4" Type="http://schemas.openxmlformats.org/officeDocument/2006/relationships/diagramQuickStyle" Target="../diagrams/quickStyle41.xml"/></Relationships>
</file>

<file path=ppt/slides/_rels/slide44.xml.rels><?xml version="1.0" encoding="UTF-8" standalone="yes"?>
<Relationships xmlns="http://schemas.openxmlformats.org/package/2006/relationships"><Relationship Id="rId3" Type="http://schemas.openxmlformats.org/officeDocument/2006/relationships/diagramLayout" Target="../diagrams/layout42.xml"/><Relationship Id="rId7" Type="http://schemas.openxmlformats.org/officeDocument/2006/relationships/image" Target="../media/image57.jpeg"/><Relationship Id="rId2" Type="http://schemas.openxmlformats.org/officeDocument/2006/relationships/diagramData" Target="../diagrams/data42.xml"/><Relationship Id="rId1" Type="http://schemas.openxmlformats.org/officeDocument/2006/relationships/slideLayout" Target="../slideLayouts/slideLayout2.xml"/><Relationship Id="rId6" Type="http://schemas.microsoft.com/office/2007/relationships/diagramDrawing" Target="../diagrams/drawing42.xml"/><Relationship Id="rId5" Type="http://schemas.openxmlformats.org/officeDocument/2006/relationships/diagramColors" Target="../diagrams/colors42.xml"/><Relationship Id="rId4" Type="http://schemas.openxmlformats.org/officeDocument/2006/relationships/diagramQuickStyle" Target="../diagrams/quickStyle42.xml"/></Relationships>
</file>

<file path=ppt/slides/_rels/slide45.xml.rels><?xml version="1.0" encoding="UTF-8" standalone="yes"?>
<Relationships xmlns="http://schemas.openxmlformats.org/package/2006/relationships"><Relationship Id="rId3" Type="http://schemas.openxmlformats.org/officeDocument/2006/relationships/diagramLayout" Target="../diagrams/layout43.xml"/><Relationship Id="rId2" Type="http://schemas.openxmlformats.org/officeDocument/2006/relationships/diagramData" Target="../diagrams/data43.xml"/><Relationship Id="rId1" Type="http://schemas.openxmlformats.org/officeDocument/2006/relationships/slideLayout" Target="../slideLayouts/slideLayout2.xml"/><Relationship Id="rId6" Type="http://schemas.microsoft.com/office/2007/relationships/diagramDrawing" Target="../diagrams/drawing43.xml"/><Relationship Id="rId5" Type="http://schemas.openxmlformats.org/officeDocument/2006/relationships/diagramColors" Target="../diagrams/colors43.xml"/><Relationship Id="rId4" Type="http://schemas.openxmlformats.org/officeDocument/2006/relationships/diagramQuickStyle" Target="../diagrams/quickStyle43.xml"/></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diagramLayout" Target="../diagrams/layout3.xml"/><Relationship Id="rId7" Type="http://schemas.openxmlformats.org/officeDocument/2006/relationships/image" Target="../media/image8.pn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 Id="rId9" Type="http://schemas.openxmlformats.org/officeDocument/2006/relationships/image" Target="../media/image10.png"/></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diagramLayout" Target="../diagrams/layout4.xml"/><Relationship Id="rId7" Type="http://schemas.openxmlformats.org/officeDocument/2006/relationships/image" Target="../media/image11.png"/><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10" Type="http://schemas.openxmlformats.org/officeDocument/2006/relationships/image" Target="../media/image14.png"/><Relationship Id="rId4" Type="http://schemas.openxmlformats.org/officeDocument/2006/relationships/diagramQuickStyle" Target="../diagrams/quickStyle4.xml"/><Relationship Id="rId9"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15.png"/><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 Id="rId9"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7.xml"/><Relationship Id="rId7" Type="http://schemas.openxmlformats.org/officeDocument/2006/relationships/image" Target="../media/image19.png"/><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2699792" y="1628800"/>
            <a:ext cx="6143668" cy="1470025"/>
          </a:xfrm>
        </p:spPr>
        <p:txBody>
          <a:bodyPr/>
          <a:lstStyle/>
          <a:p>
            <a:pPr algn="l"/>
            <a:r>
              <a:rPr lang="cs-CZ" sz="3600" dirty="0" smtClean="0"/>
              <a:t>Kartografie pro geografy</a:t>
            </a:r>
            <a:br>
              <a:rPr lang="cs-CZ" sz="3600" dirty="0" smtClean="0"/>
            </a:br>
            <a:r>
              <a:rPr lang="cs-CZ" sz="3600" dirty="0" smtClean="0"/>
              <a:t>1. přednáška </a:t>
            </a:r>
            <a:r>
              <a:rPr lang="cs-CZ" sz="3600" dirty="0" smtClean="0"/>
              <a:t>4.10.2018</a:t>
            </a:r>
            <a:endParaRPr lang="cs-CZ" sz="3600" b="1" dirty="0">
              <a:solidFill>
                <a:schemeClr val="bg1"/>
              </a:solidFill>
              <a:effectLst>
                <a:outerShdw blurRad="38100" dist="38100" dir="2700000" algn="tl">
                  <a:srgbClr val="C0C0C0"/>
                </a:outerShdw>
              </a:effectLst>
            </a:endParaRPr>
          </a:p>
        </p:txBody>
      </p:sp>
      <p:sp>
        <p:nvSpPr>
          <p:cNvPr id="2062" name="Text Box 14"/>
          <p:cNvSpPr txBox="1">
            <a:spLocks noChangeArrowheads="1"/>
          </p:cNvSpPr>
          <p:nvPr/>
        </p:nvSpPr>
        <p:spPr bwMode="auto">
          <a:xfrm>
            <a:off x="3708400" y="4278313"/>
            <a:ext cx="5327650" cy="1738938"/>
          </a:xfrm>
          <a:prstGeom prst="rect">
            <a:avLst/>
          </a:prstGeom>
          <a:noFill/>
          <a:ln w="9525">
            <a:noFill/>
            <a:miter lim="800000"/>
            <a:headEnd/>
            <a:tailEnd/>
          </a:ln>
          <a:effectLst/>
        </p:spPr>
        <p:txBody>
          <a:bodyPr>
            <a:spAutoFit/>
          </a:bodyPr>
          <a:lstStyle/>
          <a:p>
            <a:pPr>
              <a:spcBef>
                <a:spcPct val="50000"/>
              </a:spcBef>
            </a:pPr>
            <a:r>
              <a:rPr lang="cs-CZ" sz="2000" dirty="0" smtClean="0">
                <a:effectLst>
                  <a:outerShdw blurRad="38100" dist="38100" dir="2700000" algn="tl">
                    <a:srgbClr val="C0C0C0"/>
                  </a:outerShdw>
                </a:effectLst>
              </a:rPr>
              <a:t>Přednášející Ing. Václav </a:t>
            </a:r>
            <a:r>
              <a:rPr lang="cs-CZ" sz="2000" dirty="0" smtClean="0">
                <a:effectLst>
                  <a:outerShdw blurRad="38100" dist="38100" dir="2700000" algn="tl">
                    <a:srgbClr val="C0C0C0"/>
                  </a:outerShdw>
                </a:effectLst>
              </a:rPr>
              <a:t>Šafář,Ph.D.</a:t>
            </a:r>
            <a:endParaRPr lang="cs-CZ" sz="2000" dirty="0">
              <a:effectLst>
                <a:outerShdw blurRad="38100" dist="38100" dir="2700000" algn="tl">
                  <a:srgbClr val="C0C0C0"/>
                </a:outerShdw>
              </a:effectLst>
            </a:endParaRPr>
          </a:p>
          <a:p>
            <a:pPr>
              <a:spcBef>
                <a:spcPct val="50000"/>
              </a:spcBef>
            </a:pPr>
            <a:endParaRPr lang="cs-CZ" dirty="0">
              <a:effectLst>
                <a:outerShdw blurRad="38100" dist="38100" dir="2700000" algn="tl">
                  <a:srgbClr val="C0C0C0"/>
                </a:outerShdw>
              </a:effectLst>
            </a:endParaRPr>
          </a:p>
          <a:p>
            <a:pPr>
              <a:spcBef>
                <a:spcPct val="50000"/>
              </a:spcBef>
            </a:pPr>
            <a:r>
              <a:rPr lang="cs-CZ" sz="2000" i="1" dirty="0" smtClean="0">
                <a:effectLst>
                  <a:outerShdw blurRad="38100" dist="38100" dir="2700000" algn="tl">
                    <a:srgbClr val="C0C0C0"/>
                  </a:outerShdw>
                </a:effectLst>
              </a:rPr>
              <a:t>podzim</a:t>
            </a:r>
            <a:r>
              <a:rPr lang="cs-CZ" sz="2000" dirty="0" smtClean="0">
                <a:effectLst>
                  <a:outerShdw blurRad="38100" dist="38100" dir="2700000" algn="tl">
                    <a:srgbClr val="C0C0C0"/>
                  </a:outerShdw>
                </a:effectLst>
              </a:rPr>
              <a:t> </a:t>
            </a:r>
            <a:r>
              <a:rPr lang="cs-CZ" sz="2000" i="1" dirty="0" smtClean="0">
                <a:effectLst>
                  <a:outerShdw blurRad="38100" dist="38100" dir="2700000" algn="tl">
                    <a:srgbClr val="C0C0C0"/>
                  </a:outerShdw>
                </a:effectLst>
              </a:rPr>
              <a:t>2018</a:t>
            </a:r>
            <a:endParaRPr lang="cs-CZ" sz="2000" i="1" dirty="0" smtClean="0">
              <a:effectLst>
                <a:outerShdw blurRad="38100" dist="38100" dir="2700000" algn="tl">
                  <a:srgbClr val="C0C0C0"/>
                </a:outerShdw>
              </a:effectLst>
            </a:endParaRPr>
          </a:p>
          <a:p>
            <a:pPr>
              <a:spcBef>
                <a:spcPct val="50000"/>
              </a:spcBef>
            </a:pPr>
            <a:endParaRPr lang="cs-CZ" sz="2000" dirty="0">
              <a:effectLst>
                <a:outerShdw blurRad="38100" dist="38100" dir="2700000" algn="tl">
                  <a:srgbClr val="C0C0C0"/>
                </a:outerShdw>
              </a:effectLst>
            </a:endParaRPr>
          </a:p>
        </p:txBody>
      </p:sp>
      <p:pic>
        <p:nvPicPr>
          <p:cNvPr id="2064" name="Picture 16"/>
          <p:cNvPicPr>
            <a:picLocks noChangeAspect="1" noChangeArrowheads="1"/>
          </p:cNvPicPr>
          <p:nvPr/>
        </p:nvPicPr>
        <p:blipFill>
          <a:blip r:embed="rId3" cstate="print"/>
          <a:srcRect/>
          <a:stretch>
            <a:fillRect/>
          </a:stretch>
        </p:blipFill>
        <p:spPr bwMode="auto">
          <a:xfrm>
            <a:off x="250825" y="4292600"/>
            <a:ext cx="2376488" cy="137318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1"/>
          <p:cNvSpPr>
            <a:spLocks noChangeArrowheads="1"/>
          </p:cNvSpPr>
          <p:nvPr/>
        </p:nvSpPr>
        <p:spPr bwMode="auto">
          <a:xfrm>
            <a:off x="0" y="0"/>
            <a:ext cx="9144000" cy="230832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tabLst/>
            </a:pPr>
            <a:r>
              <a:rPr kumimoji="0" lang="cs-CZ" sz="2400" b="1" i="0" u="none" strike="noStrike" cap="none" normalizeH="0" baseline="0" dirty="0" smtClean="0">
                <a:ln>
                  <a:noFill/>
                </a:ln>
                <a:solidFill>
                  <a:srgbClr val="000000"/>
                </a:solidFill>
                <a:effectLst/>
                <a:latin typeface="Calibri" pitchFamily="34" charset="0"/>
                <a:ea typeface="Calibri" pitchFamily="34" charset="0"/>
                <a:cs typeface="Calibri" pitchFamily="34" charset="0"/>
              </a:rPr>
              <a:t>Znázornit pomocí tematické mapy lze data prakticky ze všech vědních oborů, neboť většina údajů tohoto světa se vztahuje k nějakému konkrétnímu bodu, linii nebo plošné oblasti. Z toho důvodu je kartografie hlavním pomocníkem při vyjadřování vztahů a jevů v oblasti geomorfologie, klimatologie, meteorologie, hydrologie a dalších vědních oborů </a:t>
            </a:r>
            <a:endParaRPr kumimoji="0" lang="cs-CZ" sz="2400" b="1" i="0" u="none" strike="noStrike" cap="none" normalizeH="0" baseline="0" dirty="0" smtClean="0">
              <a:ln>
                <a:noFill/>
              </a:ln>
              <a:solidFill>
                <a:schemeClr val="tx1"/>
              </a:solidFill>
              <a:effectLst/>
              <a:latin typeface="Arial" pitchFamily="34" charset="0"/>
              <a:cs typeface="Arial" pitchFamily="34" charset="0"/>
            </a:endParaRPr>
          </a:p>
        </p:txBody>
      </p:sp>
      <p:pic>
        <p:nvPicPr>
          <p:cNvPr id="84994" name="Picture 2"/>
          <p:cNvPicPr>
            <a:picLocks noChangeAspect="1" noChangeArrowheads="1"/>
          </p:cNvPicPr>
          <p:nvPr/>
        </p:nvPicPr>
        <p:blipFill>
          <a:blip r:embed="rId2" cstate="print"/>
          <a:srcRect/>
          <a:stretch>
            <a:fillRect/>
          </a:stretch>
        </p:blipFill>
        <p:spPr bwMode="auto">
          <a:xfrm>
            <a:off x="3563888" y="1916832"/>
            <a:ext cx="5242917" cy="4212804"/>
          </a:xfrm>
          <a:prstGeom prst="rect">
            <a:avLst/>
          </a:prstGeom>
          <a:noFill/>
          <a:ln w="9525">
            <a:noFill/>
            <a:miter lim="800000"/>
            <a:headEnd/>
            <a:tailEnd/>
          </a:ln>
        </p:spPr>
      </p:pic>
      <p:graphicFrame>
        <p:nvGraphicFramePr>
          <p:cNvPr id="12" name="Zástupný symbol pro obsah 3"/>
          <p:cNvGraphicFramePr>
            <a:graphicFrameLocks/>
          </p:cNvGraphicFramePr>
          <p:nvPr>
            <p:extLst>
              <p:ext uri="{D42A27DB-BD31-4B8C-83A1-F6EECF244321}">
                <p14:modId xmlns:p14="http://schemas.microsoft.com/office/powerpoint/2010/main" xmlns="" val="2847136474"/>
              </p:ext>
            </p:extLst>
          </p:nvPr>
        </p:nvGraphicFramePr>
        <p:xfrm>
          <a:off x="179512" y="5406182"/>
          <a:ext cx="8712968" cy="14518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Zástupný symbol pro obsah 3"/>
          <p:cNvGraphicFramePr>
            <a:graphicFrameLocks/>
          </p:cNvGraphicFramePr>
          <p:nvPr>
            <p:extLst>
              <p:ext uri="{D42A27DB-BD31-4B8C-83A1-F6EECF244321}">
                <p14:modId xmlns:p14="http://schemas.microsoft.com/office/powerpoint/2010/main" xmlns="" val="2847136474"/>
              </p:ext>
            </p:extLst>
          </p:nvPr>
        </p:nvGraphicFramePr>
        <p:xfrm>
          <a:off x="179512" y="5406182"/>
          <a:ext cx="8712968" cy="145181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6018" name="Picture 2" descr="C:\Vaclav\DeeBlack\SvatoňovaHabilitace\KartografieZima2016\yalohy\258x232-2785-vrstvy-gis-arcdata.cz-.jpg"/>
          <p:cNvPicPr>
            <a:picLocks noChangeAspect="1" noChangeArrowheads="1"/>
          </p:cNvPicPr>
          <p:nvPr/>
        </p:nvPicPr>
        <p:blipFill>
          <a:blip r:embed="rId7" cstate="print"/>
          <a:srcRect/>
          <a:stretch>
            <a:fillRect/>
          </a:stretch>
        </p:blipFill>
        <p:spPr bwMode="auto">
          <a:xfrm>
            <a:off x="5796136" y="1196752"/>
            <a:ext cx="2801120" cy="2518178"/>
          </a:xfrm>
          <a:prstGeom prst="rect">
            <a:avLst/>
          </a:prstGeom>
          <a:noFill/>
        </p:spPr>
      </p:pic>
      <p:pic>
        <p:nvPicPr>
          <p:cNvPr id="86019" name="Picture 3" descr="C:\Vaclav\DeeBlack\SvatoňovaHabilitace\KartografieZima2016\yalohy\dpz5.jpg"/>
          <p:cNvPicPr>
            <a:picLocks noChangeAspect="1" noChangeArrowheads="1"/>
          </p:cNvPicPr>
          <p:nvPr/>
        </p:nvPicPr>
        <p:blipFill>
          <a:blip r:embed="rId8" cstate="print"/>
          <a:srcRect/>
          <a:stretch>
            <a:fillRect/>
          </a:stretch>
        </p:blipFill>
        <p:spPr bwMode="auto">
          <a:xfrm>
            <a:off x="611560" y="2132856"/>
            <a:ext cx="4764591" cy="3335214"/>
          </a:xfrm>
          <a:prstGeom prst="rect">
            <a:avLst/>
          </a:prstGeom>
          <a:noFill/>
        </p:spPr>
      </p:pic>
      <p:pic>
        <p:nvPicPr>
          <p:cNvPr id="86020" name="Picture 4" descr="C:\Vaclav\DeeBlack\SvatoňovaHabilitace\KartografieZima2016\yalohy\evolution_gnss_perf_650.jpg"/>
          <p:cNvPicPr>
            <a:picLocks noChangeAspect="1" noChangeArrowheads="1"/>
          </p:cNvPicPr>
          <p:nvPr/>
        </p:nvPicPr>
        <p:blipFill>
          <a:blip r:embed="rId9" cstate="print"/>
          <a:srcRect/>
          <a:stretch>
            <a:fillRect/>
          </a:stretch>
        </p:blipFill>
        <p:spPr bwMode="auto">
          <a:xfrm>
            <a:off x="5724128" y="3356992"/>
            <a:ext cx="3096985" cy="2372767"/>
          </a:xfrm>
          <a:prstGeom prst="rect">
            <a:avLst/>
          </a:prstGeom>
          <a:noFill/>
        </p:spPr>
      </p:pic>
      <p:pic>
        <p:nvPicPr>
          <p:cNvPr id="86021" name="Picture 5" descr="C:\Vaclav\DeeBlack\SvatoňovaHabilitace\KartografieZima2016\yalohy\gnss.jpg"/>
          <p:cNvPicPr>
            <a:picLocks noChangeAspect="1" noChangeArrowheads="1"/>
          </p:cNvPicPr>
          <p:nvPr/>
        </p:nvPicPr>
        <p:blipFill>
          <a:blip r:embed="rId10" cstate="print"/>
          <a:srcRect/>
          <a:stretch>
            <a:fillRect/>
          </a:stretch>
        </p:blipFill>
        <p:spPr bwMode="auto">
          <a:xfrm>
            <a:off x="1403648" y="1844824"/>
            <a:ext cx="4320480" cy="2160240"/>
          </a:xfrm>
          <a:prstGeom prst="rect">
            <a:avLst/>
          </a:prstGeom>
          <a:noFill/>
        </p:spPr>
      </p:pic>
      <p:sp>
        <p:nvSpPr>
          <p:cNvPr id="59393" name="Rectangle 1"/>
          <p:cNvSpPr>
            <a:spLocks noChangeArrowheads="1"/>
          </p:cNvSpPr>
          <p:nvPr/>
        </p:nvSpPr>
        <p:spPr bwMode="auto">
          <a:xfrm>
            <a:off x="0" y="0"/>
            <a:ext cx="9144000" cy="193899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tabLst/>
            </a:pPr>
            <a:r>
              <a:rPr kumimoji="0" lang="cs-CZ" sz="2400" b="1" i="0" u="none" strike="noStrike" cap="none" normalizeH="0" baseline="0" dirty="0" smtClean="0">
                <a:ln>
                  <a:noFill/>
                </a:ln>
                <a:solidFill>
                  <a:srgbClr val="000000"/>
                </a:solidFill>
                <a:effectLst/>
                <a:latin typeface="Calibri" pitchFamily="34" charset="0"/>
                <a:ea typeface="Calibri" pitchFamily="34" charset="0"/>
                <a:cs typeface="Calibri" pitchFamily="34" charset="0"/>
              </a:rPr>
              <a:t>   V rámci širšího hlediska můžeme kartografii zařadit do věd o Zemi neboli </a:t>
            </a:r>
            <a:r>
              <a:rPr kumimoji="0" lang="cs-CZ" sz="2400" b="1" i="0" u="none" strike="noStrike" cap="none" normalizeH="0" baseline="0" dirty="0" err="1" smtClean="0">
                <a:ln>
                  <a:noFill/>
                </a:ln>
                <a:solidFill>
                  <a:srgbClr val="000000"/>
                </a:solidFill>
                <a:effectLst/>
                <a:latin typeface="Calibri" pitchFamily="34" charset="0"/>
                <a:ea typeface="Calibri" pitchFamily="34" charset="0"/>
                <a:cs typeface="Calibri" pitchFamily="34" charset="0"/>
              </a:rPr>
              <a:t>geověd</a:t>
            </a:r>
            <a:r>
              <a:rPr kumimoji="0" lang="cs-CZ" sz="2400" b="1" i="0" u="none" strike="noStrike" cap="none" normalizeH="0" baseline="0" dirty="0" smtClean="0">
                <a:ln>
                  <a:noFill/>
                </a:ln>
                <a:solidFill>
                  <a:srgbClr val="000000"/>
                </a:solidFill>
                <a:effectLst/>
                <a:latin typeface="Calibri" pitchFamily="34" charset="0"/>
                <a:ea typeface="Calibri" pitchFamily="34" charset="0"/>
                <a:cs typeface="Calibri" pitchFamily="34" charset="0"/>
              </a:rPr>
              <a:t>.</a:t>
            </a:r>
            <a:r>
              <a:rPr lang="cs-CZ" sz="2400" b="1" dirty="0" smtClean="0">
                <a:latin typeface="Arial" pitchFamily="34" charset="0"/>
                <a:cs typeface="Arial" pitchFamily="34" charset="0"/>
              </a:rPr>
              <a:t> </a:t>
            </a:r>
            <a:r>
              <a:rPr kumimoji="0" lang="cs-CZ" sz="2400" b="1" i="0" u="none" strike="noStrike" cap="none" normalizeH="0" baseline="0" dirty="0" smtClean="0">
                <a:ln>
                  <a:noFill/>
                </a:ln>
                <a:solidFill>
                  <a:srgbClr val="000000"/>
                </a:solidFill>
                <a:effectLst/>
                <a:latin typeface="Calibri" pitchFamily="34" charset="0"/>
                <a:ea typeface="Calibri" pitchFamily="34" charset="0"/>
                <a:cs typeface="Calibri" pitchFamily="34" charset="0"/>
              </a:rPr>
              <a:t>Geodézie, geodynamika, gravimetrie, družicová geodézie, GNSS systémy, fotogrammetrie, topografie, geografie, dálkový průzkum Země, GIS a prostorová věda jsou vědy, které úzce spolupracují s kartografií.</a:t>
            </a:r>
            <a:endParaRPr kumimoji="0" lang="cs-CZ" sz="2400" b="1"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Zástupný symbol pro obsah 3"/>
          <p:cNvGraphicFramePr>
            <a:graphicFrameLocks/>
          </p:cNvGraphicFramePr>
          <p:nvPr>
            <p:extLst>
              <p:ext uri="{D42A27DB-BD31-4B8C-83A1-F6EECF244321}">
                <p14:modId xmlns:p14="http://schemas.microsoft.com/office/powerpoint/2010/main" xmlns="" val="2847136474"/>
              </p:ext>
            </p:extLst>
          </p:nvPr>
        </p:nvGraphicFramePr>
        <p:xfrm>
          <a:off x="179512" y="5406182"/>
          <a:ext cx="8712968" cy="145181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9393" name="Rectangle 1"/>
          <p:cNvSpPr>
            <a:spLocks noChangeArrowheads="1"/>
          </p:cNvSpPr>
          <p:nvPr/>
        </p:nvSpPr>
        <p:spPr bwMode="auto">
          <a:xfrm>
            <a:off x="0" y="0"/>
            <a:ext cx="9144000"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tabLst/>
            </a:pPr>
            <a:r>
              <a:rPr kumimoji="0" lang="cs-CZ" sz="2400" b="1" i="0" u="none" strike="noStrike" cap="none" normalizeH="0" baseline="0" dirty="0" smtClean="0">
                <a:ln>
                  <a:noFill/>
                </a:ln>
                <a:solidFill>
                  <a:srgbClr val="000000"/>
                </a:solidFill>
                <a:effectLst/>
                <a:latin typeface="Calibri" pitchFamily="34" charset="0"/>
                <a:ea typeface="Calibri" pitchFamily="34" charset="0"/>
                <a:cs typeface="Calibri" pitchFamily="34" charset="0"/>
              </a:rPr>
              <a:t>V souvislosti s dynamickým rozvojem informačních technologií v oboru </a:t>
            </a:r>
            <a:r>
              <a:rPr kumimoji="0" lang="cs-CZ" sz="2400" b="1" i="0" u="none" strike="noStrike" cap="none" normalizeH="0" baseline="0" dirty="0" err="1" smtClean="0">
                <a:ln>
                  <a:noFill/>
                </a:ln>
                <a:solidFill>
                  <a:srgbClr val="000000"/>
                </a:solidFill>
                <a:effectLst/>
                <a:latin typeface="Calibri" pitchFamily="34" charset="0"/>
                <a:ea typeface="Calibri" pitchFamily="34" charset="0"/>
                <a:cs typeface="Calibri" pitchFamily="34" charset="0"/>
              </a:rPr>
              <a:t>geověd</a:t>
            </a:r>
            <a:r>
              <a:rPr kumimoji="0" lang="cs-CZ" sz="2400" b="1" i="0" u="none" strike="noStrike" cap="none" normalizeH="0" baseline="0" dirty="0" smtClean="0">
                <a:ln>
                  <a:noFill/>
                </a:ln>
                <a:solidFill>
                  <a:srgbClr val="000000"/>
                </a:solidFill>
                <a:effectLst/>
                <a:latin typeface="Calibri" pitchFamily="34" charset="0"/>
                <a:ea typeface="Calibri" pitchFamily="34" charset="0"/>
                <a:cs typeface="Calibri" pitchFamily="34" charset="0"/>
              </a:rPr>
              <a:t> v kartografii řadíme kartografii do skupiny </a:t>
            </a:r>
            <a:r>
              <a:rPr kumimoji="0" lang="cs-CZ" sz="2400" b="1" i="0" u="none" strike="noStrike" cap="none" normalizeH="0" baseline="0" dirty="0" err="1" smtClean="0">
                <a:ln>
                  <a:noFill/>
                </a:ln>
                <a:solidFill>
                  <a:srgbClr val="000000"/>
                </a:solidFill>
                <a:effectLst/>
                <a:latin typeface="Calibri" pitchFamily="34" charset="0"/>
                <a:ea typeface="Calibri" pitchFamily="34" charset="0"/>
                <a:cs typeface="Calibri" pitchFamily="34" charset="0"/>
              </a:rPr>
              <a:t>geoinformačních</a:t>
            </a:r>
            <a:r>
              <a:rPr kumimoji="0" lang="cs-CZ" sz="2400" b="1" i="0" u="none" strike="noStrike" cap="none" normalizeH="0" baseline="0" dirty="0" smtClean="0">
                <a:ln>
                  <a:noFill/>
                </a:ln>
                <a:solidFill>
                  <a:srgbClr val="000000"/>
                </a:solidFill>
                <a:effectLst/>
                <a:latin typeface="Calibri" pitchFamily="34" charset="0"/>
                <a:ea typeface="Calibri" pitchFamily="34" charset="0"/>
                <a:cs typeface="Calibri" pitchFamily="34" charset="0"/>
              </a:rPr>
              <a:t> věd.</a:t>
            </a:r>
            <a:endParaRPr kumimoji="0" lang="cs-CZ" sz="2400" b="1" i="0" u="none" strike="noStrike" cap="none" normalizeH="0" baseline="0" dirty="0" smtClean="0">
              <a:ln>
                <a:noFill/>
              </a:ln>
              <a:solidFill>
                <a:schemeClr val="tx1"/>
              </a:solidFill>
              <a:effectLst/>
              <a:latin typeface="Arial" pitchFamily="34" charset="0"/>
              <a:cs typeface="Arial" pitchFamily="34" charset="0"/>
            </a:endParaRPr>
          </a:p>
        </p:txBody>
      </p:sp>
      <p:pic>
        <p:nvPicPr>
          <p:cNvPr id="87046" name="Picture 6" descr="C:\Vaclav\DeeBlack\SvatoňovaHabilitace\KartografieZima2016\yalohy\Udržalová_graf1.png"/>
          <p:cNvPicPr>
            <a:picLocks noChangeAspect="1" noChangeArrowheads="1"/>
          </p:cNvPicPr>
          <p:nvPr/>
        </p:nvPicPr>
        <p:blipFill>
          <a:blip r:embed="rId7" cstate="print"/>
          <a:srcRect/>
          <a:stretch>
            <a:fillRect/>
          </a:stretch>
        </p:blipFill>
        <p:spPr bwMode="auto">
          <a:xfrm>
            <a:off x="1907704" y="836712"/>
            <a:ext cx="6539881" cy="4520692"/>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Zástupný symbol pro obsah 3"/>
          <p:cNvGraphicFramePr>
            <a:graphicFrameLocks/>
          </p:cNvGraphicFramePr>
          <p:nvPr>
            <p:extLst>
              <p:ext uri="{D42A27DB-BD31-4B8C-83A1-F6EECF244321}">
                <p14:modId xmlns:p14="http://schemas.microsoft.com/office/powerpoint/2010/main" xmlns="" val="2847136474"/>
              </p:ext>
            </p:extLst>
          </p:nvPr>
        </p:nvGraphicFramePr>
        <p:xfrm>
          <a:off x="179512" y="5406182"/>
          <a:ext cx="8712968" cy="145181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8369" name="Rectangle 1"/>
          <p:cNvSpPr>
            <a:spLocks noChangeArrowheads="1"/>
          </p:cNvSpPr>
          <p:nvPr/>
        </p:nvSpPr>
        <p:spPr bwMode="auto">
          <a:xfrm>
            <a:off x="0" y="0"/>
            <a:ext cx="9144000" cy="267765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tabLst/>
            </a:pPr>
            <a:r>
              <a:rPr kumimoji="0" lang="cs-CZ" sz="2400" b="1" i="0" u="none" strike="noStrike" cap="none" normalizeH="0" baseline="0" dirty="0" smtClean="0">
                <a:ln>
                  <a:noFill/>
                </a:ln>
                <a:solidFill>
                  <a:srgbClr val="000000"/>
                </a:solidFill>
                <a:effectLst/>
                <a:latin typeface="Calibri" pitchFamily="34" charset="0"/>
                <a:ea typeface="Calibri" pitchFamily="34" charset="0"/>
                <a:cs typeface="Calibri" pitchFamily="34" charset="0"/>
              </a:rPr>
              <a:t>Definice kartografie se mění s časem jako samostatný vědní obor se oddělila od geografie na přelomu 19. a 20. století.</a:t>
            </a:r>
            <a:r>
              <a:rPr kumimoji="0" lang="cs-CZ" sz="2400" b="1" i="0" u="none" strike="noStrike" cap="none" normalizeH="0" dirty="0" smtClean="0">
                <a:ln>
                  <a:noFill/>
                </a:ln>
                <a:solidFill>
                  <a:srgbClr val="000000"/>
                </a:solidFill>
                <a:effectLst/>
                <a:latin typeface="Calibri" pitchFamily="34" charset="0"/>
                <a:ea typeface="Calibri" pitchFamily="34" charset="0"/>
                <a:cs typeface="Calibri" pitchFamily="34" charset="0"/>
              </a:rPr>
              <a:t> </a:t>
            </a:r>
            <a:r>
              <a:rPr kumimoji="0" lang="cs-CZ" sz="2400" b="1" i="0" u="none" strike="noStrike" cap="none" normalizeH="0" baseline="0" dirty="0" smtClean="0">
                <a:ln>
                  <a:noFill/>
                </a:ln>
                <a:solidFill>
                  <a:srgbClr val="000000"/>
                </a:solidFill>
                <a:effectLst/>
                <a:latin typeface="Calibri" pitchFamily="34" charset="0"/>
                <a:ea typeface="Calibri" pitchFamily="34" charset="0"/>
                <a:cs typeface="Calibri" pitchFamily="34" charset="0"/>
              </a:rPr>
              <a:t>Předmětem studia vědeckého oboru kartografie je tvorba a využívání map jako abstraktních modelů prostorového uspořádání skutečnosti a rovněž proces generalizace a interpretace zobrazených jevů pomocí kartografických vyjadřovacích prostředků smluvených znaků, jazyka mapy.</a:t>
            </a:r>
            <a:endParaRPr kumimoji="0" lang="cs-CZ" sz="2400" b="1" i="0" u="none" strike="noStrike" cap="none" normalizeH="0" baseline="0" dirty="0" smtClean="0">
              <a:ln>
                <a:noFill/>
              </a:ln>
              <a:solidFill>
                <a:schemeClr val="tx1"/>
              </a:solidFill>
              <a:effectLst/>
              <a:latin typeface="Arial" pitchFamily="34" charset="0"/>
              <a:cs typeface="Arial" pitchFamily="34" charset="0"/>
            </a:endParaRPr>
          </a:p>
        </p:txBody>
      </p:sp>
      <p:pic>
        <p:nvPicPr>
          <p:cNvPr id="58371" name="Picture 3" descr="C:\Vaclav\DeeBlack\SvatoňovaHabilitace\KartografieZima2016\yalohy\klic2.jpg"/>
          <p:cNvPicPr>
            <a:picLocks noChangeAspect="1" noChangeArrowheads="1"/>
          </p:cNvPicPr>
          <p:nvPr/>
        </p:nvPicPr>
        <p:blipFill>
          <a:blip r:embed="rId7" cstate="print"/>
          <a:srcRect/>
          <a:stretch>
            <a:fillRect/>
          </a:stretch>
        </p:blipFill>
        <p:spPr bwMode="auto">
          <a:xfrm>
            <a:off x="539552" y="2204864"/>
            <a:ext cx="7061569" cy="3140968"/>
          </a:xfrm>
          <a:prstGeom prst="rect">
            <a:avLst/>
          </a:prstGeom>
          <a:noFill/>
        </p:spPr>
      </p:pic>
      <p:pic>
        <p:nvPicPr>
          <p:cNvPr id="58370" name="Picture 2" descr="C:\Vaclav\DeeBlack\SvatoňovaHabilitace\KartografieZima2016\yalohy\Klic1.JPG"/>
          <p:cNvPicPr>
            <a:picLocks noChangeAspect="1" noChangeArrowheads="1"/>
          </p:cNvPicPr>
          <p:nvPr/>
        </p:nvPicPr>
        <p:blipFill>
          <a:blip r:embed="rId8" cstate="print"/>
          <a:srcRect/>
          <a:stretch>
            <a:fillRect/>
          </a:stretch>
        </p:blipFill>
        <p:spPr bwMode="auto">
          <a:xfrm>
            <a:off x="1763688" y="2564904"/>
            <a:ext cx="3491880" cy="2138219"/>
          </a:xfrm>
          <a:prstGeom prst="rect">
            <a:avLst/>
          </a:prstGeom>
          <a:noFill/>
        </p:spPr>
      </p:pic>
      <p:pic>
        <p:nvPicPr>
          <p:cNvPr id="58372" name="Picture 4" descr="C:\Vaclav\DeeBlack\SvatoňovaHabilitace\KartografieZima2016\yalohy\klic3.png"/>
          <p:cNvPicPr>
            <a:picLocks noChangeAspect="1" noChangeArrowheads="1"/>
          </p:cNvPicPr>
          <p:nvPr/>
        </p:nvPicPr>
        <p:blipFill>
          <a:blip r:embed="rId9" cstate="print"/>
          <a:srcRect/>
          <a:stretch>
            <a:fillRect/>
          </a:stretch>
        </p:blipFill>
        <p:spPr bwMode="auto">
          <a:xfrm>
            <a:off x="4716016" y="3068960"/>
            <a:ext cx="3433235" cy="2373609"/>
          </a:xfrm>
          <a:prstGeom prst="rect">
            <a:avLst/>
          </a:prstGeom>
          <a:noFill/>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Zástupný symbol pro obsah 3"/>
          <p:cNvGraphicFramePr>
            <a:graphicFrameLocks/>
          </p:cNvGraphicFramePr>
          <p:nvPr>
            <p:extLst>
              <p:ext uri="{D42A27DB-BD31-4B8C-83A1-F6EECF244321}">
                <p14:modId xmlns:p14="http://schemas.microsoft.com/office/powerpoint/2010/main" xmlns="" val="2847136474"/>
              </p:ext>
            </p:extLst>
          </p:nvPr>
        </p:nvGraphicFramePr>
        <p:xfrm>
          <a:off x="179512" y="5406182"/>
          <a:ext cx="8712968" cy="145181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8369" name="Rectangle 1"/>
          <p:cNvSpPr>
            <a:spLocks noChangeArrowheads="1"/>
          </p:cNvSpPr>
          <p:nvPr/>
        </p:nvSpPr>
        <p:spPr bwMode="auto">
          <a:xfrm>
            <a:off x="179512" y="0"/>
            <a:ext cx="9144000" cy="156966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tabLst/>
            </a:pPr>
            <a:r>
              <a:rPr kumimoji="0" lang="cs-CZ" sz="2400" b="1" i="0" u="none" strike="noStrike" cap="none" normalizeH="0" baseline="0" dirty="0" smtClean="0">
                <a:ln>
                  <a:noFill/>
                </a:ln>
                <a:solidFill>
                  <a:srgbClr val="000000"/>
                </a:solidFill>
                <a:effectLst/>
                <a:latin typeface="Calibri" pitchFamily="34" charset="0"/>
                <a:ea typeface="Calibri" pitchFamily="34" charset="0"/>
                <a:cs typeface="Calibri" pitchFamily="34" charset="0"/>
              </a:rPr>
              <a:t>Cílem kartografie je objektivní zobrazení skutečnosti pomocí mapy a analýza vlastního mapového obrazu zachycujícího reálné přírodní i společenské jevy vztahující se k Zemi nebo jiným vesmírným tělesům.</a:t>
            </a:r>
            <a:endParaRPr kumimoji="0" lang="cs-CZ" sz="2400" b="1"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cs-CZ" sz="2400" b="0" i="0" u="none" strike="noStrike" cap="none" normalizeH="0" baseline="0" dirty="0" smtClean="0">
              <a:ln>
                <a:noFill/>
              </a:ln>
              <a:solidFill>
                <a:schemeClr val="tx1"/>
              </a:solidFill>
              <a:effectLst/>
              <a:latin typeface="Arial" pitchFamily="34" charset="0"/>
              <a:cs typeface="Arial" pitchFamily="34" charset="0"/>
            </a:endParaRPr>
          </a:p>
        </p:txBody>
      </p:sp>
      <p:pic>
        <p:nvPicPr>
          <p:cNvPr id="4" name="Obrázek 3"/>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3922227" y="1340768"/>
            <a:ext cx="5221773" cy="3744416"/>
          </a:xfrm>
          <a:prstGeom prst="rect">
            <a:avLst/>
          </a:prstGeom>
        </p:spPr>
      </p:pic>
      <p:pic>
        <p:nvPicPr>
          <p:cNvPr id="5" name="Obrázek 4"/>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179512" y="1340768"/>
            <a:ext cx="5177799" cy="374441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Zástupný symbol pro obsah 3"/>
          <p:cNvGraphicFramePr>
            <a:graphicFrameLocks/>
          </p:cNvGraphicFramePr>
          <p:nvPr>
            <p:extLst>
              <p:ext uri="{D42A27DB-BD31-4B8C-83A1-F6EECF244321}">
                <p14:modId xmlns:p14="http://schemas.microsoft.com/office/powerpoint/2010/main" xmlns="" val="2847136474"/>
              </p:ext>
            </p:extLst>
          </p:nvPr>
        </p:nvGraphicFramePr>
        <p:xfrm>
          <a:off x="179512" y="5406182"/>
          <a:ext cx="8712968" cy="145181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8369" name="Rectangle 1"/>
          <p:cNvSpPr>
            <a:spLocks noChangeArrowheads="1"/>
          </p:cNvSpPr>
          <p:nvPr/>
        </p:nvSpPr>
        <p:spPr bwMode="auto">
          <a:xfrm>
            <a:off x="0" y="0"/>
            <a:ext cx="8784976" cy="563231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tabLst/>
            </a:pPr>
            <a:r>
              <a:rPr kumimoji="0" lang="cs-CZ" sz="2400" b="1" i="0" u="none" strike="noStrike" cap="none" normalizeH="0" baseline="0" dirty="0" smtClean="0">
                <a:ln>
                  <a:noFill/>
                </a:ln>
                <a:solidFill>
                  <a:srgbClr val="000000"/>
                </a:solidFill>
                <a:effectLst/>
                <a:latin typeface="Calibri" pitchFamily="34" charset="0"/>
                <a:ea typeface="Calibri" pitchFamily="34" charset="0"/>
                <a:cs typeface="Calibri" pitchFamily="34" charset="0"/>
              </a:rPr>
              <a:t>1. Kartografie je věda o sestavování map všech druhů a zahrnuje veškeré operace od počátečního vyměřování až po vydání hotové produkce map.</a:t>
            </a:r>
            <a:endParaRPr kumimoji="0" lang="cs-CZ" sz="2400" b="1"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tabLst/>
            </a:pPr>
            <a:r>
              <a:rPr kumimoji="0" lang="cs-CZ" sz="2400" b="1" i="0" u="none" strike="noStrike" cap="none" normalizeH="0" baseline="0" dirty="0" smtClean="0">
                <a:ln>
                  <a:noFill/>
                </a:ln>
                <a:solidFill>
                  <a:srgbClr val="000000"/>
                </a:solidFill>
                <a:effectLst/>
                <a:latin typeface="Calibri" pitchFamily="34" charset="0"/>
                <a:ea typeface="Calibri" pitchFamily="34" charset="0"/>
                <a:cs typeface="Calibri" pitchFamily="34" charset="0"/>
              </a:rPr>
              <a:t>2. Kartografie je technická disciplína, která studuje a rozvíjí vědeckotechnické metody a procesy sestavování a reprodukce map.</a:t>
            </a:r>
            <a:r>
              <a:rPr kumimoji="0" lang="cs-CZ" sz="2400" b="1" i="0" u="none" strike="noStrike" cap="none" normalizeH="0" baseline="0" dirty="0" smtClean="0">
                <a:ln>
                  <a:noFill/>
                </a:ln>
                <a:solidFill>
                  <a:schemeClr val="tx1"/>
                </a:solidFill>
                <a:effectLst/>
                <a:latin typeface="Calibri" pitchFamily="34" charset="0"/>
                <a:ea typeface="Calibri" pitchFamily="34" charset="0"/>
                <a:cs typeface="Calibri" pitchFamily="34" charset="0"/>
              </a:rPr>
              <a:t> </a:t>
            </a:r>
            <a:endParaRPr kumimoji="0" lang="cs-CZ" sz="2400" b="1"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tabLst/>
            </a:pPr>
            <a:r>
              <a:rPr kumimoji="0" lang="cs-CZ" sz="2400" b="1" i="0" u="none" strike="noStrike" cap="none" normalizeH="0" baseline="0" dirty="0" smtClean="0">
                <a:ln>
                  <a:noFill/>
                </a:ln>
                <a:solidFill>
                  <a:srgbClr val="000000"/>
                </a:solidFill>
                <a:effectLst/>
                <a:latin typeface="Calibri" pitchFamily="34" charset="0"/>
                <a:ea typeface="Calibri" pitchFamily="34" charset="0"/>
                <a:cs typeface="Calibri" pitchFamily="34" charset="0"/>
              </a:rPr>
              <a:t>3. Kartografie je praktická činnost, jejímž účelem je vyhotovování map.</a:t>
            </a:r>
            <a:endParaRPr kumimoji="0" lang="cs-CZ" sz="2400" b="1"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tabLst/>
            </a:pPr>
            <a:r>
              <a:rPr kumimoji="0" lang="cs-CZ" sz="2400" b="1" i="0" u="none" strike="noStrike" cap="none" normalizeH="0" baseline="0" dirty="0" smtClean="0">
                <a:ln>
                  <a:noFill/>
                </a:ln>
                <a:solidFill>
                  <a:srgbClr val="000000"/>
                </a:solidFill>
                <a:effectLst/>
                <a:latin typeface="Calibri" pitchFamily="34" charset="0"/>
                <a:ea typeface="Calibri" pitchFamily="34" charset="0"/>
                <a:cs typeface="Calibri" pitchFamily="34" charset="0"/>
              </a:rPr>
              <a:t>4. Kartografie je prostředek jak převést prostorové vztahy předmětů a jevů reálného světa na Zemi do roviny nebo modelového prostoru.</a:t>
            </a:r>
            <a:endParaRPr kumimoji="0" lang="cs-CZ" sz="2400" b="1"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tabLst/>
            </a:pPr>
            <a:r>
              <a:rPr kumimoji="0" lang="cs-CZ" sz="2400" b="1" i="0" u="none" strike="noStrike" cap="none" normalizeH="0" baseline="0" dirty="0" smtClean="0">
                <a:ln>
                  <a:noFill/>
                </a:ln>
                <a:solidFill>
                  <a:srgbClr val="000000"/>
                </a:solidFill>
                <a:effectLst/>
                <a:latin typeface="Calibri" pitchFamily="34" charset="0"/>
                <a:ea typeface="Calibri" pitchFamily="34" charset="0"/>
                <a:cs typeface="Calibri" pitchFamily="34" charset="0"/>
              </a:rPr>
              <a:t>5. Kartografie je umění, věda a technologie vytváření map, včetně jejich studia jako vědeckých dokumentů a uměleckých prací. V této souvislosti mohou být za mapy považovány všechny typy map, dále plány, náčrty, trojrozměrné modely a globusy, zobrazující Zemi nebo nebeskou sféru v jakémkoli měřítku</a:t>
            </a:r>
            <a:r>
              <a:rPr kumimoji="0" lang="cs-CZ" sz="2400" b="1" i="1" u="none" strike="noStrike" cap="none" normalizeH="0" baseline="0" dirty="0" smtClean="0">
                <a:ln>
                  <a:noFill/>
                </a:ln>
                <a:solidFill>
                  <a:srgbClr val="000000"/>
                </a:solidFill>
                <a:effectLst/>
                <a:latin typeface="Calibri" pitchFamily="34" charset="0"/>
                <a:ea typeface="Calibri" pitchFamily="34" charset="0"/>
                <a:cs typeface="Calibri" pitchFamily="34" charset="0"/>
              </a:rPr>
              <a:t>. </a:t>
            </a:r>
            <a:endParaRPr kumimoji="0" lang="cs-CZ" sz="2400" b="1"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bg>
      <p:bgRef idx="1001">
        <a:schemeClr val="bg1"/>
      </p:bgRef>
    </p:bg>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467544" y="0"/>
            <a:ext cx="7772400" cy="1143000"/>
          </a:xfrm>
        </p:spPr>
        <p:txBody>
          <a:bodyPr>
            <a:normAutofit/>
          </a:bodyPr>
          <a:lstStyle/>
          <a:p>
            <a:pPr fontAlgn="base">
              <a:spcBef>
                <a:spcPct val="50000"/>
              </a:spcBef>
              <a:spcAft>
                <a:spcPct val="0"/>
              </a:spcAft>
              <a:defRPr/>
            </a:pPr>
            <a:r>
              <a:rPr lang="cs-CZ" sz="32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charset="0"/>
                <a:ea typeface="+mn-ea"/>
                <a:cs typeface="+mn-cs"/>
              </a:rPr>
              <a:t>Sestavování druhů map</a:t>
            </a:r>
          </a:p>
        </p:txBody>
      </p:sp>
      <p:sp>
        <p:nvSpPr>
          <p:cNvPr id="19460" name="Text Box 4"/>
          <p:cNvSpPr>
            <a:spLocks noGrp="1" noChangeArrowheads="1"/>
          </p:cNvSpPr>
          <p:nvPr>
            <p:ph sz="quarter" idx="1"/>
          </p:nvPr>
        </p:nvSpPr>
        <p:spPr>
          <a:xfrm>
            <a:off x="457200" y="1143000"/>
            <a:ext cx="3581400" cy="1066800"/>
          </a:xfrm>
          <a:noFill/>
        </p:spPr>
        <p:txBody>
          <a:bodyPr/>
          <a:lstStyle/>
          <a:p>
            <a:pPr>
              <a:spcBef>
                <a:spcPct val="50000"/>
              </a:spcBef>
              <a:buClrTx/>
              <a:buFontTx/>
              <a:buChar char="•"/>
            </a:pPr>
            <a:r>
              <a:rPr lang="cs-CZ" sz="2000" b="1" dirty="0" smtClean="0"/>
              <a:t> z dálkový průzkum Země</a:t>
            </a:r>
          </a:p>
          <a:p>
            <a:pPr>
              <a:spcBef>
                <a:spcPct val="50000"/>
              </a:spcBef>
              <a:buClrTx/>
              <a:buFontTx/>
              <a:buChar char="•"/>
            </a:pPr>
            <a:r>
              <a:rPr lang="cs-CZ" sz="2000" b="1" dirty="0" smtClean="0"/>
              <a:t>  předpovědní modely</a:t>
            </a:r>
            <a:endParaRPr lang="cs-CZ" sz="2000" dirty="0" smtClean="0"/>
          </a:p>
        </p:txBody>
      </p:sp>
      <p:pic>
        <p:nvPicPr>
          <p:cNvPr id="19461" name="Picture 5" descr="see caption"/>
          <p:cNvPicPr>
            <a:picLocks noChangeAspect="1" noChangeArrowheads="1"/>
          </p:cNvPicPr>
          <p:nvPr/>
        </p:nvPicPr>
        <p:blipFill>
          <a:blip r:embed="rId4" cstate="print"/>
          <a:srcRect/>
          <a:stretch>
            <a:fillRect/>
          </a:stretch>
        </p:blipFill>
        <p:spPr bwMode="auto">
          <a:xfrm>
            <a:off x="5796136" y="2564904"/>
            <a:ext cx="3200400" cy="2444750"/>
          </a:xfrm>
          <a:prstGeom prst="rect">
            <a:avLst/>
          </a:prstGeom>
          <a:noFill/>
          <a:ln w="9525">
            <a:noFill/>
            <a:miter lim="800000"/>
            <a:headEnd/>
            <a:tailEnd/>
          </a:ln>
        </p:spPr>
      </p:pic>
      <p:graphicFrame>
        <p:nvGraphicFramePr>
          <p:cNvPr id="19462" name="Object 6"/>
          <p:cNvGraphicFramePr>
            <a:graphicFrameLocks noChangeAspect="1"/>
          </p:cNvGraphicFramePr>
          <p:nvPr/>
        </p:nvGraphicFramePr>
        <p:xfrm>
          <a:off x="4499992" y="1052736"/>
          <a:ext cx="3887787" cy="2238375"/>
        </p:xfrm>
        <a:graphic>
          <a:graphicData uri="http://schemas.openxmlformats.org/presentationml/2006/ole">
            <p:oleObj spid="_x0000_s26628" name="Document" r:id="rId5" imgW="3886200" imgH="2238756" progId="Word.Document.8">
              <p:embed/>
            </p:oleObj>
          </a:graphicData>
        </a:graphic>
      </p:graphicFrame>
      <p:pic>
        <p:nvPicPr>
          <p:cNvPr id="2054" name="Picture 7" descr="C:\Documents and Settings\svatonova\Dokumenty\Obrázky\Aladin1T2m_public_00.png"/>
          <p:cNvPicPr>
            <a:picLocks noChangeAspect="1" noChangeArrowheads="1"/>
          </p:cNvPicPr>
          <p:nvPr/>
        </p:nvPicPr>
        <p:blipFill>
          <a:blip r:embed="rId6" cstate="print"/>
          <a:srcRect/>
          <a:stretch>
            <a:fillRect/>
          </a:stretch>
        </p:blipFill>
        <p:spPr bwMode="auto">
          <a:xfrm>
            <a:off x="457200" y="2286000"/>
            <a:ext cx="5181600" cy="3152775"/>
          </a:xfrm>
          <a:prstGeom prst="rect">
            <a:avLst/>
          </a:prstGeom>
          <a:noFill/>
          <a:ln w="9525">
            <a:noFill/>
            <a:miter lim="800000"/>
            <a:headEnd/>
            <a:tailEnd/>
          </a:ln>
        </p:spPr>
      </p:pic>
      <p:pic>
        <p:nvPicPr>
          <p:cNvPr id="2055" name="Picture 8" descr="C:\Documents and Settings\svatonova\Dokumenty\Obrázky\aladin2prec_public_06.png"/>
          <p:cNvPicPr>
            <a:picLocks noChangeAspect="1" noChangeArrowheads="1"/>
          </p:cNvPicPr>
          <p:nvPr/>
        </p:nvPicPr>
        <p:blipFill>
          <a:blip r:embed="rId7" cstate="print"/>
          <a:srcRect/>
          <a:stretch>
            <a:fillRect/>
          </a:stretch>
        </p:blipFill>
        <p:spPr bwMode="auto">
          <a:xfrm>
            <a:off x="2339752" y="4077072"/>
            <a:ext cx="4267200" cy="2595563"/>
          </a:xfrm>
          <a:prstGeom prst="rect">
            <a:avLst/>
          </a:prstGeom>
          <a:noFill/>
          <a:ln w="9525">
            <a:noFill/>
            <a:miter lim="800000"/>
            <a:headEnd/>
            <a:tailEnd/>
          </a:ln>
        </p:spPr>
      </p:pic>
      <p:sp>
        <p:nvSpPr>
          <p:cNvPr id="2056" name="Text Box 9"/>
          <p:cNvSpPr txBox="1">
            <a:spLocks noChangeArrowheads="1"/>
          </p:cNvSpPr>
          <p:nvPr/>
        </p:nvSpPr>
        <p:spPr bwMode="auto">
          <a:xfrm>
            <a:off x="762000" y="5867400"/>
            <a:ext cx="1905000" cy="457200"/>
          </a:xfrm>
          <a:prstGeom prst="rect">
            <a:avLst/>
          </a:prstGeom>
          <a:noFill/>
          <a:ln w="9525">
            <a:noFill/>
            <a:miter lim="800000"/>
            <a:headEnd/>
            <a:tailEnd/>
          </a:ln>
        </p:spPr>
        <p:txBody>
          <a:bodyPr>
            <a:spAutoFit/>
          </a:bodyPr>
          <a:lstStyle/>
          <a:p>
            <a:pPr>
              <a:spcBef>
                <a:spcPct val="50000"/>
              </a:spcBef>
            </a:pPr>
            <a:r>
              <a:rPr lang="cs-CZ"/>
              <a:t>Model Aladin</a:t>
            </a:r>
          </a:p>
        </p:txBody>
      </p:sp>
      <p:pic>
        <p:nvPicPr>
          <p:cNvPr id="2057" name="Picture 10" descr="C:\Documents and Settings\svatonova\Dokumenty\Obrázky\meteosat_10_11.jpg"/>
          <p:cNvPicPr>
            <a:picLocks noChangeAspect="1" noChangeArrowheads="1"/>
          </p:cNvPicPr>
          <p:nvPr/>
        </p:nvPicPr>
        <p:blipFill>
          <a:blip r:embed="rId8" cstate="print"/>
          <a:srcRect/>
          <a:stretch>
            <a:fillRect/>
          </a:stretch>
        </p:blipFill>
        <p:spPr bwMode="auto">
          <a:xfrm>
            <a:off x="5148064" y="3717032"/>
            <a:ext cx="3810000" cy="2794000"/>
          </a:xfrm>
          <a:prstGeom prst="rect">
            <a:avLst/>
          </a:prstGeom>
          <a:noFill/>
          <a:ln w="9525">
            <a:noFill/>
            <a:miter lim="800000"/>
            <a:headEnd/>
            <a:tailEnd/>
          </a:ln>
        </p:spPr>
      </p:pic>
      <p:pic>
        <p:nvPicPr>
          <p:cNvPr id="26627" name="Picture 3"/>
          <p:cNvPicPr>
            <a:picLocks noChangeAspect="1" noChangeArrowheads="1"/>
          </p:cNvPicPr>
          <p:nvPr/>
        </p:nvPicPr>
        <p:blipFill>
          <a:blip r:embed="rId9" cstate="print"/>
          <a:srcRect l="21853" t="29295" r="31488" b="25346"/>
          <a:stretch>
            <a:fillRect/>
          </a:stretch>
        </p:blipFill>
        <p:spPr bwMode="auto">
          <a:xfrm>
            <a:off x="5687616" y="4757919"/>
            <a:ext cx="3456384" cy="2100081"/>
          </a:xfrm>
          <a:prstGeom prst="rect">
            <a:avLst/>
          </a:prstGeom>
          <a:noFill/>
          <a:ln w="9525">
            <a:noFill/>
            <a:miter lim="800000"/>
            <a:headEnd/>
            <a:tailEnd/>
          </a:ln>
        </p:spPr>
      </p:pic>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Zástupný symbol pro obsah 3"/>
          <p:cNvGraphicFramePr>
            <a:graphicFrameLocks/>
          </p:cNvGraphicFramePr>
          <p:nvPr>
            <p:extLst>
              <p:ext uri="{D42A27DB-BD31-4B8C-83A1-F6EECF244321}">
                <p14:modId xmlns:p14="http://schemas.microsoft.com/office/powerpoint/2010/main" xmlns="" val="2847136474"/>
              </p:ext>
            </p:extLst>
          </p:nvPr>
        </p:nvGraphicFramePr>
        <p:xfrm>
          <a:off x="179512" y="5406182"/>
          <a:ext cx="8712968" cy="145181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8369" name="Rectangle 1"/>
          <p:cNvSpPr>
            <a:spLocks noChangeArrowheads="1"/>
          </p:cNvSpPr>
          <p:nvPr/>
        </p:nvSpPr>
        <p:spPr bwMode="auto">
          <a:xfrm>
            <a:off x="323528" y="332656"/>
            <a:ext cx="8820472" cy="452431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tabLst/>
            </a:pPr>
            <a:r>
              <a:rPr kumimoji="0" lang="cs-CZ" sz="2400" b="1" i="0" u="none" strike="noStrike" cap="none" normalizeH="0" baseline="0" dirty="0" smtClean="0">
                <a:ln>
                  <a:noFill/>
                </a:ln>
                <a:solidFill>
                  <a:srgbClr val="000000"/>
                </a:solidFill>
                <a:effectLst/>
                <a:latin typeface="Calibri" pitchFamily="34" charset="0"/>
                <a:ea typeface="Calibri" pitchFamily="34" charset="0"/>
                <a:cs typeface="Calibri" pitchFamily="34" charset="0"/>
              </a:rPr>
              <a:t>6. Kartografie je věda o zobrazování a studiu prostorového rozmístění, spojení a vzájemných vazeb jevů přírody a společnosti (i jejich změn v čase) prostřednictvím zvláštních obrazově znakových modelů kartografických vyobrazení.</a:t>
            </a:r>
            <a:r>
              <a:rPr kumimoji="0" lang="cs-CZ" sz="2400" b="1" i="1" u="none" strike="noStrike" cap="none" normalizeH="0" baseline="0" dirty="0" smtClean="0">
                <a:ln>
                  <a:noFill/>
                </a:ln>
                <a:solidFill>
                  <a:srgbClr val="000000"/>
                </a:solidFill>
                <a:effectLst/>
                <a:latin typeface="Calibri" pitchFamily="34" charset="0"/>
                <a:ea typeface="Calibri" pitchFamily="34" charset="0"/>
                <a:cs typeface="Calibri" pitchFamily="34" charset="0"/>
              </a:rPr>
              <a:t> </a:t>
            </a:r>
            <a:endParaRPr kumimoji="0" lang="cs-CZ" sz="2400" b="1"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tabLst/>
            </a:pPr>
            <a:r>
              <a:rPr kumimoji="0" lang="cs-CZ" sz="2400" b="1" i="0" u="none" strike="noStrike" cap="none" normalizeH="0" baseline="0" dirty="0" smtClean="0">
                <a:ln>
                  <a:noFill/>
                </a:ln>
                <a:solidFill>
                  <a:srgbClr val="000000"/>
                </a:solidFill>
                <a:effectLst/>
                <a:latin typeface="Calibri" pitchFamily="34" charset="0"/>
                <a:ea typeface="Calibri" pitchFamily="34" charset="0"/>
                <a:cs typeface="Calibri" pitchFamily="34" charset="0"/>
              </a:rPr>
              <a:t>7. Kartografie je vědní obor zabývající se znázorněním zemského povrchu a nebeských těles a objektů, jevů na nich a jejich vztahů ve formě kartografického díla a dále soubor činností při zpracování a využívání map. </a:t>
            </a:r>
            <a:endParaRPr kumimoji="0" lang="cs-CZ" sz="2400" b="1"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tabLst/>
            </a:pPr>
            <a:r>
              <a:rPr kumimoji="0" lang="cs-CZ" sz="2400" b="1" i="0" u="none" strike="noStrike" cap="none" normalizeH="0" baseline="0" dirty="0" smtClean="0">
                <a:ln>
                  <a:noFill/>
                </a:ln>
                <a:solidFill>
                  <a:srgbClr val="000000"/>
                </a:solidFill>
                <a:effectLst/>
                <a:latin typeface="Calibri" pitchFamily="34" charset="0"/>
                <a:ea typeface="Calibri" pitchFamily="34" charset="0"/>
                <a:cs typeface="Calibri" pitchFamily="34" charset="0"/>
              </a:rPr>
              <a:t>8. Kartografie je unikátní a instinktivní více-rozměrový prostředek pro tvorbu a manipulaci vizuálních (nebo virtuální) reprezentaci </a:t>
            </a:r>
            <a:r>
              <a:rPr kumimoji="0" lang="cs-CZ" sz="2400" b="1" i="0" u="none" strike="noStrike" cap="none" normalizeH="0" baseline="0" dirty="0" err="1" smtClean="0">
                <a:ln>
                  <a:noFill/>
                </a:ln>
                <a:solidFill>
                  <a:srgbClr val="000000"/>
                </a:solidFill>
                <a:effectLst/>
                <a:latin typeface="Calibri" pitchFamily="34" charset="0"/>
                <a:ea typeface="Calibri" pitchFamily="34" charset="0"/>
                <a:cs typeface="Calibri" pitchFamily="34" charset="0"/>
              </a:rPr>
              <a:t>geoprostoru</a:t>
            </a:r>
            <a:r>
              <a:rPr kumimoji="0" lang="cs-CZ" sz="2400" b="1" i="0" u="none" strike="noStrike" cap="none" normalizeH="0" baseline="0" dirty="0" smtClean="0">
                <a:ln>
                  <a:noFill/>
                </a:ln>
                <a:solidFill>
                  <a:srgbClr val="000000"/>
                </a:solidFill>
                <a:effectLst/>
                <a:latin typeface="Calibri" pitchFamily="34" charset="0"/>
                <a:ea typeface="Calibri" pitchFamily="34" charset="0"/>
                <a:cs typeface="Calibri" pitchFamily="34" charset="0"/>
              </a:rPr>
              <a:t> (map), které umožňují výzkum, analýzu, pochopení a komunikaci informací o tomto prostoru. </a:t>
            </a:r>
            <a:endParaRPr kumimoji="0" lang="cs-CZ" sz="2400" b="1"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Zástupný symbol pro obsah 3"/>
          <p:cNvGraphicFramePr>
            <a:graphicFrameLocks/>
          </p:cNvGraphicFramePr>
          <p:nvPr>
            <p:extLst>
              <p:ext uri="{D42A27DB-BD31-4B8C-83A1-F6EECF244321}">
                <p14:modId xmlns:p14="http://schemas.microsoft.com/office/powerpoint/2010/main" xmlns="" val="2847136474"/>
              </p:ext>
            </p:extLst>
          </p:nvPr>
        </p:nvGraphicFramePr>
        <p:xfrm>
          <a:off x="179512" y="5406182"/>
          <a:ext cx="8712968" cy="145181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5297" name="Rectangle 1"/>
          <p:cNvSpPr>
            <a:spLocks noChangeArrowheads="1"/>
          </p:cNvSpPr>
          <p:nvPr/>
        </p:nvSpPr>
        <p:spPr bwMode="auto">
          <a:xfrm>
            <a:off x="0" y="168768"/>
            <a:ext cx="8820472" cy="526297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cs-CZ" sz="2400" b="1" i="0" u="none" strike="noStrike" cap="none" normalizeH="0" baseline="0" dirty="0" smtClean="0">
                <a:ln>
                  <a:noFill/>
                </a:ln>
                <a:solidFill>
                  <a:srgbClr val="000000"/>
                </a:solidFill>
                <a:effectLst/>
                <a:latin typeface="Calibri" pitchFamily="34" charset="0"/>
                <a:ea typeface="Calibri" pitchFamily="34" charset="0"/>
                <a:cs typeface="Calibri" pitchFamily="34" charset="0"/>
              </a:rPr>
              <a:t>Definice mapy</a:t>
            </a:r>
            <a:endParaRPr kumimoji="0" lang="cs-CZ" sz="2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tabLst/>
            </a:pPr>
            <a:r>
              <a:rPr lang="cs-CZ" sz="2400" b="1" dirty="0" smtClean="0">
                <a:solidFill>
                  <a:srgbClr val="000000"/>
                </a:solidFill>
                <a:latin typeface="Calibri" pitchFamily="34" charset="0"/>
                <a:ea typeface="Calibri" pitchFamily="34" charset="0"/>
                <a:cs typeface="Calibri" pitchFamily="34" charset="0"/>
              </a:rPr>
              <a:t>1. </a:t>
            </a:r>
            <a:r>
              <a:rPr kumimoji="0" lang="cs-CZ" sz="2400" b="1" i="0" u="none" strike="noStrike" cap="none" normalizeH="0" baseline="0" dirty="0" smtClean="0">
                <a:ln>
                  <a:noFill/>
                </a:ln>
                <a:solidFill>
                  <a:srgbClr val="000000"/>
                </a:solidFill>
                <a:effectLst/>
                <a:latin typeface="Calibri" pitchFamily="34" charset="0"/>
                <a:ea typeface="Calibri" pitchFamily="34" charset="0"/>
                <a:cs typeface="Calibri" pitchFamily="34" charset="0"/>
              </a:rPr>
              <a:t>Mapa je zmenšeny generalizovaný konvenční obraz Země, nebeských těles, kosmu či jejich časti, převedený do roviny, nebo zmenšeného prostorového modelu pomoci matematicky definovaných vztahů (kartografickým zobrazením, nebo volným měřítkem digitálního prostorového modelu), ukazující podle zvolených hledisek polohu, stav a vztahy přírodních, socioekonomických a technických objektů a jevů. </a:t>
            </a:r>
            <a:r>
              <a:rPr kumimoji="0" lang="cs-CZ" sz="2400" b="1" i="1" u="none" strike="noStrike" cap="none" normalizeH="0" baseline="0" dirty="0" smtClean="0">
                <a:ln>
                  <a:noFill/>
                </a:ln>
                <a:solidFill>
                  <a:srgbClr val="000000"/>
                </a:solidFill>
                <a:effectLst/>
                <a:latin typeface="Calibri" pitchFamily="34" charset="0"/>
                <a:ea typeface="Calibri" pitchFamily="34" charset="0"/>
                <a:cs typeface="Calibri" pitchFamily="34" charset="0"/>
              </a:rPr>
              <a:t>(volná interpretace normy ČSN 730402)</a:t>
            </a:r>
            <a:endParaRPr kumimoji="0" lang="cs-CZ" sz="2400" b="1"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tabLst/>
            </a:pPr>
            <a:r>
              <a:rPr kumimoji="0" lang="cs-CZ" sz="2400" b="1" i="0" u="none" strike="noStrike" cap="none" normalizeH="0" baseline="0" dirty="0" smtClean="0">
                <a:ln>
                  <a:noFill/>
                </a:ln>
                <a:solidFill>
                  <a:srgbClr val="000000"/>
                </a:solidFill>
                <a:effectLst/>
                <a:latin typeface="Calibri" pitchFamily="34" charset="0"/>
                <a:ea typeface="Calibri" pitchFamily="34" charset="0"/>
                <a:cs typeface="Calibri" pitchFamily="34" charset="0"/>
              </a:rPr>
              <a:t>2. Mapa je zmenšené zevšeobecněné, zobrazeni povrchu Země, ostatních nebeských těles nebo nebeské sféry, sestrojené podle matematických pravidel na rovině a vyjadřující pomocí smluvených znaků rozmístěni a vlastnosti objektů vázaných na jmenované povrchy. </a:t>
            </a:r>
            <a:r>
              <a:rPr kumimoji="0" lang="cs-CZ" sz="2400" b="1" i="1" u="none" strike="noStrike" cap="none" normalizeH="0" baseline="0" dirty="0" smtClean="0">
                <a:ln>
                  <a:noFill/>
                </a:ln>
                <a:solidFill>
                  <a:srgbClr val="000000"/>
                </a:solidFill>
                <a:effectLst/>
                <a:latin typeface="Calibri" pitchFamily="34" charset="0"/>
                <a:ea typeface="Calibri" pitchFamily="34" charset="0"/>
                <a:cs typeface="Calibri" pitchFamily="34" charset="0"/>
              </a:rPr>
              <a:t>(</a:t>
            </a:r>
            <a:r>
              <a:rPr kumimoji="0" lang="cs-CZ" sz="2400" b="1" i="1" u="none" strike="noStrike" cap="none" normalizeH="0" baseline="0" dirty="0" err="1" smtClean="0">
                <a:ln>
                  <a:noFill/>
                </a:ln>
                <a:solidFill>
                  <a:srgbClr val="000000"/>
                </a:solidFill>
                <a:effectLst/>
                <a:latin typeface="Calibri" pitchFamily="34" charset="0"/>
                <a:ea typeface="Calibri" pitchFamily="34" charset="0"/>
                <a:cs typeface="Calibri" pitchFamily="34" charset="0"/>
              </a:rPr>
              <a:t>International</a:t>
            </a:r>
            <a:r>
              <a:rPr kumimoji="0" lang="cs-CZ" sz="2400" b="1" i="1" u="none" strike="noStrike" cap="none" normalizeH="0" baseline="0" dirty="0" smtClean="0">
                <a:ln>
                  <a:noFill/>
                </a:ln>
                <a:solidFill>
                  <a:srgbClr val="000000"/>
                </a:solidFill>
                <a:effectLst/>
                <a:latin typeface="Calibri" pitchFamily="34" charset="0"/>
                <a:ea typeface="Calibri" pitchFamily="34" charset="0"/>
                <a:cs typeface="Calibri" pitchFamily="34" charset="0"/>
              </a:rPr>
              <a:t> </a:t>
            </a:r>
            <a:r>
              <a:rPr kumimoji="0" lang="cs-CZ" sz="2400" b="1" i="1" u="none" strike="noStrike" cap="none" normalizeH="0" baseline="0" dirty="0" err="1" smtClean="0">
                <a:ln>
                  <a:noFill/>
                </a:ln>
                <a:solidFill>
                  <a:srgbClr val="000000"/>
                </a:solidFill>
                <a:effectLst/>
                <a:latin typeface="Calibri" pitchFamily="34" charset="0"/>
                <a:ea typeface="Calibri" pitchFamily="34" charset="0"/>
                <a:cs typeface="Calibri" pitchFamily="34" charset="0"/>
              </a:rPr>
              <a:t>Cartographic</a:t>
            </a:r>
            <a:r>
              <a:rPr kumimoji="0" lang="cs-CZ" sz="2400" b="1" i="1" u="none" strike="noStrike" cap="none" normalizeH="0" baseline="0" dirty="0" smtClean="0">
                <a:ln>
                  <a:noFill/>
                </a:ln>
                <a:solidFill>
                  <a:srgbClr val="000000"/>
                </a:solidFill>
                <a:effectLst/>
                <a:latin typeface="Calibri" pitchFamily="34" charset="0"/>
                <a:ea typeface="Calibri" pitchFamily="34" charset="0"/>
                <a:cs typeface="Calibri" pitchFamily="34" charset="0"/>
              </a:rPr>
              <a:t> </a:t>
            </a:r>
            <a:r>
              <a:rPr kumimoji="0" lang="cs-CZ" sz="2400" b="1" i="1" u="none" strike="noStrike" cap="none" normalizeH="0" baseline="0" dirty="0" err="1" smtClean="0">
                <a:ln>
                  <a:noFill/>
                </a:ln>
                <a:solidFill>
                  <a:srgbClr val="000000"/>
                </a:solidFill>
                <a:effectLst/>
                <a:latin typeface="Calibri" pitchFamily="34" charset="0"/>
                <a:ea typeface="Calibri" pitchFamily="34" charset="0"/>
                <a:cs typeface="Calibri" pitchFamily="34" charset="0"/>
              </a:rPr>
              <a:t>Asociation</a:t>
            </a:r>
            <a:r>
              <a:rPr kumimoji="0" lang="cs-CZ" sz="2400" b="1" i="1" u="none" strike="noStrike" cap="none" normalizeH="0" baseline="0" dirty="0" smtClean="0">
                <a:ln>
                  <a:noFill/>
                </a:ln>
                <a:solidFill>
                  <a:srgbClr val="000000"/>
                </a:solidFill>
                <a:effectLst/>
                <a:latin typeface="Calibri" pitchFamily="34" charset="0"/>
                <a:ea typeface="Calibri" pitchFamily="34" charset="0"/>
                <a:cs typeface="Calibri" pitchFamily="34" charset="0"/>
              </a:rPr>
              <a:t> /ICA/)</a:t>
            </a:r>
            <a:endParaRPr kumimoji="0" lang="cs-CZ" sz="2400" b="1"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40" name="Picture 4" descr="C:\Vaclav\DeeBlack\SvatoňovaHabilitace\KartografieZima2016\yalohy\lgkib3.jpg"/>
          <p:cNvPicPr>
            <a:picLocks noChangeAspect="1" noChangeArrowheads="1"/>
          </p:cNvPicPr>
          <p:nvPr/>
        </p:nvPicPr>
        <p:blipFill>
          <a:blip r:embed="rId2" cstate="print"/>
          <a:srcRect/>
          <a:stretch>
            <a:fillRect/>
          </a:stretch>
        </p:blipFill>
        <p:spPr bwMode="auto">
          <a:xfrm>
            <a:off x="0" y="1052736"/>
            <a:ext cx="3528392" cy="3528392"/>
          </a:xfrm>
          <a:prstGeom prst="rect">
            <a:avLst/>
          </a:prstGeom>
          <a:noFill/>
        </p:spPr>
      </p:pic>
      <p:pic>
        <p:nvPicPr>
          <p:cNvPr id="91139" name="Picture 3" descr="C:\Vaclav\DeeBlack\SvatoňovaHabilitace\KartografieZima2016\yalohy\Obr1.jpg"/>
          <p:cNvPicPr>
            <a:picLocks noChangeAspect="1" noChangeArrowheads="1"/>
          </p:cNvPicPr>
          <p:nvPr/>
        </p:nvPicPr>
        <p:blipFill>
          <a:blip r:embed="rId3" cstate="print"/>
          <a:srcRect/>
          <a:stretch>
            <a:fillRect/>
          </a:stretch>
        </p:blipFill>
        <p:spPr bwMode="auto">
          <a:xfrm>
            <a:off x="4355976" y="188640"/>
            <a:ext cx="4482356" cy="2038071"/>
          </a:xfrm>
          <a:prstGeom prst="rect">
            <a:avLst/>
          </a:prstGeom>
          <a:noFill/>
        </p:spPr>
      </p:pic>
      <p:pic>
        <p:nvPicPr>
          <p:cNvPr id="91138" name="Picture 2"/>
          <p:cNvPicPr>
            <a:picLocks noChangeAspect="1" noChangeArrowheads="1"/>
          </p:cNvPicPr>
          <p:nvPr/>
        </p:nvPicPr>
        <p:blipFill>
          <a:blip r:embed="rId4" cstate="print"/>
          <a:srcRect/>
          <a:stretch>
            <a:fillRect/>
          </a:stretch>
        </p:blipFill>
        <p:spPr bwMode="auto">
          <a:xfrm>
            <a:off x="1763688" y="2852936"/>
            <a:ext cx="7380312" cy="4005063"/>
          </a:xfrm>
          <a:prstGeom prst="rect">
            <a:avLst/>
          </a:prstGeom>
          <a:noFill/>
          <a:ln w="9525">
            <a:noFill/>
            <a:miter lim="800000"/>
            <a:headEnd/>
            <a:tailEnd/>
          </a:ln>
        </p:spPr>
      </p:pic>
      <p:graphicFrame>
        <p:nvGraphicFramePr>
          <p:cNvPr id="12" name="Zástupný symbol pro obsah 3"/>
          <p:cNvGraphicFramePr>
            <a:graphicFrameLocks/>
          </p:cNvGraphicFramePr>
          <p:nvPr>
            <p:extLst>
              <p:ext uri="{D42A27DB-BD31-4B8C-83A1-F6EECF244321}">
                <p14:modId xmlns:p14="http://schemas.microsoft.com/office/powerpoint/2010/main" xmlns="" val="2847136474"/>
              </p:ext>
            </p:extLst>
          </p:nvPr>
        </p:nvGraphicFramePr>
        <p:xfrm>
          <a:off x="179512" y="5406182"/>
          <a:ext cx="8712968" cy="145181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55297" name="Rectangle 1"/>
          <p:cNvSpPr>
            <a:spLocks noChangeArrowheads="1"/>
          </p:cNvSpPr>
          <p:nvPr/>
        </p:nvSpPr>
        <p:spPr bwMode="auto">
          <a:xfrm>
            <a:off x="179512" y="332656"/>
            <a:ext cx="8604448" cy="415498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cs-CZ" sz="2400" b="1" i="0" u="none" strike="noStrike" cap="none" normalizeH="0" baseline="0" dirty="0" smtClean="0">
                <a:ln>
                  <a:noFill/>
                </a:ln>
                <a:solidFill>
                  <a:srgbClr val="000000"/>
                </a:solidFill>
                <a:effectLst/>
                <a:latin typeface="Calibri" pitchFamily="34" charset="0"/>
                <a:ea typeface="Calibri" pitchFamily="34" charset="0"/>
                <a:cs typeface="Calibri" pitchFamily="34" charset="0"/>
              </a:rPr>
              <a:t>Definice atlasu, glóbu a plánu</a:t>
            </a:r>
            <a:endParaRPr kumimoji="0" lang="cs-CZ" sz="2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tabLst/>
            </a:pPr>
            <a:endParaRPr kumimoji="0" lang="cs-CZ" sz="2400" b="0" i="0" u="none" strike="noStrike" cap="none" normalizeH="0" baseline="0" dirty="0" smtClean="0">
              <a:ln>
                <a:noFill/>
              </a:ln>
              <a:solidFill>
                <a:srgbClr val="000000"/>
              </a:solidFill>
              <a:effectLst/>
              <a:latin typeface="Calibri" pitchFamily="34" charset="0"/>
              <a:ea typeface="Calibri" pitchFamily="34" charset="0"/>
              <a:cs typeface="Calibri" pitchFamily="34" charset="0"/>
            </a:endParaRPr>
          </a:p>
          <a:p>
            <a:pPr marL="0" marR="0" lvl="0" indent="0" algn="just" defTabSz="914400" rtl="0" eaLnBrk="0" fontAlgn="base" latinLnBrk="0" hangingPunct="0">
              <a:lnSpc>
                <a:spcPct val="100000"/>
              </a:lnSpc>
              <a:spcBef>
                <a:spcPct val="0"/>
              </a:spcBef>
              <a:spcAft>
                <a:spcPct val="0"/>
              </a:spcAft>
              <a:buClrTx/>
              <a:buSzTx/>
              <a:tabLst/>
            </a:pPr>
            <a:r>
              <a:rPr kumimoji="0" lang="cs-CZ" sz="2400" b="0" i="0" u="none" strike="noStrike" cap="none" normalizeH="0" baseline="0" dirty="0" smtClean="0">
                <a:ln>
                  <a:noFill/>
                </a:ln>
                <a:solidFill>
                  <a:srgbClr val="000000"/>
                </a:solidFill>
                <a:effectLst/>
                <a:latin typeface="Calibri" pitchFamily="34" charset="0"/>
                <a:ea typeface="Calibri" pitchFamily="34" charset="0"/>
                <a:cs typeface="Calibri" pitchFamily="34" charset="0"/>
              </a:rPr>
              <a:t>Atlas je soubor map zpracovaných podle jednotné koncepce, zpravidla svázaných do jediného knižního svazku</a:t>
            </a:r>
            <a:endParaRPr kumimoji="0" lang="cs-CZ" sz="2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tabLst/>
            </a:pPr>
            <a:endParaRPr kumimoji="0" lang="cs-CZ" sz="2400" b="0" i="0" u="none" strike="noStrike" cap="none" normalizeH="0" baseline="0" dirty="0" smtClean="0">
              <a:ln>
                <a:noFill/>
              </a:ln>
              <a:solidFill>
                <a:srgbClr val="000000"/>
              </a:solidFill>
              <a:effectLst/>
              <a:latin typeface="Calibri" pitchFamily="34" charset="0"/>
              <a:ea typeface="Calibri" pitchFamily="34" charset="0"/>
              <a:cs typeface="Calibri" pitchFamily="34" charset="0"/>
            </a:endParaRPr>
          </a:p>
          <a:p>
            <a:pPr marL="0" marR="0" lvl="0" indent="0" algn="just" defTabSz="914400" rtl="0" eaLnBrk="0" fontAlgn="base" latinLnBrk="0" hangingPunct="0">
              <a:lnSpc>
                <a:spcPct val="100000"/>
              </a:lnSpc>
              <a:spcBef>
                <a:spcPct val="0"/>
              </a:spcBef>
              <a:spcAft>
                <a:spcPct val="0"/>
              </a:spcAft>
              <a:buClrTx/>
              <a:buSzTx/>
              <a:tabLst/>
            </a:pPr>
            <a:r>
              <a:rPr kumimoji="0" lang="cs-CZ" sz="2400" b="0" i="0" u="none" strike="noStrike" cap="none" normalizeH="0" baseline="0" dirty="0" smtClean="0">
                <a:ln>
                  <a:noFill/>
                </a:ln>
                <a:solidFill>
                  <a:srgbClr val="000000"/>
                </a:solidFill>
                <a:effectLst/>
                <a:latin typeface="Calibri" pitchFamily="34" charset="0"/>
                <a:ea typeface="Calibri" pitchFamily="34" charset="0"/>
                <a:cs typeface="Calibri" pitchFamily="34" charset="0"/>
              </a:rPr>
              <a:t>Glóbus je zmenšené zobrazení vesmírného tělesa s mapovým obrazem jeho povrchu</a:t>
            </a:r>
            <a:endParaRPr kumimoji="0" lang="cs-CZ" sz="2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tabLst/>
            </a:pPr>
            <a:endParaRPr kumimoji="0" lang="cs-CZ" sz="2400" b="0" i="0" u="none" strike="noStrike" cap="none" normalizeH="0" baseline="0" dirty="0" smtClean="0">
              <a:ln>
                <a:noFill/>
              </a:ln>
              <a:solidFill>
                <a:srgbClr val="000000"/>
              </a:solidFill>
              <a:effectLst/>
              <a:latin typeface="Calibri" pitchFamily="34" charset="0"/>
              <a:ea typeface="Calibri" pitchFamily="34" charset="0"/>
              <a:cs typeface="Calibri" pitchFamily="34" charset="0"/>
            </a:endParaRPr>
          </a:p>
          <a:p>
            <a:pPr marL="0" marR="0" lvl="0" indent="0" algn="just" defTabSz="914400" rtl="0" eaLnBrk="0" fontAlgn="base" latinLnBrk="0" hangingPunct="0">
              <a:lnSpc>
                <a:spcPct val="100000"/>
              </a:lnSpc>
              <a:spcBef>
                <a:spcPct val="0"/>
              </a:spcBef>
              <a:spcAft>
                <a:spcPct val="0"/>
              </a:spcAft>
              <a:buClrTx/>
              <a:buSzTx/>
              <a:tabLst/>
            </a:pPr>
            <a:r>
              <a:rPr kumimoji="0" lang="cs-CZ" sz="2400" b="0" i="0" u="none" strike="noStrike" cap="none" normalizeH="0" baseline="0" dirty="0" smtClean="0">
                <a:ln>
                  <a:noFill/>
                </a:ln>
                <a:solidFill>
                  <a:srgbClr val="000000"/>
                </a:solidFill>
                <a:effectLst/>
                <a:latin typeface="Calibri" pitchFamily="34" charset="0"/>
                <a:ea typeface="Calibri" pitchFamily="34" charset="0"/>
                <a:cs typeface="Calibri" pitchFamily="34" charset="0"/>
              </a:rPr>
              <a:t>Plán je půdorysné vyjádření objektů malého územního rozsahu ve velkém měřítku bez použití matematicky definovaných vztahů (kartografického zobrazení)</a:t>
            </a:r>
            <a:endParaRPr kumimoji="0" lang="cs-CZ" sz="24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2699792" y="1628800"/>
            <a:ext cx="6143668" cy="1470025"/>
          </a:xfrm>
        </p:spPr>
        <p:txBody>
          <a:bodyPr/>
          <a:lstStyle/>
          <a:p>
            <a:pPr algn="l"/>
            <a:r>
              <a:rPr lang="cs-CZ" sz="3600" dirty="0" smtClean="0"/>
              <a:t>Kartografie pro geografy</a:t>
            </a:r>
            <a:br>
              <a:rPr lang="cs-CZ" sz="3600" dirty="0" smtClean="0"/>
            </a:br>
            <a:r>
              <a:rPr lang="cs-CZ" sz="3600" dirty="0" smtClean="0"/>
              <a:t>1. přednáška </a:t>
            </a:r>
            <a:r>
              <a:rPr lang="cs-CZ" sz="3600" dirty="0" smtClean="0"/>
              <a:t>4.10.2018</a:t>
            </a:r>
            <a:endParaRPr lang="cs-CZ" sz="3600" b="1" dirty="0">
              <a:solidFill>
                <a:schemeClr val="bg1"/>
              </a:solidFill>
              <a:effectLst>
                <a:outerShdw blurRad="38100" dist="38100" dir="2700000" algn="tl">
                  <a:srgbClr val="C0C0C0"/>
                </a:outerShdw>
              </a:effectLst>
            </a:endParaRPr>
          </a:p>
        </p:txBody>
      </p:sp>
      <p:sp>
        <p:nvSpPr>
          <p:cNvPr id="5" name="Obdélník 4"/>
          <p:cNvSpPr/>
          <p:nvPr/>
        </p:nvSpPr>
        <p:spPr>
          <a:xfrm>
            <a:off x="755576" y="3356992"/>
            <a:ext cx="7272808" cy="2708434"/>
          </a:xfrm>
          <a:prstGeom prst="rect">
            <a:avLst/>
          </a:prstGeom>
        </p:spPr>
        <p:txBody>
          <a:bodyPr wrap="square">
            <a:spAutoFit/>
          </a:bodyPr>
          <a:lstStyle/>
          <a:p>
            <a:pPr>
              <a:spcBef>
                <a:spcPct val="50000"/>
              </a:spcBef>
            </a:pPr>
            <a:r>
              <a:rPr lang="cs-CZ" sz="2000" dirty="0" smtClean="0">
                <a:effectLst>
                  <a:outerShdw blurRad="38100" dist="38100" dir="2700000" algn="tl">
                    <a:srgbClr val="C0C0C0"/>
                  </a:outerShdw>
                </a:effectLst>
              </a:rPr>
              <a:t>Úvod – studium předmětu kartografie</a:t>
            </a:r>
          </a:p>
          <a:p>
            <a:pPr>
              <a:spcBef>
                <a:spcPct val="50000"/>
              </a:spcBef>
            </a:pPr>
            <a:r>
              <a:rPr lang="cs-CZ" sz="2000" dirty="0" smtClean="0">
                <a:effectLst>
                  <a:outerShdw blurRad="38100" dist="38100" dir="2700000" algn="tl">
                    <a:srgbClr val="C0C0C0"/>
                  </a:outerShdw>
                </a:effectLst>
              </a:rPr>
              <a:t>Postavení kartografie v systému věd</a:t>
            </a:r>
          </a:p>
          <a:p>
            <a:pPr>
              <a:spcBef>
                <a:spcPct val="50000"/>
              </a:spcBef>
            </a:pPr>
            <a:r>
              <a:rPr lang="cs-CZ" sz="2000" dirty="0" smtClean="0">
                <a:effectLst>
                  <a:outerShdw blurRad="38100" dist="38100" dir="2700000" algn="tl">
                    <a:srgbClr val="C0C0C0"/>
                  </a:outerShdw>
                </a:effectLst>
              </a:rPr>
              <a:t>Kartografie jako samostatný vědní obor a její definice</a:t>
            </a:r>
          </a:p>
          <a:p>
            <a:pPr>
              <a:spcBef>
                <a:spcPct val="50000"/>
              </a:spcBef>
            </a:pPr>
            <a:r>
              <a:rPr lang="cs-CZ" sz="2000" dirty="0" smtClean="0">
                <a:effectLst>
                  <a:outerShdw blurRad="38100" dist="38100" dir="2700000" algn="tl">
                    <a:srgbClr val="C0C0C0"/>
                  </a:outerShdw>
                </a:effectLst>
              </a:rPr>
              <a:t>Definice mapy, atlasu, glóbu a produktů digitální kartografie</a:t>
            </a:r>
          </a:p>
          <a:p>
            <a:pPr>
              <a:spcBef>
                <a:spcPct val="50000"/>
              </a:spcBef>
            </a:pPr>
            <a:r>
              <a:rPr lang="cs-CZ" sz="2000" dirty="0" smtClean="0">
                <a:effectLst>
                  <a:outerShdw blurRad="38100" dist="38100" dir="2700000" algn="tl">
                    <a:srgbClr val="C0C0C0"/>
                  </a:outerShdw>
                </a:effectLst>
              </a:rPr>
              <a:t>Struktura a členění kartografie,</a:t>
            </a:r>
          </a:p>
          <a:p>
            <a:pPr>
              <a:spcBef>
                <a:spcPct val="50000"/>
              </a:spcBef>
            </a:pPr>
            <a:r>
              <a:rPr lang="cs-CZ" sz="2000" dirty="0" smtClean="0">
                <a:effectLst>
                  <a:outerShdw blurRad="38100" dist="38100" dir="2700000" algn="tl">
                    <a:srgbClr val="C0C0C0"/>
                  </a:outerShdw>
                </a:effectLst>
              </a:rPr>
              <a:t>Dějiny kartografie</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Zástupný symbol pro obsah 3"/>
          <p:cNvGraphicFramePr>
            <a:graphicFrameLocks/>
          </p:cNvGraphicFramePr>
          <p:nvPr>
            <p:extLst>
              <p:ext uri="{D42A27DB-BD31-4B8C-83A1-F6EECF244321}">
                <p14:modId xmlns:p14="http://schemas.microsoft.com/office/powerpoint/2010/main" xmlns="" val="2847136474"/>
              </p:ext>
            </p:extLst>
          </p:nvPr>
        </p:nvGraphicFramePr>
        <p:xfrm>
          <a:off x="179512" y="5406182"/>
          <a:ext cx="8712968" cy="145181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7345" name="Rectangle 1"/>
          <p:cNvSpPr>
            <a:spLocks noChangeArrowheads="1"/>
          </p:cNvSpPr>
          <p:nvPr/>
        </p:nvSpPr>
        <p:spPr bwMode="auto">
          <a:xfrm>
            <a:off x="0" y="0"/>
            <a:ext cx="9144000" cy="563231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tabLst/>
            </a:pPr>
            <a:r>
              <a:rPr kumimoji="0" lang="cs-CZ" sz="2400" b="1" i="0" u="none" strike="noStrike" cap="none" normalizeH="0" baseline="0" dirty="0" smtClean="0">
                <a:ln>
                  <a:noFill/>
                </a:ln>
                <a:solidFill>
                  <a:srgbClr val="000000"/>
                </a:solidFill>
                <a:effectLst/>
                <a:latin typeface="Calibri" pitchFamily="34" charset="0"/>
                <a:ea typeface="Calibri" pitchFamily="34" charset="0"/>
                <a:cs typeface="Calibri" pitchFamily="34" charset="0"/>
              </a:rPr>
              <a:t>Základní členění kartografie (1) na: </a:t>
            </a:r>
          </a:p>
          <a:p>
            <a:pPr marL="0" marR="0" lvl="0" indent="0" algn="l" defTabSz="914400" rtl="0" eaLnBrk="1" fontAlgn="base" latinLnBrk="0" hangingPunct="1">
              <a:lnSpc>
                <a:spcPct val="100000"/>
              </a:lnSpc>
              <a:spcBef>
                <a:spcPct val="0"/>
              </a:spcBef>
              <a:spcAft>
                <a:spcPct val="0"/>
              </a:spcAft>
              <a:buClrTx/>
              <a:buSzTx/>
              <a:tabLst/>
            </a:pPr>
            <a:endParaRPr kumimoji="0" lang="cs-CZ" sz="2400" b="0" i="0" u="none" strike="noStrike" cap="none" normalizeH="0" baseline="0" dirty="0" smtClean="0">
              <a:ln>
                <a:noFill/>
              </a:ln>
              <a:solidFill>
                <a:schemeClr val="tx1"/>
              </a:solidFill>
              <a:effectLst/>
              <a:latin typeface="Arial" pitchFamily="34" charset="0"/>
              <a:cs typeface="Arial" pitchFamily="34" charset="0"/>
            </a:endParaRPr>
          </a:p>
          <a:p>
            <a:pPr marL="457200" marR="0" lvl="0" indent="-457200" algn="l" defTabSz="914400" rtl="0" eaLnBrk="0" fontAlgn="base" latinLnBrk="0" hangingPunct="0">
              <a:lnSpc>
                <a:spcPct val="100000"/>
              </a:lnSpc>
              <a:spcBef>
                <a:spcPct val="0"/>
              </a:spcBef>
              <a:spcAft>
                <a:spcPct val="0"/>
              </a:spcAft>
              <a:buClrTx/>
              <a:buSzTx/>
              <a:buAutoNum type="alphaLcParenR"/>
              <a:tabLst/>
            </a:pPr>
            <a:r>
              <a:rPr kumimoji="0" lang="cs-CZ" sz="2400" b="1" i="0" u="none" strike="noStrike" cap="none" normalizeH="0" baseline="0" dirty="0" smtClean="0">
                <a:ln>
                  <a:noFill/>
                </a:ln>
                <a:solidFill>
                  <a:srgbClr val="000000"/>
                </a:solidFill>
                <a:effectLst/>
                <a:latin typeface="Calibri" pitchFamily="34" charset="0"/>
                <a:ea typeface="Calibri" pitchFamily="34" charset="0"/>
                <a:cs typeface="Calibri" pitchFamily="34" charset="0"/>
              </a:rPr>
              <a:t>Všeobecnou kartografii tj. nauku o mapách s obecnými přístupy ke studiu map, výkladům mapové symboliky, třídění map, základním uživatelským úlohám, dokumentaci, rozboru map a historii kartografie</a:t>
            </a:r>
          </a:p>
          <a:p>
            <a:pPr marL="457200" marR="0" lvl="0" indent="-457200" algn="l" defTabSz="914400" rtl="0" eaLnBrk="0" fontAlgn="base" latinLnBrk="0" hangingPunct="0">
              <a:lnSpc>
                <a:spcPct val="100000"/>
              </a:lnSpc>
              <a:spcBef>
                <a:spcPct val="0"/>
              </a:spcBef>
              <a:spcAft>
                <a:spcPct val="0"/>
              </a:spcAft>
              <a:buClrTx/>
              <a:buSzTx/>
              <a:buAutoNum type="alphaLcParenR"/>
              <a:tabLst/>
            </a:pPr>
            <a:r>
              <a:rPr kumimoji="0" lang="cs-CZ" sz="2400" b="1" i="0" u="none" strike="noStrike" cap="none" normalizeH="0" baseline="0" dirty="0" smtClean="0">
                <a:ln>
                  <a:noFill/>
                </a:ln>
                <a:solidFill>
                  <a:srgbClr val="000000"/>
                </a:solidFill>
                <a:effectLst/>
                <a:latin typeface="Calibri" pitchFamily="34" charset="0"/>
                <a:ea typeface="Calibri" pitchFamily="34" charset="0"/>
                <a:cs typeface="Calibri" pitchFamily="34" charset="0"/>
              </a:rPr>
              <a:t>Matematickou kartografii tj. teorie zobrazování zemského tělesa na referenční těleso Země (elipsoid, koule) a dále na zobrazovací plochu mapy (rovina), vlastnosti jednotlivých kartografických zobrazení (tvar geografické sítě, průběh jednotlivých zkreslení – délek, úhlů, ploch apod.)</a:t>
            </a:r>
            <a:endParaRPr lang="cs-CZ" sz="2400" b="1" dirty="0" smtClean="0">
              <a:latin typeface="Arial" pitchFamily="34" charset="0"/>
              <a:cs typeface="Arial" pitchFamily="34" charset="0"/>
            </a:endParaRPr>
          </a:p>
          <a:p>
            <a:pPr marL="457200" marR="0" lvl="0" indent="-457200" algn="l" defTabSz="914400" rtl="0" eaLnBrk="0" fontAlgn="base" latinLnBrk="0" hangingPunct="0">
              <a:lnSpc>
                <a:spcPct val="100000"/>
              </a:lnSpc>
              <a:spcBef>
                <a:spcPct val="0"/>
              </a:spcBef>
              <a:spcAft>
                <a:spcPct val="0"/>
              </a:spcAft>
              <a:buClrTx/>
              <a:buSzTx/>
              <a:buAutoNum type="alphaLcParenR"/>
              <a:tabLst/>
            </a:pPr>
            <a:r>
              <a:rPr kumimoji="0" lang="cs-CZ" sz="2400" b="1" i="0" u="none" strike="noStrike" cap="none" normalizeH="0" baseline="0" dirty="0" smtClean="0">
                <a:ln>
                  <a:noFill/>
                </a:ln>
                <a:solidFill>
                  <a:srgbClr val="000000"/>
                </a:solidFill>
                <a:effectLst/>
                <a:latin typeface="Calibri" pitchFamily="34" charset="0"/>
                <a:ea typeface="Calibri" pitchFamily="34" charset="0"/>
                <a:cs typeface="Calibri" pitchFamily="34" charset="0"/>
              </a:rPr>
              <a:t>Kartografickou tvorba map, tj. redakce a sestavování map včetně vlastní kartografické činností se sestavováním mapového obrazu (výběr prvků mapy, návrh zobrazení jazyka mapy, generalizace mapového obrazu a výsledné vykreslení mapy)</a:t>
            </a:r>
            <a:endParaRPr kumimoji="0" lang="cs-CZ"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Zástupný symbol pro obsah 3"/>
          <p:cNvGraphicFramePr>
            <a:graphicFrameLocks/>
          </p:cNvGraphicFramePr>
          <p:nvPr>
            <p:extLst>
              <p:ext uri="{D42A27DB-BD31-4B8C-83A1-F6EECF244321}">
                <p14:modId xmlns:p14="http://schemas.microsoft.com/office/powerpoint/2010/main" xmlns="" val="2847136474"/>
              </p:ext>
            </p:extLst>
          </p:nvPr>
        </p:nvGraphicFramePr>
        <p:xfrm>
          <a:off x="179512" y="5406182"/>
          <a:ext cx="8712968" cy="145181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7345" name="Rectangle 1"/>
          <p:cNvSpPr>
            <a:spLocks noChangeArrowheads="1"/>
          </p:cNvSpPr>
          <p:nvPr/>
        </p:nvSpPr>
        <p:spPr bwMode="auto">
          <a:xfrm>
            <a:off x="0" y="332656"/>
            <a:ext cx="9144000" cy="415498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tabLst/>
            </a:pPr>
            <a:r>
              <a:rPr kumimoji="0" lang="cs-CZ" sz="2400" b="1" i="0" u="none" strike="noStrike" cap="none" normalizeH="0" baseline="0" dirty="0" smtClean="0">
                <a:ln>
                  <a:noFill/>
                </a:ln>
                <a:solidFill>
                  <a:srgbClr val="000000"/>
                </a:solidFill>
                <a:effectLst/>
                <a:latin typeface="Calibri" pitchFamily="34" charset="0"/>
                <a:ea typeface="Calibri" pitchFamily="34" charset="0"/>
                <a:cs typeface="Calibri" pitchFamily="34" charset="0"/>
              </a:rPr>
              <a:t>Základní členění kartografie (2) na:</a:t>
            </a:r>
          </a:p>
          <a:p>
            <a:pPr marL="0" marR="0" lvl="0" indent="0" algn="l" defTabSz="914400" rtl="0" eaLnBrk="1" fontAlgn="base" latinLnBrk="0" hangingPunct="1">
              <a:lnSpc>
                <a:spcPct val="100000"/>
              </a:lnSpc>
              <a:spcBef>
                <a:spcPct val="0"/>
              </a:spcBef>
              <a:spcAft>
                <a:spcPct val="0"/>
              </a:spcAft>
              <a:buClrTx/>
              <a:buSzTx/>
              <a:tabLst/>
            </a:pPr>
            <a:endParaRPr kumimoji="0" lang="cs-CZ" sz="2400" b="0" i="0" u="none" strike="noStrike" cap="none" normalizeH="0" baseline="0" dirty="0" smtClean="0">
              <a:ln>
                <a:noFill/>
              </a:ln>
              <a:solidFill>
                <a:schemeClr val="tx1"/>
              </a:solidFill>
              <a:effectLst/>
              <a:latin typeface="Arial" pitchFamily="34" charset="0"/>
              <a:cs typeface="Arial" pitchFamily="34" charset="0"/>
            </a:endParaRPr>
          </a:p>
          <a:p>
            <a:pPr marL="457200" marR="0" lvl="0" indent="-457200" algn="l" defTabSz="914400" rtl="0" eaLnBrk="0" fontAlgn="base" latinLnBrk="0" hangingPunct="0">
              <a:lnSpc>
                <a:spcPct val="100000"/>
              </a:lnSpc>
              <a:spcBef>
                <a:spcPct val="0"/>
              </a:spcBef>
              <a:spcAft>
                <a:spcPct val="0"/>
              </a:spcAft>
              <a:buClrTx/>
              <a:buSzTx/>
              <a:tabLst/>
            </a:pPr>
            <a:r>
              <a:rPr lang="cs-CZ" sz="2400" b="1" dirty="0" smtClean="0">
                <a:solidFill>
                  <a:srgbClr val="000000"/>
                </a:solidFill>
                <a:latin typeface="Calibri" pitchFamily="34" charset="0"/>
                <a:ea typeface="Calibri" pitchFamily="34" charset="0"/>
                <a:cs typeface="Calibri" pitchFamily="34" charset="0"/>
              </a:rPr>
              <a:t>d)   </a:t>
            </a:r>
            <a:r>
              <a:rPr kumimoji="0" lang="cs-CZ" sz="2400" b="1" i="0" u="none" strike="noStrike" cap="none" normalizeH="0" baseline="0" dirty="0" smtClean="0">
                <a:ln>
                  <a:noFill/>
                </a:ln>
                <a:solidFill>
                  <a:srgbClr val="000000"/>
                </a:solidFill>
                <a:effectLst/>
                <a:latin typeface="Calibri" pitchFamily="34" charset="0"/>
                <a:ea typeface="Calibri" pitchFamily="34" charset="0"/>
                <a:cs typeface="Calibri" pitchFamily="34" charset="0"/>
              </a:rPr>
              <a:t>Kartografickou polygrafii a reprodukci tj. na postupy a úkony sloužící pro polygrafické zpracování mapy a rozmnožení a vytištění mapy z podkladů vytvořených v rámci kartografické tvorby</a:t>
            </a:r>
            <a:endParaRPr lang="cs-CZ" sz="2400" b="1" dirty="0" smtClean="0">
              <a:latin typeface="Arial" pitchFamily="34" charset="0"/>
              <a:cs typeface="Arial" pitchFamily="34" charset="0"/>
            </a:endParaRPr>
          </a:p>
          <a:p>
            <a:pPr marL="457200" marR="0" lvl="0" indent="-457200" algn="l" defTabSz="914400" rtl="0" eaLnBrk="0" fontAlgn="base" latinLnBrk="0" hangingPunct="0">
              <a:lnSpc>
                <a:spcPct val="100000"/>
              </a:lnSpc>
              <a:spcBef>
                <a:spcPct val="0"/>
              </a:spcBef>
              <a:spcAft>
                <a:spcPct val="0"/>
              </a:spcAft>
              <a:buClrTx/>
              <a:buSzTx/>
              <a:tabLst/>
            </a:pPr>
            <a:r>
              <a:rPr kumimoji="0" lang="cs-CZ" sz="2400" b="1" i="0" u="none" strike="noStrike" cap="none" normalizeH="0" baseline="0" dirty="0" smtClean="0">
                <a:ln>
                  <a:noFill/>
                </a:ln>
                <a:solidFill>
                  <a:srgbClr val="000000"/>
                </a:solidFill>
                <a:effectLst/>
                <a:latin typeface="Calibri" pitchFamily="34" charset="0"/>
                <a:ea typeface="Calibri" pitchFamily="34" charset="0"/>
                <a:cs typeface="Calibri" pitchFamily="34" charset="0"/>
              </a:rPr>
              <a:t>e)   Kartometrie  tedy měření na mapách a zjišťování kvantitativních údajů z map</a:t>
            </a:r>
            <a:endParaRPr lang="cs-CZ" sz="2400" b="1" dirty="0" smtClean="0">
              <a:latin typeface="Arial" pitchFamily="34" charset="0"/>
              <a:cs typeface="Arial" pitchFamily="34" charset="0"/>
            </a:endParaRPr>
          </a:p>
          <a:p>
            <a:pPr marL="457200" marR="0" lvl="0" indent="-457200" algn="l" defTabSz="914400" rtl="0" eaLnBrk="0" fontAlgn="base" latinLnBrk="0" hangingPunct="0">
              <a:lnSpc>
                <a:spcPct val="100000"/>
              </a:lnSpc>
              <a:spcBef>
                <a:spcPct val="0"/>
              </a:spcBef>
              <a:spcAft>
                <a:spcPct val="0"/>
              </a:spcAft>
              <a:buClrTx/>
              <a:buSzTx/>
              <a:tabLst/>
            </a:pPr>
            <a:r>
              <a:rPr kumimoji="0" lang="cs-CZ" sz="2400" b="1" i="0" u="none" strike="noStrike" cap="none" normalizeH="0" baseline="0" dirty="0" smtClean="0">
                <a:ln>
                  <a:noFill/>
                </a:ln>
                <a:solidFill>
                  <a:srgbClr val="000000"/>
                </a:solidFill>
                <a:effectLst/>
                <a:latin typeface="Calibri" pitchFamily="34" charset="0"/>
                <a:ea typeface="Calibri" pitchFamily="34" charset="0"/>
                <a:cs typeface="Calibri" pitchFamily="34" charset="0"/>
              </a:rPr>
              <a:t>f)    Morfometrie a určování morfometrických charakteristik z map. V morfometrii i v kartometrii se vlastně jedná o opačné postupy oproti vzniku mapy, protože naměřené údaje z mapy jsou vlastně odhady skutečných údajů.</a:t>
            </a:r>
            <a:endParaRPr kumimoji="0" lang="cs-CZ"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Zástupný symbol pro obsah 3"/>
          <p:cNvGraphicFramePr>
            <a:graphicFrameLocks/>
          </p:cNvGraphicFramePr>
          <p:nvPr>
            <p:extLst>
              <p:ext uri="{D42A27DB-BD31-4B8C-83A1-F6EECF244321}">
                <p14:modId xmlns:p14="http://schemas.microsoft.com/office/powerpoint/2010/main" xmlns="" val="2847136474"/>
              </p:ext>
            </p:extLst>
          </p:nvPr>
        </p:nvGraphicFramePr>
        <p:xfrm>
          <a:off x="179512" y="5406182"/>
          <a:ext cx="8712968" cy="145181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7345" name="Rectangle 1"/>
          <p:cNvSpPr>
            <a:spLocks noChangeArrowheads="1"/>
          </p:cNvSpPr>
          <p:nvPr/>
        </p:nvSpPr>
        <p:spPr bwMode="auto">
          <a:xfrm>
            <a:off x="0" y="75982"/>
            <a:ext cx="9144000" cy="59093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tabLst/>
            </a:pPr>
            <a:r>
              <a:rPr kumimoji="0" lang="cs-CZ" sz="2400" b="1" i="0" u="none" strike="noStrike" cap="none" normalizeH="0" baseline="0" dirty="0" smtClean="0">
                <a:ln>
                  <a:noFill/>
                </a:ln>
                <a:solidFill>
                  <a:srgbClr val="000000"/>
                </a:solidFill>
                <a:effectLst/>
                <a:latin typeface="Calibri" pitchFamily="34" charset="0"/>
                <a:ea typeface="Calibri" pitchFamily="34" charset="0"/>
                <a:cs typeface="Calibri" pitchFamily="34" charset="0"/>
              </a:rPr>
              <a:t>Základní členění kartografie (3) na:</a:t>
            </a:r>
          </a:p>
          <a:p>
            <a:pPr marL="0" marR="0" lvl="0" indent="0" algn="l" defTabSz="914400" rtl="0" eaLnBrk="1" fontAlgn="base" latinLnBrk="0" hangingPunct="1">
              <a:lnSpc>
                <a:spcPct val="100000"/>
              </a:lnSpc>
              <a:spcBef>
                <a:spcPct val="0"/>
              </a:spcBef>
              <a:spcAft>
                <a:spcPct val="0"/>
              </a:spcAft>
              <a:buClrTx/>
              <a:buSzTx/>
              <a:tabLst/>
            </a:pPr>
            <a:endParaRPr kumimoji="0" lang="cs-CZ" sz="2400" b="1" i="0" u="none" strike="noStrike" cap="none" normalizeH="0" baseline="0" dirty="0" smtClean="0">
              <a:ln>
                <a:noFill/>
              </a:ln>
              <a:solidFill>
                <a:srgbClr val="000000"/>
              </a:solidFill>
              <a:effectLst/>
              <a:latin typeface="Calibri" pitchFamily="34" charset="0"/>
              <a:ea typeface="Calibri" pitchFamily="34" charset="0"/>
              <a:cs typeface="Calibri" pitchFamily="34" charset="0"/>
            </a:endParaRPr>
          </a:p>
          <a:p>
            <a:pPr marL="457200" marR="0" lvl="0" indent="-457200" algn="l" defTabSz="914400" rtl="0" eaLnBrk="0" fontAlgn="base" latinLnBrk="0" hangingPunct="0">
              <a:lnSpc>
                <a:spcPct val="100000"/>
              </a:lnSpc>
              <a:spcBef>
                <a:spcPct val="0"/>
              </a:spcBef>
              <a:spcAft>
                <a:spcPct val="0"/>
              </a:spcAft>
              <a:buClrTx/>
              <a:buSzTx/>
              <a:buAutoNum type="alphaLcParenR" startAt="7"/>
              <a:tabLst/>
            </a:pPr>
            <a:r>
              <a:rPr kumimoji="0" lang="cs-CZ" sz="2400" b="1" i="0" u="none" strike="noStrike" cap="none" normalizeH="0" baseline="0" dirty="0" smtClean="0">
                <a:ln>
                  <a:noFill/>
                </a:ln>
                <a:solidFill>
                  <a:srgbClr val="000000"/>
                </a:solidFill>
                <a:effectLst/>
                <a:latin typeface="Calibri" pitchFamily="34" charset="0"/>
                <a:ea typeface="Calibri" pitchFamily="34" charset="0"/>
                <a:cs typeface="Calibri" pitchFamily="34" charset="0"/>
              </a:rPr>
              <a:t>Kartografické metody výzkumu, které sestává z širokého spektra kartografických otázek: vědecká syntéza a analýza, vyhodnocování kartografických informací obsažených v mapách, problematika matematického a logického zpracování a vyhodnocení map,uživatelské aplikace, obsahovou úplnost, struktura vzájemných vazeb; geometrická přesnost, vhodnosti grafického zobrazení mapových značek</a:t>
            </a:r>
          </a:p>
          <a:p>
            <a:pPr marL="457200" marR="0" lvl="0" indent="-457200" algn="l" defTabSz="914400" rtl="0" eaLnBrk="0" fontAlgn="base" latinLnBrk="0" hangingPunct="0">
              <a:lnSpc>
                <a:spcPct val="100000"/>
              </a:lnSpc>
              <a:spcBef>
                <a:spcPct val="0"/>
              </a:spcBef>
              <a:spcAft>
                <a:spcPct val="0"/>
              </a:spcAft>
              <a:buClrTx/>
              <a:buSzTx/>
              <a:buAutoNum type="alphaLcParenR" startAt="7"/>
              <a:tabLst/>
            </a:pPr>
            <a:r>
              <a:rPr kumimoji="0" lang="cs-CZ" sz="2400" b="1" i="0" u="none" strike="noStrike" cap="none" normalizeH="0" baseline="0" dirty="0" smtClean="0">
                <a:ln>
                  <a:noFill/>
                </a:ln>
                <a:solidFill>
                  <a:srgbClr val="000000"/>
                </a:solidFill>
                <a:effectLst/>
                <a:latin typeface="Calibri" pitchFamily="34" charset="0"/>
                <a:ea typeface="Calibri" pitchFamily="34" charset="0"/>
                <a:cs typeface="Calibri" pitchFamily="34" charset="0"/>
              </a:rPr>
              <a:t>Kartografická informatika (kybernetická kartografie) </a:t>
            </a:r>
            <a:r>
              <a:rPr kumimoji="0" lang="cs-CZ" sz="2400" b="1" i="0" u="none" strike="noStrike" cap="none" normalizeH="0" baseline="0" dirty="0" err="1" smtClean="0">
                <a:ln>
                  <a:noFill/>
                </a:ln>
                <a:solidFill>
                  <a:srgbClr val="000000"/>
                </a:solidFill>
                <a:effectLst/>
                <a:latin typeface="Calibri" pitchFamily="34" charset="0"/>
                <a:ea typeface="Calibri" pitchFamily="34" charset="0"/>
                <a:cs typeface="Calibri" pitchFamily="34" charset="0"/>
              </a:rPr>
              <a:t>tj</a:t>
            </a:r>
            <a:r>
              <a:rPr kumimoji="0" lang="cs-CZ" sz="2400" b="1" i="0" u="none" strike="noStrike" cap="none" normalizeH="0" baseline="0" dirty="0" smtClean="0">
                <a:ln>
                  <a:noFill/>
                </a:ln>
                <a:solidFill>
                  <a:srgbClr val="000000"/>
                </a:solidFill>
                <a:effectLst/>
                <a:latin typeface="Calibri" pitchFamily="34" charset="0"/>
                <a:ea typeface="Calibri" pitchFamily="34" charset="0"/>
                <a:cs typeface="Calibri" pitchFamily="34" charset="0"/>
              </a:rPr>
              <a:t>, vazba na geografické informační systémy. Kartografická informatika vytváří simulační matematicko-logické modely geografických reálií. V současnosti bychom do této skupiny mohli řadit i tzv. počítačovou kartografii (počítačové mapování, desktop </a:t>
            </a:r>
            <a:r>
              <a:rPr kumimoji="0" lang="cs-CZ" sz="2400" b="1" i="0" u="none" strike="noStrike" cap="none" normalizeH="0" baseline="0" dirty="0" err="1" smtClean="0">
                <a:ln>
                  <a:noFill/>
                </a:ln>
                <a:solidFill>
                  <a:srgbClr val="000000"/>
                </a:solidFill>
                <a:effectLst/>
                <a:latin typeface="Calibri" pitchFamily="34" charset="0"/>
                <a:ea typeface="Calibri" pitchFamily="34" charset="0"/>
                <a:cs typeface="Calibri" pitchFamily="34" charset="0"/>
              </a:rPr>
              <a:t>mapping</a:t>
            </a:r>
            <a:r>
              <a:rPr kumimoji="0" lang="cs-CZ" sz="2400" b="1" i="0" u="none" strike="noStrike" cap="none" normalizeH="0" baseline="0" dirty="0" smtClean="0">
                <a:ln>
                  <a:noFill/>
                </a:ln>
                <a:solidFill>
                  <a:srgbClr val="000000"/>
                </a:solidFill>
                <a:effectLst/>
                <a:latin typeface="Calibri" pitchFamily="34" charset="0"/>
                <a:ea typeface="Calibri" pitchFamily="34" charset="0"/>
                <a:cs typeface="Calibri" pitchFamily="34" charset="0"/>
              </a:rPr>
              <a:t>) neboli tvorbu digitálních map.</a:t>
            </a:r>
            <a:endParaRPr kumimoji="0" lang="cs-CZ" sz="2400" b="1"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C:\Vaclav\DeeBlack\SvatoňovaHabilitace\KartografieZima2016\yalohy\generalizace.jpg"/>
          <p:cNvPicPr>
            <a:picLocks noChangeAspect="1" noChangeArrowheads="1"/>
          </p:cNvPicPr>
          <p:nvPr/>
        </p:nvPicPr>
        <p:blipFill>
          <a:blip r:embed="rId2" cstate="print"/>
          <a:srcRect t="14604" r="27449" b="53896"/>
          <a:stretch>
            <a:fillRect/>
          </a:stretch>
        </p:blipFill>
        <p:spPr bwMode="auto">
          <a:xfrm>
            <a:off x="2509912" y="0"/>
            <a:ext cx="6634088" cy="2160240"/>
          </a:xfrm>
          <a:prstGeom prst="rect">
            <a:avLst/>
          </a:prstGeom>
          <a:noFill/>
        </p:spPr>
      </p:pic>
      <p:graphicFrame>
        <p:nvGraphicFramePr>
          <p:cNvPr id="12" name="Zástupný symbol pro obsah 3"/>
          <p:cNvGraphicFramePr>
            <a:graphicFrameLocks/>
          </p:cNvGraphicFramePr>
          <p:nvPr>
            <p:extLst>
              <p:ext uri="{D42A27DB-BD31-4B8C-83A1-F6EECF244321}">
                <p14:modId xmlns:p14="http://schemas.microsoft.com/office/powerpoint/2010/main" xmlns="" val="2847136474"/>
              </p:ext>
            </p:extLst>
          </p:nvPr>
        </p:nvGraphicFramePr>
        <p:xfrm>
          <a:off x="179512" y="5406182"/>
          <a:ext cx="8712968" cy="14518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0177" name="Rectangle 1"/>
          <p:cNvSpPr>
            <a:spLocks noChangeArrowheads="1"/>
          </p:cNvSpPr>
          <p:nvPr/>
        </p:nvSpPr>
        <p:spPr bwMode="auto">
          <a:xfrm>
            <a:off x="0" y="0"/>
            <a:ext cx="9144000" cy="563231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tabLst/>
            </a:pPr>
            <a:r>
              <a:rPr kumimoji="0" lang="cs-CZ" sz="2400" b="1" i="0" u="none" strike="noStrike" cap="none" normalizeH="0" baseline="0" dirty="0" smtClean="0">
                <a:ln>
                  <a:noFill/>
                </a:ln>
                <a:solidFill>
                  <a:srgbClr val="000000"/>
                </a:solidFill>
                <a:effectLst/>
                <a:latin typeface="Calibri" pitchFamily="34" charset="0"/>
                <a:ea typeface="Calibri" pitchFamily="34" charset="0"/>
                <a:cs typeface="Calibri" pitchFamily="34" charset="0"/>
              </a:rPr>
              <a:t>Členění kartografie na teoretickou a praktickou</a:t>
            </a:r>
            <a:endParaRPr kumimoji="0" lang="cs-CZ" sz="2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cs-CZ" sz="2400" b="1" i="0" u="none" strike="noStrike" cap="none" normalizeH="0" baseline="0" dirty="0" smtClean="0">
              <a:ln>
                <a:noFill/>
              </a:ln>
              <a:solidFill>
                <a:srgbClr val="000000"/>
              </a:solidFill>
              <a:effectLst/>
              <a:latin typeface="Calibri" pitchFamily="34" charset="0"/>
              <a:ea typeface="Calibri" pitchFamily="34" charset="0"/>
              <a:cs typeface="Calibri"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cs-CZ" sz="2400" b="1" i="0" u="none" strike="noStrike" cap="none" normalizeH="0" baseline="0" dirty="0" smtClean="0">
                <a:ln>
                  <a:noFill/>
                </a:ln>
                <a:solidFill>
                  <a:srgbClr val="000000"/>
                </a:solidFill>
                <a:effectLst/>
                <a:latin typeface="Calibri" pitchFamily="34" charset="0"/>
                <a:ea typeface="Calibri" pitchFamily="34" charset="0"/>
                <a:cs typeface="Calibri" pitchFamily="34" charset="0"/>
              </a:rPr>
              <a:t>Do teoretické části náležejí:</a:t>
            </a:r>
            <a:endParaRPr kumimoji="0" lang="cs-CZ" sz="2400" b="1"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tabLst/>
            </a:pPr>
            <a:endParaRPr kumimoji="0" lang="cs-CZ" sz="2400" b="1" i="0" u="none" strike="noStrike" cap="none" normalizeH="0" baseline="0" dirty="0" smtClean="0">
              <a:ln>
                <a:noFill/>
              </a:ln>
              <a:solidFill>
                <a:srgbClr val="000000"/>
              </a:solidFill>
              <a:effectLst/>
              <a:latin typeface="Calibri" pitchFamily="34" charset="0"/>
              <a:ea typeface="Calibri" pitchFamily="34" charset="0"/>
              <a:cs typeface="Calibri" pitchFamily="34" charset="0"/>
            </a:endParaRPr>
          </a:p>
          <a:p>
            <a:pPr marL="457200" indent="-457200" algn="just" eaLnBrk="0" hangingPunct="0">
              <a:buFontTx/>
              <a:buAutoNum type="alphaLcParenR"/>
            </a:pPr>
            <a:r>
              <a:rPr lang="cs-CZ" sz="2400" b="1" dirty="0" smtClean="0">
                <a:solidFill>
                  <a:srgbClr val="000000"/>
                </a:solidFill>
                <a:latin typeface="Calibri" pitchFamily="34" charset="0"/>
                <a:ea typeface="Calibri" pitchFamily="34" charset="0"/>
                <a:cs typeface="Calibri" pitchFamily="34" charset="0"/>
              </a:rPr>
              <a:t>Dějiny kartografie sledují historický vývoj dějin kartografie, ale zahrnují rovněž hodnocení starých mapových děl …</a:t>
            </a:r>
            <a:endParaRPr lang="cs-CZ" sz="2400" b="1" dirty="0" smtClean="0">
              <a:latin typeface="Arial" pitchFamily="34" charset="0"/>
              <a:cs typeface="Arial" pitchFamily="34" charset="0"/>
            </a:endParaRPr>
          </a:p>
          <a:p>
            <a:pPr marL="457200" marR="0" lvl="0" indent="-457200" algn="just" defTabSz="914400" rtl="0" eaLnBrk="0" fontAlgn="base" latinLnBrk="0" hangingPunct="0">
              <a:lnSpc>
                <a:spcPct val="100000"/>
              </a:lnSpc>
              <a:spcBef>
                <a:spcPct val="0"/>
              </a:spcBef>
              <a:spcAft>
                <a:spcPct val="0"/>
              </a:spcAft>
              <a:buClrTx/>
              <a:buSzTx/>
              <a:buAutoNum type="alphaLcParenR"/>
              <a:tabLst/>
            </a:pPr>
            <a:r>
              <a:rPr kumimoji="0" lang="cs-CZ" sz="2400" b="1" i="0" u="none" strike="noStrike" cap="none" normalizeH="0" baseline="0" dirty="0" smtClean="0">
                <a:ln>
                  <a:noFill/>
                </a:ln>
                <a:solidFill>
                  <a:srgbClr val="000000"/>
                </a:solidFill>
                <a:effectLst/>
                <a:latin typeface="Calibri" pitchFamily="34" charset="0"/>
                <a:ea typeface="Calibri" pitchFamily="34" charset="0"/>
                <a:cs typeface="Calibri" pitchFamily="34" charset="0"/>
              </a:rPr>
              <a:t>Matematická kartografie, která pojednává o matematických základech mapy, tedy zobrazení, zkreslení, transformace …</a:t>
            </a:r>
            <a:endParaRPr lang="cs-CZ" sz="2400" b="1" dirty="0" smtClean="0">
              <a:latin typeface="Arial" pitchFamily="34" charset="0"/>
              <a:cs typeface="Arial" pitchFamily="34" charset="0"/>
            </a:endParaRPr>
          </a:p>
          <a:p>
            <a:pPr marL="457200" marR="0" lvl="0" indent="-457200" algn="just" defTabSz="914400" rtl="0" eaLnBrk="0" fontAlgn="base" latinLnBrk="0" hangingPunct="0">
              <a:lnSpc>
                <a:spcPct val="100000"/>
              </a:lnSpc>
              <a:spcBef>
                <a:spcPct val="0"/>
              </a:spcBef>
              <a:spcAft>
                <a:spcPct val="0"/>
              </a:spcAft>
              <a:buClrTx/>
              <a:buSzTx/>
              <a:buAutoNum type="alphaLcParenR"/>
              <a:tabLst/>
            </a:pPr>
            <a:r>
              <a:rPr kumimoji="0" lang="cs-CZ" sz="2400" b="1" i="0" u="none" strike="noStrike" cap="none" normalizeH="0" baseline="0" dirty="0" smtClean="0">
                <a:ln>
                  <a:noFill/>
                </a:ln>
                <a:solidFill>
                  <a:srgbClr val="000000"/>
                </a:solidFill>
                <a:effectLst/>
                <a:latin typeface="Calibri" pitchFamily="34" charset="0"/>
                <a:ea typeface="Calibri" pitchFamily="34" charset="0"/>
                <a:cs typeface="Calibri" pitchFamily="34" charset="0"/>
              </a:rPr>
              <a:t>Kartografická generalizace se zabývá problematikou zobecnění a výběru mapového obsahu a přechody od jedné měřítkové řady ke druhé</a:t>
            </a:r>
            <a:endParaRPr lang="cs-CZ" sz="2400" b="1" dirty="0" smtClean="0">
              <a:latin typeface="Arial" pitchFamily="34" charset="0"/>
              <a:cs typeface="Arial" pitchFamily="34" charset="0"/>
            </a:endParaRPr>
          </a:p>
          <a:p>
            <a:pPr marL="457200" marR="0" lvl="0" indent="-457200" algn="just" defTabSz="914400" rtl="0" eaLnBrk="0" fontAlgn="base" latinLnBrk="0" hangingPunct="0">
              <a:lnSpc>
                <a:spcPct val="100000"/>
              </a:lnSpc>
              <a:spcBef>
                <a:spcPct val="0"/>
              </a:spcBef>
              <a:spcAft>
                <a:spcPct val="0"/>
              </a:spcAft>
              <a:buClrTx/>
              <a:buSzTx/>
              <a:buAutoNum type="alphaLcParenR"/>
              <a:tabLst/>
            </a:pPr>
            <a:r>
              <a:rPr kumimoji="0" lang="cs-CZ" sz="2400" b="1" i="0" u="none" strike="noStrike" cap="none" normalizeH="0" baseline="0" dirty="0" smtClean="0">
                <a:ln>
                  <a:noFill/>
                </a:ln>
                <a:solidFill>
                  <a:srgbClr val="000000"/>
                </a:solidFill>
                <a:effectLst/>
                <a:latin typeface="Calibri" pitchFamily="34" charset="0"/>
                <a:ea typeface="Calibri" pitchFamily="34" charset="0"/>
                <a:cs typeface="Calibri" pitchFamily="34" charset="0"/>
              </a:rPr>
              <a:t>Kartografická interpretace řeší principy grafického vyjadřování jednotlivých prvků mapy</a:t>
            </a:r>
            <a:endParaRPr lang="cs-CZ" sz="2400" b="1" dirty="0" smtClean="0">
              <a:latin typeface="Arial" pitchFamily="34" charset="0"/>
              <a:cs typeface="Arial" pitchFamily="34" charset="0"/>
            </a:endParaRPr>
          </a:p>
          <a:p>
            <a:pPr marL="457200" marR="0" lvl="0" indent="-457200" algn="just" defTabSz="914400" rtl="0" eaLnBrk="0" fontAlgn="base" latinLnBrk="0" hangingPunct="0">
              <a:lnSpc>
                <a:spcPct val="100000"/>
              </a:lnSpc>
              <a:spcBef>
                <a:spcPct val="0"/>
              </a:spcBef>
              <a:spcAft>
                <a:spcPct val="0"/>
              </a:spcAft>
              <a:buClrTx/>
              <a:buSzTx/>
              <a:buAutoNum type="alphaLcParenR"/>
              <a:tabLst/>
            </a:pPr>
            <a:r>
              <a:rPr kumimoji="0" lang="cs-CZ" sz="2400" b="1" i="0" u="none" strike="noStrike" cap="none" normalizeH="0" baseline="0" dirty="0" smtClean="0">
                <a:ln>
                  <a:noFill/>
                </a:ln>
                <a:solidFill>
                  <a:srgbClr val="000000"/>
                </a:solidFill>
                <a:effectLst/>
                <a:latin typeface="Calibri" pitchFamily="34" charset="0"/>
                <a:ea typeface="Calibri" pitchFamily="34" charset="0"/>
                <a:cs typeface="Calibri" pitchFamily="34" charset="0"/>
              </a:rPr>
              <a:t>Kartometrie se zabývá měřením na mapách. Stanovuje z map délky, úhly a plochy daných objektů v terénu.</a:t>
            </a:r>
            <a:endParaRPr lang="cs-CZ" sz="2400" b="1" dirty="0" smtClean="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7" name="Picture 3" descr="C:\Vaclav\DeeBlack\SvatoňovaHabilitace\KartografieZima2016\yalohy\sestaveni.png"/>
          <p:cNvPicPr>
            <a:picLocks noChangeAspect="1" noChangeArrowheads="1"/>
          </p:cNvPicPr>
          <p:nvPr/>
        </p:nvPicPr>
        <p:blipFill>
          <a:blip r:embed="rId2" cstate="print"/>
          <a:srcRect/>
          <a:stretch>
            <a:fillRect/>
          </a:stretch>
        </p:blipFill>
        <p:spPr bwMode="auto">
          <a:xfrm>
            <a:off x="2915816" y="1412776"/>
            <a:ext cx="4211960" cy="3358374"/>
          </a:xfrm>
          <a:prstGeom prst="rect">
            <a:avLst/>
          </a:prstGeom>
          <a:noFill/>
        </p:spPr>
      </p:pic>
      <p:pic>
        <p:nvPicPr>
          <p:cNvPr id="98306" name="Picture 2" descr="C:\Vaclav\DeeBlack\SvatoňovaHabilitace\KartografieZima2016\yalohy\kartoskrin1.jpeg"/>
          <p:cNvPicPr>
            <a:picLocks noChangeAspect="1" noChangeArrowheads="1"/>
          </p:cNvPicPr>
          <p:nvPr/>
        </p:nvPicPr>
        <p:blipFill>
          <a:blip r:embed="rId3" cstate="print"/>
          <a:srcRect/>
          <a:stretch>
            <a:fillRect/>
          </a:stretch>
        </p:blipFill>
        <p:spPr bwMode="auto">
          <a:xfrm>
            <a:off x="6126088" y="0"/>
            <a:ext cx="3017912" cy="2060848"/>
          </a:xfrm>
          <a:prstGeom prst="rect">
            <a:avLst/>
          </a:prstGeom>
          <a:noFill/>
        </p:spPr>
      </p:pic>
      <p:graphicFrame>
        <p:nvGraphicFramePr>
          <p:cNvPr id="12" name="Zástupný symbol pro obsah 3"/>
          <p:cNvGraphicFramePr>
            <a:graphicFrameLocks/>
          </p:cNvGraphicFramePr>
          <p:nvPr>
            <p:extLst>
              <p:ext uri="{D42A27DB-BD31-4B8C-83A1-F6EECF244321}">
                <p14:modId xmlns:p14="http://schemas.microsoft.com/office/powerpoint/2010/main" xmlns="" val="2847136474"/>
              </p:ext>
            </p:extLst>
          </p:nvPr>
        </p:nvGraphicFramePr>
        <p:xfrm>
          <a:off x="179512" y="5406182"/>
          <a:ext cx="8712968" cy="145181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0177" name="Rectangle 1"/>
          <p:cNvSpPr>
            <a:spLocks noChangeArrowheads="1"/>
          </p:cNvSpPr>
          <p:nvPr/>
        </p:nvSpPr>
        <p:spPr bwMode="auto">
          <a:xfrm>
            <a:off x="0" y="476672"/>
            <a:ext cx="9144000" cy="378565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tabLst/>
            </a:pPr>
            <a:r>
              <a:rPr kumimoji="0" lang="cs-CZ" sz="2400" b="1" i="0" u="none" strike="noStrike" cap="none" normalizeH="0" baseline="0" dirty="0" smtClean="0">
                <a:ln>
                  <a:noFill/>
                </a:ln>
                <a:solidFill>
                  <a:srgbClr val="000000"/>
                </a:solidFill>
                <a:effectLst/>
                <a:latin typeface="Calibri" pitchFamily="34" charset="0"/>
                <a:ea typeface="Calibri" pitchFamily="34" charset="0"/>
                <a:cs typeface="Calibri" pitchFamily="34" charset="0"/>
              </a:rPr>
              <a:t>Členění kartografie na teoretickou a praktickou</a:t>
            </a:r>
            <a:endParaRPr kumimoji="0" lang="cs-CZ" sz="2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tabLst/>
            </a:pPr>
            <a:endParaRPr kumimoji="0" lang="cs-CZ" sz="2400" b="1" i="0" u="none" strike="noStrike" cap="none" normalizeH="0" baseline="0" dirty="0" smtClean="0">
              <a:ln>
                <a:noFill/>
              </a:ln>
              <a:solidFill>
                <a:srgbClr val="000000"/>
              </a:solidFill>
              <a:effectLst/>
              <a:latin typeface="Calibri" pitchFamily="34" charset="0"/>
              <a:ea typeface="Calibri" pitchFamily="34" charset="0"/>
              <a:cs typeface="Calibri"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cs-CZ" sz="2400" b="1" i="0" u="none" strike="noStrike" cap="none" normalizeH="0" baseline="0" dirty="0" smtClean="0">
                <a:ln>
                  <a:noFill/>
                </a:ln>
                <a:solidFill>
                  <a:srgbClr val="000000"/>
                </a:solidFill>
                <a:effectLst/>
                <a:latin typeface="Calibri" pitchFamily="34" charset="0"/>
                <a:ea typeface="Calibri" pitchFamily="34" charset="0"/>
                <a:cs typeface="Calibri" pitchFamily="34" charset="0"/>
              </a:rPr>
              <a:t>Do praktické části náležejí:</a:t>
            </a:r>
            <a:endParaRPr kumimoji="0" lang="cs-CZ" sz="2400" b="1"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tabLst/>
            </a:pPr>
            <a:endParaRPr kumimoji="0" lang="cs-CZ" sz="2400" b="1" i="0" u="none" strike="noStrike" cap="none" normalizeH="0" baseline="0" dirty="0" smtClean="0">
              <a:ln>
                <a:noFill/>
              </a:ln>
              <a:solidFill>
                <a:srgbClr val="000000"/>
              </a:solidFill>
              <a:effectLst/>
              <a:latin typeface="Calibri" pitchFamily="34" charset="0"/>
              <a:ea typeface="Calibri" pitchFamily="34" charset="0"/>
              <a:cs typeface="Calibri" pitchFamily="34" charset="0"/>
            </a:endParaRPr>
          </a:p>
          <a:p>
            <a:pPr marL="457200" marR="0" lvl="0" indent="-457200" algn="just" defTabSz="914400" rtl="0" eaLnBrk="0" fontAlgn="base" latinLnBrk="0" hangingPunct="0">
              <a:lnSpc>
                <a:spcPct val="100000"/>
              </a:lnSpc>
              <a:spcBef>
                <a:spcPct val="0"/>
              </a:spcBef>
              <a:spcAft>
                <a:spcPct val="0"/>
              </a:spcAft>
              <a:buClrTx/>
              <a:buSzTx/>
              <a:buAutoNum type="alphaLcParenR"/>
              <a:tabLst/>
            </a:pPr>
            <a:r>
              <a:rPr kumimoji="0" lang="cs-CZ" sz="2400" b="1" i="0" u="none" strike="noStrike" cap="none" normalizeH="0" baseline="0" dirty="0" smtClean="0">
                <a:ln>
                  <a:noFill/>
                </a:ln>
                <a:solidFill>
                  <a:srgbClr val="000000"/>
                </a:solidFill>
                <a:effectLst/>
                <a:latin typeface="Calibri" pitchFamily="34" charset="0"/>
                <a:ea typeface="Calibri" pitchFamily="34" charset="0"/>
                <a:cs typeface="Calibri" pitchFamily="34" charset="0"/>
              </a:rPr>
              <a:t>Kartografická dokumentace, při které se shromažďují publikovaná kartografická díla.</a:t>
            </a:r>
            <a:endParaRPr lang="cs-CZ" sz="2400" b="1" dirty="0" smtClean="0">
              <a:latin typeface="Arial" pitchFamily="34" charset="0"/>
              <a:cs typeface="Arial" pitchFamily="34" charset="0"/>
            </a:endParaRPr>
          </a:p>
          <a:p>
            <a:pPr marL="457200" marR="0" lvl="0" indent="-457200" algn="just" defTabSz="914400" rtl="0" eaLnBrk="0" fontAlgn="base" latinLnBrk="0" hangingPunct="0">
              <a:lnSpc>
                <a:spcPct val="100000"/>
              </a:lnSpc>
              <a:spcBef>
                <a:spcPct val="0"/>
              </a:spcBef>
              <a:spcAft>
                <a:spcPct val="0"/>
              </a:spcAft>
              <a:buClrTx/>
              <a:buSzTx/>
              <a:buAutoNum type="alphaLcParenR"/>
              <a:tabLst/>
            </a:pPr>
            <a:r>
              <a:rPr kumimoji="0" lang="cs-CZ" sz="2400" b="1" i="0" u="none" strike="noStrike" cap="none" normalizeH="0" baseline="0" dirty="0" smtClean="0">
                <a:ln>
                  <a:noFill/>
                </a:ln>
                <a:solidFill>
                  <a:srgbClr val="000000"/>
                </a:solidFill>
                <a:effectLst/>
                <a:latin typeface="Calibri" pitchFamily="34" charset="0"/>
                <a:ea typeface="Calibri" pitchFamily="34" charset="0"/>
                <a:cs typeface="Calibri" pitchFamily="34" charset="0"/>
              </a:rPr>
              <a:t>Sestavování a redakce map zahrnující práce spojené s tvorbou map a digitálních geografických informačních systémů.</a:t>
            </a:r>
            <a:endParaRPr lang="cs-CZ" sz="2400" b="1" dirty="0" smtClean="0">
              <a:latin typeface="Arial" pitchFamily="34" charset="0"/>
              <a:cs typeface="Arial" pitchFamily="34" charset="0"/>
            </a:endParaRPr>
          </a:p>
          <a:p>
            <a:pPr marL="457200" marR="0" lvl="0" indent="-457200" algn="just" defTabSz="914400" rtl="0" eaLnBrk="0" fontAlgn="base" latinLnBrk="0" hangingPunct="0">
              <a:lnSpc>
                <a:spcPct val="100000"/>
              </a:lnSpc>
              <a:spcBef>
                <a:spcPct val="0"/>
              </a:spcBef>
              <a:spcAft>
                <a:spcPct val="0"/>
              </a:spcAft>
              <a:buClrTx/>
              <a:buSzTx/>
              <a:buAutoNum type="alphaLcParenR"/>
              <a:tabLst/>
            </a:pPr>
            <a:r>
              <a:rPr kumimoji="0" lang="cs-CZ" sz="2400" b="1" i="0" u="none" strike="noStrike" cap="none" normalizeH="0" baseline="0" dirty="0" smtClean="0">
                <a:ln>
                  <a:noFill/>
                </a:ln>
                <a:solidFill>
                  <a:srgbClr val="000000"/>
                </a:solidFill>
                <a:effectLst/>
                <a:latin typeface="Calibri" pitchFamily="34" charset="0"/>
                <a:ea typeface="Calibri" pitchFamily="34" charset="0"/>
                <a:cs typeface="Calibri" pitchFamily="34" charset="0"/>
              </a:rPr>
              <a:t>Kartografická reprodukce, která se zabývá pracemi při rozmnožování, tisku a šíření kartografických děl a produktů.</a:t>
            </a:r>
            <a:endParaRPr kumimoji="0" lang="cs-CZ" sz="2400" b="1" i="0" u="none" strike="noStrike" cap="none" normalizeH="0" baseline="0" dirty="0" smtClean="0">
              <a:ln>
                <a:noFill/>
              </a:ln>
              <a:solidFill>
                <a:schemeClr val="tx1"/>
              </a:solidFill>
              <a:effectLst/>
              <a:latin typeface="Arial" pitchFamily="34" charset="0"/>
              <a:cs typeface="Arial" pitchFamily="34" charset="0"/>
            </a:endParaRPr>
          </a:p>
        </p:txBody>
      </p:sp>
      <p:pic>
        <p:nvPicPr>
          <p:cNvPr id="98308" name="Picture 4" descr="C:\Vaclav\DeeBlack\SvatoňovaHabilitace\KartografieZima2016\yalohy\hedileberg.jpg"/>
          <p:cNvPicPr>
            <a:picLocks noChangeAspect="1" noChangeArrowheads="1"/>
          </p:cNvPicPr>
          <p:nvPr/>
        </p:nvPicPr>
        <p:blipFill>
          <a:blip r:embed="rId9" cstate="print"/>
          <a:srcRect/>
          <a:stretch>
            <a:fillRect/>
          </a:stretch>
        </p:blipFill>
        <p:spPr bwMode="auto">
          <a:xfrm>
            <a:off x="0" y="4373547"/>
            <a:ext cx="4211960" cy="2484453"/>
          </a:xfrm>
          <a:prstGeom prst="rect">
            <a:avLst/>
          </a:prstGeom>
          <a:noFill/>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Zástupný symbol pro obsah 3"/>
          <p:cNvGraphicFramePr>
            <a:graphicFrameLocks/>
          </p:cNvGraphicFramePr>
          <p:nvPr>
            <p:extLst>
              <p:ext uri="{D42A27DB-BD31-4B8C-83A1-F6EECF244321}">
                <p14:modId xmlns:p14="http://schemas.microsoft.com/office/powerpoint/2010/main" xmlns="" val="2847136474"/>
              </p:ext>
            </p:extLst>
          </p:nvPr>
        </p:nvGraphicFramePr>
        <p:xfrm>
          <a:off x="179512" y="5406182"/>
          <a:ext cx="8712968" cy="145181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Rectangle 1"/>
          <p:cNvSpPr>
            <a:spLocks noChangeArrowheads="1"/>
          </p:cNvSpPr>
          <p:nvPr/>
        </p:nvSpPr>
        <p:spPr bwMode="auto">
          <a:xfrm>
            <a:off x="179512" y="332656"/>
            <a:ext cx="8460432" cy="489364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tabLst/>
            </a:pPr>
            <a:r>
              <a:rPr kumimoji="0" lang="cs-CZ" sz="2400" b="1" i="0" u="none" strike="noStrike" cap="none" normalizeH="0" baseline="0" dirty="0" smtClean="0">
                <a:ln>
                  <a:noFill/>
                </a:ln>
                <a:solidFill>
                  <a:srgbClr val="000000"/>
                </a:solidFill>
                <a:effectLst/>
                <a:latin typeface="Calibri" pitchFamily="34" charset="0"/>
                <a:ea typeface="Calibri" pitchFamily="34" charset="0"/>
                <a:cs typeface="Calibri" pitchFamily="34" charset="0"/>
              </a:rPr>
              <a:t>Členění kartografie podle typu technologie použité při tvorbě a presentaci kartografických děl:</a:t>
            </a:r>
          </a:p>
          <a:p>
            <a:pPr marL="0" marR="0" lvl="0" indent="0" algn="just" defTabSz="914400" rtl="0" eaLnBrk="1" fontAlgn="base" latinLnBrk="0" hangingPunct="1">
              <a:lnSpc>
                <a:spcPct val="100000"/>
              </a:lnSpc>
              <a:spcBef>
                <a:spcPct val="0"/>
              </a:spcBef>
              <a:spcAft>
                <a:spcPct val="0"/>
              </a:spcAft>
              <a:buClrTx/>
              <a:buSzTx/>
              <a:tabLst/>
            </a:pPr>
            <a:endParaRPr kumimoji="0" lang="cs-CZ" sz="2400" b="1"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tabLst/>
            </a:pPr>
            <a:r>
              <a:rPr kumimoji="0" lang="cs-CZ" sz="2400" b="1" i="0" u="none" strike="noStrike" cap="none" normalizeH="0" baseline="0" dirty="0" smtClean="0">
                <a:ln>
                  <a:noFill/>
                </a:ln>
                <a:solidFill>
                  <a:srgbClr val="000000"/>
                </a:solidFill>
                <a:effectLst/>
                <a:latin typeface="Calibri" pitchFamily="34" charset="0"/>
                <a:ea typeface="Calibri" pitchFamily="34" charset="0"/>
                <a:cs typeface="Calibri" pitchFamily="34" charset="0"/>
              </a:rPr>
              <a:t>Podle použití technologie na výrobu kartografického produktu lze rozdělit na postupy čistě analogové nebo digitální nebo jejich kombinaci</a:t>
            </a:r>
            <a:endParaRPr kumimoji="0" lang="cs-CZ" sz="2400" b="1"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tabLst/>
            </a:pPr>
            <a:endParaRPr kumimoji="0" lang="cs-CZ" sz="2400" b="1" i="0" u="none" strike="noStrike" cap="none" normalizeH="0" baseline="0" dirty="0" smtClean="0">
              <a:ln>
                <a:noFill/>
              </a:ln>
              <a:solidFill>
                <a:srgbClr val="000000"/>
              </a:solidFill>
              <a:effectLst/>
              <a:latin typeface="Calibri" pitchFamily="34" charset="0"/>
              <a:ea typeface="Calibri" pitchFamily="34" charset="0"/>
              <a:cs typeface="Calibri" pitchFamily="34" charset="0"/>
            </a:endParaRPr>
          </a:p>
          <a:p>
            <a:pPr marL="0" marR="0" lvl="0" indent="0" algn="just" defTabSz="914400" rtl="0" eaLnBrk="0" fontAlgn="base" latinLnBrk="0" hangingPunct="0">
              <a:lnSpc>
                <a:spcPct val="100000"/>
              </a:lnSpc>
              <a:spcBef>
                <a:spcPct val="0"/>
              </a:spcBef>
              <a:spcAft>
                <a:spcPct val="0"/>
              </a:spcAft>
              <a:buClrTx/>
              <a:buSzTx/>
              <a:tabLst/>
            </a:pPr>
            <a:r>
              <a:rPr kumimoji="0" lang="cs-CZ" sz="2400" b="1" i="0" u="none" strike="noStrike" cap="none" normalizeH="0" baseline="0" dirty="0" smtClean="0">
                <a:ln>
                  <a:noFill/>
                </a:ln>
                <a:solidFill>
                  <a:srgbClr val="000000"/>
                </a:solidFill>
                <a:effectLst/>
                <a:latin typeface="Calibri" pitchFamily="34" charset="0"/>
                <a:ea typeface="Calibri" pitchFamily="34" charset="0"/>
                <a:cs typeface="Calibri" pitchFamily="34" charset="0"/>
              </a:rPr>
              <a:t>Podle typu vstupních a výstupních dat na rastrová a vektorová s jejich výhodami a nevýhodami</a:t>
            </a:r>
            <a:endParaRPr kumimoji="0" lang="cs-CZ" sz="2400" b="1"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tabLst/>
            </a:pPr>
            <a:endParaRPr kumimoji="0" lang="cs-CZ" sz="2400" b="1" i="0" u="none" strike="noStrike" cap="none" normalizeH="0" baseline="0" dirty="0" smtClean="0">
              <a:ln>
                <a:noFill/>
              </a:ln>
              <a:solidFill>
                <a:srgbClr val="000000"/>
              </a:solidFill>
              <a:effectLst/>
              <a:latin typeface="Calibri" pitchFamily="34" charset="0"/>
              <a:ea typeface="Calibri" pitchFamily="34" charset="0"/>
              <a:cs typeface="Calibri" pitchFamily="34" charset="0"/>
            </a:endParaRPr>
          </a:p>
          <a:p>
            <a:pPr marL="0" marR="0" lvl="0" indent="0" algn="just" defTabSz="914400" rtl="0" eaLnBrk="0" fontAlgn="base" latinLnBrk="0" hangingPunct="0">
              <a:lnSpc>
                <a:spcPct val="100000"/>
              </a:lnSpc>
              <a:spcBef>
                <a:spcPct val="0"/>
              </a:spcBef>
              <a:spcAft>
                <a:spcPct val="0"/>
              </a:spcAft>
              <a:buClrTx/>
              <a:buSzTx/>
              <a:tabLst/>
            </a:pPr>
            <a:r>
              <a:rPr kumimoji="0" lang="cs-CZ" sz="2400" b="1" i="0" u="none" strike="noStrike" cap="none" normalizeH="0" baseline="0" dirty="0" smtClean="0">
                <a:ln>
                  <a:noFill/>
                </a:ln>
                <a:solidFill>
                  <a:srgbClr val="000000"/>
                </a:solidFill>
                <a:effectLst/>
                <a:latin typeface="Calibri" pitchFamily="34" charset="0"/>
                <a:ea typeface="Calibri" pitchFamily="34" charset="0"/>
                <a:cs typeface="Calibri" pitchFamily="34" charset="0"/>
              </a:rPr>
              <a:t>Podle typů presentace lze rozdělit kartografii na interaktivní, multimediální, webovou, kybernetickou, prostorově </a:t>
            </a:r>
            <a:r>
              <a:rPr kumimoji="0" lang="cs-CZ" sz="2400" b="1" i="0" u="none" strike="noStrike" cap="none" normalizeH="0" baseline="0" dirty="0" err="1" smtClean="0">
                <a:ln>
                  <a:noFill/>
                </a:ln>
                <a:solidFill>
                  <a:srgbClr val="000000"/>
                </a:solidFill>
                <a:effectLst/>
                <a:latin typeface="Calibri" pitchFamily="34" charset="0"/>
                <a:ea typeface="Calibri" pitchFamily="34" charset="0"/>
                <a:cs typeface="Calibri" pitchFamily="34" charset="0"/>
              </a:rPr>
              <a:t>geoinforma</a:t>
            </a:r>
            <a:endParaRPr kumimoji="0" lang="cs-CZ" sz="2400" b="1" i="0" u="none" strike="noStrike" cap="none" normalizeH="0" baseline="0" dirty="0" smtClean="0">
              <a:ln>
                <a:noFill/>
              </a:ln>
              <a:solidFill>
                <a:srgbClr val="000000"/>
              </a:solidFill>
              <a:effectLst/>
              <a:latin typeface="Calibri" pitchFamily="34" charset="0"/>
              <a:ea typeface="Calibri" pitchFamily="34" charset="0"/>
              <a:cs typeface="Calibri" pitchFamily="34" charset="0"/>
            </a:endParaRPr>
          </a:p>
          <a:p>
            <a:pPr marL="0" marR="0" lvl="0" indent="0" algn="just" defTabSz="914400" rtl="0" eaLnBrk="0" fontAlgn="base" latinLnBrk="0" hangingPunct="0">
              <a:lnSpc>
                <a:spcPct val="100000"/>
              </a:lnSpc>
              <a:spcBef>
                <a:spcPct val="0"/>
              </a:spcBef>
              <a:spcAft>
                <a:spcPct val="0"/>
              </a:spcAft>
              <a:buClrTx/>
              <a:buSzTx/>
              <a:tabLst/>
            </a:pPr>
            <a:r>
              <a:rPr kumimoji="0" lang="cs-CZ" sz="2400" b="1" i="0" u="none" strike="noStrike" cap="none" normalizeH="0" baseline="0" dirty="0" smtClean="0">
                <a:ln>
                  <a:noFill/>
                </a:ln>
                <a:solidFill>
                  <a:srgbClr val="000000"/>
                </a:solidFill>
                <a:effectLst/>
                <a:latin typeface="Calibri" pitchFamily="34" charset="0"/>
                <a:ea typeface="Calibri" pitchFamily="34" charset="0"/>
                <a:cs typeface="Calibri" pitchFamily="34" charset="0"/>
              </a:rPr>
              <a:t>ční,  …</a:t>
            </a:r>
            <a:endParaRPr kumimoji="0" lang="cs-CZ" sz="2400" b="1"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Zástupný symbol pro obsah 3"/>
          <p:cNvGraphicFramePr>
            <a:graphicFrameLocks/>
          </p:cNvGraphicFramePr>
          <p:nvPr>
            <p:extLst>
              <p:ext uri="{D42A27DB-BD31-4B8C-83A1-F6EECF244321}">
                <p14:modId xmlns:p14="http://schemas.microsoft.com/office/powerpoint/2010/main" xmlns="" val="2847136474"/>
              </p:ext>
            </p:extLst>
          </p:nvPr>
        </p:nvGraphicFramePr>
        <p:xfrm>
          <a:off x="179512" y="5406182"/>
          <a:ext cx="8712968" cy="145181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8849" name="Rectangle 1"/>
          <p:cNvSpPr>
            <a:spLocks noChangeArrowheads="1"/>
          </p:cNvSpPr>
          <p:nvPr/>
        </p:nvSpPr>
        <p:spPr bwMode="auto">
          <a:xfrm>
            <a:off x="251520" y="219998"/>
            <a:ext cx="8280920" cy="526297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tabLst/>
            </a:pPr>
            <a:r>
              <a:rPr kumimoji="0" lang="cs-CZ" sz="2400" b="1" i="0" u="none" strike="noStrike" cap="none" normalizeH="0" baseline="0" dirty="0" smtClean="0">
                <a:ln>
                  <a:noFill/>
                </a:ln>
                <a:solidFill>
                  <a:srgbClr val="000000"/>
                </a:solidFill>
                <a:effectLst/>
                <a:latin typeface="Calibri" pitchFamily="34" charset="0"/>
                <a:ea typeface="Calibri" pitchFamily="34" charset="0"/>
                <a:cs typeface="Calibri" pitchFamily="34" charset="0"/>
              </a:rPr>
              <a:t>Členění kartografie podle typu a obsahu kartografických děl na:</a:t>
            </a:r>
          </a:p>
          <a:p>
            <a:pPr marL="0" marR="0" lvl="0" indent="0" algn="just" defTabSz="914400" rtl="0" eaLnBrk="1" fontAlgn="base" latinLnBrk="0" hangingPunct="1">
              <a:lnSpc>
                <a:spcPct val="100000"/>
              </a:lnSpc>
              <a:spcBef>
                <a:spcPct val="0"/>
              </a:spcBef>
              <a:spcAft>
                <a:spcPct val="0"/>
              </a:spcAft>
              <a:buClrTx/>
              <a:buSzTx/>
              <a:tabLst/>
            </a:pPr>
            <a:endParaRPr kumimoji="0" lang="cs-CZ" sz="2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tabLst/>
            </a:pPr>
            <a:r>
              <a:rPr kumimoji="0" lang="cs-CZ" sz="2400" b="1" i="0" u="none" strike="noStrike" cap="none" normalizeH="0" baseline="0" dirty="0" smtClean="0">
                <a:ln>
                  <a:noFill/>
                </a:ln>
                <a:solidFill>
                  <a:srgbClr val="000000"/>
                </a:solidFill>
                <a:effectLst/>
                <a:latin typeface="Calibri" pitchFamily="34" charset="0"/>
                <a:ea typeface="Calibri" pitchFamily="34" charset="0"/>
                <a:cs typeface="Calibri" pitchFamily="34" charset="0"/>
              </a:rPr>
              <a:t>Všeobecně fyzicko-zeměpisné mapy</a:t>
            </a:r>
            <a:endParaRPr kumimoji="0" lang="cs-CZ" sz="2400" b="1"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tabLst/>
            </a:pPr>
            <a:r>
              <a:rPr kumimoji="0" lang="cs-CZ" sz="2400" b="1" i="0" u="none" strike="noStrike" cap="none" normalizeH="0" baseline="0" dirty="0" smtClean="0">
                <a:ln>
                  <a:noFill/>
                </a:ln>
                <a:solidFill>
                  <a:srgbClr val="000000"/>
                </a:solidFill>
                <a:effectLst/>
                <a:latin typeface="Calibri" pitchFamily="34" charset="0"/>
                <a:ea typeface="Calibri" pitchFamily="34" charset="0"/>
                <a:cs typeface="Calibri" pitchFamily="34" charset="0"/>
              </a:rPr>
              <a:t>Námořní, vojenské a topografické mapy</a:t>
            </a:r>
            <a:endParaRPr kumimoji="0" lang="cs-CZ" sz="2400" b="1"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tabLst/>
            </a:pPr>
            <a:r>
              <a:rPr kumimoji="0" lang="cs-CZ" sz="2400" b="1" i="0" u="none" strike="noStrike" cap="none" normalizeH="0" baseline="0" dirty="0" smtClean="0">
                <a:ln>
                  <a:noFill/>
                </a:ln>
                <a:solidFill>
                  <a:srgbClr val="000000"/>
                </a:solidFill>
                <a:effectLst/>
                <a:latin typeface="Calibri" pitchFamily="34" charset="0"/>
                <a:ea typeface="Calibri" pitchFamily="34" charset="0"/>
                <a:cs typeface="Calibri" pitchFamily="34" charset="0"/>
              </a:rPr>
              <a:t>Letecké, navigační, turistické a cestovní mapy</a:t>
            </a:r>
            <a:endParaRPr kumimoji="0" lang="cs-CZ" sz="2400" b="1"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tabLst/>
            </a:pPr>
            <a:r>
              <a:rPr kumimoji="0" lang="cs-CZ" sz="2400" b="1" i="0" u="none" strike="noStrike" cap="none" normalizeH="0" baseline="0" dirty="0" err="1" smtClean="0">
                <a:ln>
                  <a:noFill/>
                </a:ln>
                <a:solidFill>
                  <a:srgbClr val="000000"/>
                </a:solidFill>
                <a:effectLst/>
                <a:latin typeface="Calibri" pitchFamily="34" charset="0"/>
                <a:ea typeface="Calibri" pitchFamily="34" charset="0"/>
                <a:cs typeface="Calibri" pitchFamily="34" charset="0"/>
              </a:rPr>
              <a:t>Velko</a:t>
            </a:r>
            <a:r>
              <a:rPr kumimoji="0" lang="cs-CZ" sz="2400" b="1" i="0" u="none" strike="noStrike" cap="none" normalizeH="0" baseline="0" dirty="0" smtClean="0">
                <a:ln>
                  <a:noFill/>
                </a:ln>
                <a:solidFill>
                  <a:srgbClr val="000000"/>
                </a:solidFill>
                <a:effectLst/>
                <a:latin typeface="Calibri" pitchFamily="34" charset="0"/>
                <a:ea typeface="Calibri" pitchFamily="34" charset="0"/>
                <a:cs typeface="Calibri" pitchFamily="34" charset="0"/>
              </a:rPr>
              <a:t>, středně a </a:t>
            </a:r>
            <a:r>
              <a:rPr kumimoji="0" lang="cs-CZ" sz="2400" b="1" i="0" u="none" strike="noStrike" cap="none" normalizeH="0" baseline="0" dirty="0" err="1" smtClean="0">
                <a:ln>
                  <a:noFill/>
                </a:ln>
                <a:solidFill>
                  <a:srgbClr val="000000"/>
                </a:solidFill>
                <a:effectLst/>
                <a:latin typeface="Calibri" pitchFamily="34" charset="0"/>
                <a:ea typeface="Calibri" pitchFamily="34" charset="0"/>
                <a:cs typeface="Calibri" pitchFamily="34" charset="0"/>
              </a:rPr>
              <a:t>malo</a:t>
            </a:r>
            <a:r>
              <a:rPr kumimoji="0" lang="cs-CZ" sz="2400" b="1" i="0" u="none" strike="noStrike" cap="none" normalizeH="0" baseline="0" dirty="0" smtClean="0">
                <a:ln>
                  <a:noFill/>
                </a:ln>
                <a:solidFill>
                  <a:srgbClr val="000000"/>
                </a:solidFill>
                <a:effectLst/>
                <a:latin typeface="Calibri" pitchFamily="34" charset="0"/>
                <a:ea typeface="Calibri" pitchFamily="34" charset="0"/>
                <a:cs typeface="Calibri" pitchFamily="34" charset="0"/>
              </a:rPr>
              <a:t> měřítkové mapy</a:t>
            </a:r>
            <a:endParaRPr kumimoji="0" lang="cs-CZ" sz="2400" b="1"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tabLst/>
            </a:pPr>
            <a:r>
              <a:rPr kumimoji="0" lang="cs-CZ" sz="2400" b="1" i="0" u="none" strike="noStrike" cap="none" normalizeH="0" baseline="0" dirty="0" smtClean="0">
                <a:ln>
                  <a:noFill/>
                </a:ln>
                <a:solidFill>
                  <a:srgbClr val="000000"/>
                </a:solidFill>
                <a:effectLst/>
                <a:latin typeface="Calibri" pitchFamily="34" charset="0"/>
                <a:ea typeface="Calibri" pitchFamily="34" charset="0"/>
                <a:cs typeface="Calibri" pitchFamily="34" charset="0"/>
              </a:rPr>
              <a:t>Národohospodářské mapy</a:t>
            </a:r>
            <a:endParaRPr kumimoji="0" lang="cs-CZ" sz="2400" b="1"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tabLst/>
            </a:pPr>
            <a:r>
              <a:rPr kumimoji="0" lang="cs-CZ" sz="2400" b="1" i="0" u="none" strike="noStrike" cap="none" normalizeH="0" baseline="0" dirty="0" smtClean="0">
                <a:ln>
                  <a:noFill/>
                </a:ln>
                <a:solidFill>
                  <a:srgbClr val="000000"/>
                </a:solidFill>
                <a:effectLst/>
                <a:latin typeface="Calibri" pitchFamily="34" charset="0"/>
                <a:ea typeface="Calibri" pitchFamily="34" charset="0"/>
                <a:cs typeface="Calibri" pitchFamily="34" charset="0"/>
              </a:rPr>
              <a:t>Mapy tematické - geomorfologické, klimatické, hydrologické, tektonické, botanické, půdní, zoogeografické </a:t>
            </a:r>
            <a:endParaRPr kumimoji="0" lang="cs-CZ" sz="2400" b="1"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tabLst/>
            </a:pPr>
            <a:r>
              <a:rPr kumimoji="0" lang="cs-CZ" sz="2400" b="1" i="0" u="none" strike="noStrike" cap="none" normalizeH="0" baseline="0" dirty="0" smtClean="0">
                <a:ln>
                  <a:noFill/>
                </a:ln>
                <a:solidFill>
                  <a:srgbClr val="000000"/>
                </a:solidFill>
                <a:effectLst/>
                <a:latin typeface="Calibri" pitchFamily="34" charset="0"/>
                <a:ea typeface="Calibri" pitchFamily="34" charset="0"/>
                <a:cs typeface="Calibri" pitchFamily="34" charset="0"/>
              </a:rPr>
              <a:t>Mapy sociálně ekonomické </a:t>
            </a:r>
            <a:endParaRPr kumimoji="0" lang="cs-CZ" sz="2400" b="1"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tabLst/>
            </a:pPr>
            <a:r>
              <a:rPr kumimoji="0" lang="cs-CZ" sz="2400" b="1" i="0" u="none" strike="noStrike" cap="none" normalizeH="0" baseline="0" dirty="0" smtClean="0">
                <a:ln>
                  <a:noFill/>
                </a:ln>
                <a:solidFill>
                  <a:srgbClr val="000000"/>
                </a:solidFill>
                <a:effectLst/>
                <a:latin typeface="Calibri" pitchFamily="34" charset="0"/>
                <a:ea typeface="Calibri" pitchFamily="34" charset="0"/>
                <a:cs typeface="Calibri" pitchFamily="34" charset="0"/>
              </a:rPr>
              <a:t>Mapy katastrální</a:t>
            </a:r>
            <a:endParaRPr kumimoji="0" lang="cs-CZ" sz="2400" b="1"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tabLst/>
            </a:pPr>
            <a:r>
              <a:rPr kumimoji="0" lang="cs-CZ" sz="2400" b="1" i="0" u="none" strike="noStrike" cap="none" normalizeH="0" baseline="0" dirty="0" smtClean="0">
                <a:ln>
                  <a:noFill/>
                </a:ln>
                <a:solidFill>
                  <a:srgbClr val="000000"/>
                </a:solidFill>
                <a:effectLst/>
                <a:latin typeface="Calibri" pitchFamily="34" charset="0"/>
                <a:ea typeface="Calibri" pitchFamily="34" charset="0"/>
                <a:cs typeface="Calibri" pitchFamily="34" charset="0"/>
              </a:rPr>
              <a:t>Kartogramy a </a:t>
            </a:r>
            <a:r>
              <a:rPr kumimoji="0" lang="cs-CZ" sz="2400" b="1" i="0" u="none" strike="noStrike" cap="none" normalizeH="0" baseline="0" dirty="0" err="1" smtClean="0">
                <a:ln>
                  <a:noFill/>
                </a:ln>
                <a:solidFill>
                  <a:srgbClr val="000000"/>
                </a:solidFill>
                <a:effectLst/>
                <a:latin typeface="Calibri" pitchFamily="34" charset="0"/>
                <a:ea typeface="Calibri" pitchFamily="34" charset="0"/>
                <a:cs typeface="Calibri" pitchFamily="34" charset="0"/>
              </a:rPr>
              <a:t>kartodiagramy</a:t>
            </a:r>
            <a:endParaRPr kumimoji="0" lang="cs-CZ" sz="2400" b="1"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tabLst/>
            </a:pPr>
            <a:r>
              <a:rPr kumimoji="0" lang="cs-CZ" sz="2400" b="1" i="0" u="none" strike="noStrike" cap="none" normalizeH="0" baseline="0" dirty="0" smtClean="0">
                <a:ln>
                  <a:noFill/>
                </a:ln>
                <a:solidFill>
                  <a:srgbClr val="000000"/>
                </a:solidFill>
                <a:effectLst/>
                <a:latin typeface="Calibri" pitchFamily="34" charset="0"/>
                <a:ea typeface="Calibri" pitchFamily="34" charset="0"/>
                <a:cs typeface="Calibri" pitchFamily="34" charset="0"/>
              </a:rPr>
              <a:t>Kartografická díla v geografických informačních systémech a </a:t>
            </a:r>
            <a:r>
              <a:rPr kumimoji="0" lang="cs-CZ" sz="2400" b="1" i="0" u="none" strike="noStrike" cap="none" normalizeH="0" baseline="0" dirty="0" err="1" smtClean="0">
                <a:ln>
                  <a:noFill/>
                </a:ln>
                <a:solidFill>
                  <a:srgbClr val="000000"/>
                </a:solidFill>
                <a:effectLst/>
                <a:latin typeface="Calibri" pitchFamily="34" charset="0"/>
                <a:ea typeface="Calibri" pitchFamily="34" charset="0"/>
                <a:cs typeface="Calibri" pitchFamily="34" charset="0"/>
              </a:rPr>
              <a:t>geoinformačních</a:t>
            </a:r>
            <a:r>
              <a:rPr kumimoji="0" lang="cs-CZ" sz="2400" b="1" i="0" u="none" strike="noStrike" cap="none" normalizeH="0" baseline="0" dirty="0" smtClean="0">
                <a:ln>
                  <a:noFill/>
                </a:ln>
                <a:solidFill>
                  <a:srgbClr val="000000"/>
                </a:solidFill>
                <a:effectLst/>
                <a:latin typeface="Calibri" pitchFamily="34" charset="0"/>
                <a:ea typeface="Calibri" pitchFamily="34" charset="0"/>
                <a:cs typeface="Calibri" pitchFamily="34" charset="0"/>
              </a:rPr>
              <a:t> technologiích</a:t>
            </a:r>
            <a:endParaRPr kumimoji="0" lang="cs-CZ" sz="2400" b="1"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 7"/>
          <p:cNvGraphicFramePr/>
          <p:nvPr/>
        </p:nvGraphicFramePr>
        <p:xfrm>
          <a:off x="285720" y="188640"/>
          <a:ext cx="8858280" cy="54498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4" name="Zástupný symbol pro obsah 3"/>
          <p:cNvGraphicFramePr>
            <a:graphicFrameLocks/>
          </p:cNvGraphicFramePr>
          <p:nvPr>
            <p:extLst>
              <p:ext uri="{D42A27DB-BD31-4B8C-83A1-F6EECF244321}">
                <p14:modId xmlns:p14="http://schemas.microsoft.com/office/powerpoint/2010/main" xmlns="" val="2847136474"/>
              </p:ext>
            </p:extLst>
          </p:nvPr>
        </p:nvGraphicFramePr>
        <p:xfrm>
          <a:off x="179512" y="5406182"/>
          <a:ext cx="8712968" cy="145181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Zástupný symbol pro obsah 3"/>
          <p:cNvGraphicFramePr>
            <a:graphicFrameLocks/>
          </p:cNvGraphicFramePr>
          <p:nvPr>
            <p:extLst>
              <p:ext uri="{D42A27DB-BD31-4B8C-83A1-F6EECF244321}">
                <p14:modId xmlns:p14="http://schemas.microsoft.com/office/powerpoint/2010/main" xmlns="" val="2847136474"/>
              </p:ext>
            </p:extLst>
          </p:nvPr>
        </p:nvGraphicFramePr>
        <p:xfrm>
          <a:off x="179512" y="5406182"/>
          <a:ext cx="8712968" cy="145181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0418" name="Picture 2"/>
          <p:cNvPicPr>
            <a:picLocks noChangeAspect="1" noChangeArrowheads="1"/>
          </p:cNvPicPr>
          <p:nvPr/>
        </p:nvPicPr>
        <p:blipFill>
          <a:blip r:embed="rId7" cstate="print"/>
          <a:srcRect/>
          <a:stretch>
            <a:fillRect/>
          </a:stretch>
        </p:blipFill>
        <p:spPr bwMode="auto">
          <a:xfrm>
            <a:off x="251520" y="0"/>
            <a:ext cx="8208912" cy="545587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Zástupný symbol pro obsah 3"/>
          <p:cNvGraphicFramePr>
            <a:graphicFrameLocks/>
          </p:cNvGraphicFramePr>
          <p:nvPr>
            <p:extLst>
              <p:ext uri="{D42A27DB-BD31-4B8C-83A1-F6EECF244321}">
                <p14:modId xmlns:p14="http://schemas.microsoft.com/office/powerpoint/2010/main" xmlns="" val="2847136474"/>
              </p:ext>
            </p:extLst>
          </p:nvPr>
        </p:nvGraphicFramePr>
        <p:xfrm>
          <a:off x="179512" y="5406182"/>
          <a:ext cx="8712968" cy="145181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9393" name="Picture 1"/>
          <p:cNvPicPr>
            <a:picLocks noChangeAspect="1" noChangeArrowheads="1"/>
          </p:cNvPicPr>
          <p:nvPr/>
        </p:nvPicPr>
        <p:blipFill>
          <a:blip r:embed="rId7" cstate="print"/>
          <a:srcRect/>
          <a:stretch>
            <a:fillRect/>
          </a:stretch>
        </p:blipFill>
        <p:spPr bwMode="auto">
          <a:xfrm>
            <a:off x="251520" y="0"/>
            <a:ext cx="8532440" cy="546595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Zástupný symbol pro obsah 3"/>
          <p:cNvGraphicFramePr>
            <a:graphicFrameLocks/>
          </p:cNvGraphicFramePr>
          <p:nvPr>
            <p:extLst>
              <p:ext uri="{D42A27DB-BD31-4B8C-83A1-F6EECF244321}">
                <p14:modId xmlns:p14="http://schemas.microsoft.com/office/powerpoint/2010/main" xmlns="" val="2847136474"/>
              </p:ext>
            </p:extLst>
          </p:nvPr>
        </p:nvGraphicFramePr>
        <p:xfrm>
          <a:off x="179512" y="5406182"/>
          <a:ext cx="8712968" cy="145181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8673" name="Rectangle 1"/>
          <p:cNvSpPr>
            <a:spLocks noChangeArrowheads="1"/>
          </p:cNvSpPr>
          <p:nvPr/>
        </p:nvSpPr>
        <p:spPr bwMode="auto">
          <a:xfrm>
            <a:off x="2195736" y="188640"/>
            <a:ext cx="6588224" cy="8309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tabLst/>
            </a:pPr>
            <a:r>
              <a:rPr kumimoji="0" lang="cs-CZ" sz="2400" b="1" i="0" u="none" strike="noStrike" cap="none" normalizeH="0" baseline="0" dirty="0" smtClean="0">
                <a:ln>
                  <a:noFill/>
                </a:ln>
                <a:solidFill>
                  <a:srgbClr val="000000"/>
                </a:solidFill>
                <a:effectLst/>
                <a:latin typeface="Calibri" pitchFamily="34" charset="0"/>
                <a:ea typeface="Calibri" pitchFamily="34" charset="0"/>
                <a:cs typeface="Calibri" pitchFamily="34" charset="0"/>
              </a:rPr>
              <a:t>Kartografie je umění kresby map a plánů a patří k nejstarším</a:t>
            </a:r>
            <a:r>
              <a:rPr kumimoji="0" lang="cs-CZ" sz="2400" b="1" i="0" u="none" strike="noStrike" cap="none" normalizeH="0" dirty="0" smtClean="0">
                <a:ln>
                  <a:noFill/>
                </a:ln>
                <a:solidFill>
                  <a:srgbClr val="000000"/>
                </a:solidFill>
                <a:effectLst/>
                <a:latin typeface="Calibri" pitchFamily="34" charset="0"/>
                <a:ea typeface="Calibri" pitchFamily="34" charset="0"/>
                <a:cs typeface="Calibri" pitchFamily="34" charset="0"/>
              </a:rPr>
              <a:t> </a:t>
            </a:r>
            <a:r>
              <a:rPr kumimoji="0" lang="cs-CZ" sz="2400" b="1" i="0" u="none" strike="noStrike" cap="none" normalizeH="0" baseline="0" dirty="0" smtClean="0">
                <a:ln>
                  <a:noFill/>
                </a:ln>
                <a:solidFill>
                  <a:srgbClr val="000000"/>
                </a:solidFill>
                <a:effectLst/>
                <a:latin typeface="Calibri" pitchFamily="34" charset="0"/>
                <a:ea typeface="Calibri" pitchFamily="34" charset="0"/>
                <a:cs typeface="Calibri" pitchFamily="34" charset="0"/>
              </a:rPr>
              <a:t>dovednostem člověka.</a:t>
            </a:r>
            <a:endParaRPr kumimoji="0" lang="cs-CZ" sz="2400" b="1" i="0" u="none" strike="noStrike" cap="none" normalizeH="0" baseline="0" dirty="0" smtClean="0">
              <a:ln>
                <a:noFill/>
              </a:ln>
              <a:solidFill>
                <a:schemeClr val="tx1"/>
              </a:solidFill>
              <a:effectLst/>
              <a:latin typeface="Arial" pitchFamily="34" charset="0"/>
              <a:cs typeface="Arial" pitchFamily="34" charset="0"/>
            </a:endParaRPr>
          </a:p>
        </p:txBody>
      </p:sp>
      <p:pic>
        <p:nvPicPr>
          <p:cNvPr id="28675" name="Picture 3"/>
          <p:cNvPicPr>
            <a:picLocks noChangeAspect="1" noChangeArrowheads="1"/>
          </p:cNvPicPr>
          <p:nvPr/>
        </p:nvPicPr>
        <p:blipFill>
          <a:blip r:embed="rId7" cstate="print"/>
          <a:srcRect/>
          <a:stretch>
            <a:fillRect/>
          </a:stretch>
        </p:blipFill>
        <p:spPr bwMode="auto">
          <a:xfrm>
            <a:off x="2843808" y="980728"/>
            <a:ext cx="6048672" cy="4543297"/>
          </a:xfrm>
          <a:prstGeom prst="rect">
            <a:avLst/>
          </a:prstGeom>
          <a:noFill/>
          <a:ln w="9525">
            <a:noFill/>
            <a:miter lim="800000"/>
            <a:headEnd/>
            <a:tailEnd/>
          </a:ln>
        </p:spPr>
      </p:pic>
      <p:sp>
        <p:nvSpPr>
          <p:cNvPr id="15" name="Rectangle 1"/>
          <p:cNvSpPr>
            <a:spLocks noChangeArrowheads="1"/>
          </p:cNvSpPr>
          <p:nvPr/>
        </p:nvSpPr>
        <p:spPr bwMode="auto">
          <a:xfrm>
            <a:off x="0" y="1412776"/>
            <a:ext cx="3203848" cy="230832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tabLst/>
            </a:pPr>
            <a:r>
              <a:rPr kumimoji="0" lang="cs-CZ" sz="2400" b="1" i="0" u="none" strike="noStrike" cap="none" normalizeH="0" baseline="0" dirty="0" smtClean="0">
                <a:ln>
                  <a:noFill/>
                </a:ln>
                <a:solidFill>
                  <a:srgbClr val="000000"/>
                </a:solidFill>
                <a:effectLst/>
                <a:latin typeface="Calibri" pitchFamily="34" charset="0"/>
                <a:ea typeface="Calibri" pitchFamily="34" charset="0"/>
                <a:cs typeface="Calibri" pitchFamily="34" charset="0"/>
              </a:rPr>
              <a:t>Slovo </a:t>
            </a:r>
            <a:r>
              <a:rPr kumimoji="0" lang="cs-CZ" sz="2400" b="1" i="0" u="none" strike="noStrike" cap="none" normalizeH="0" baseline="0" dirty="0" smtClean="0">
                <a:ln>
                  <a:noFill/>
                </a:ln>
                <a:solidFill>
                  <a:schemeClr val="tx1"/>
                </a:solidFill>
                <a:effectLst/>
                <a:latin typeface="Calibri" pitchFamily="34" charset="0"/>
                <a:ea typeface="Calibri" pitchFamily="34" charset="0"/>
                <a:cs typeface="Calibri" pitchFamily="34" charset="0"/>
              </a:rPr>
              <a:t>kartografie</a:t>
            </a:r>
            <a:r>
              <a:rPr kumimoji="0" lang="cs-CZ" sz="2400" b="1" i="0" u="none" strike="noStrike" cap="none" normalizeH="0" baseline="0" dirty="0" smtClean="0">
                <a:ln>
                  <a:noFill/>
                </a:ln>
                <a:solidFill>
                  <a:srgbClr val="0000FF"/>
                </a:solidFill>
                <a:effectLst/>
                <a:latin typeface="Calibri" pitchFamily="34" charset="0"/>
                <a:ea typeface="Calibri" pitchFamily="34" charset="0"/>
                <a:cs typeface="Calibri" pitchFamily="34" charset="0"/>
              </a:rPr>
              <a:t> </a:t>
            </a:r>
            <a:r>
              <a:rPr kumimoji="0" lang="cs-CZ" sz="2400" b="1" i="0" u="none" strike="noStrike" cap="none" normalizeH="0" baseline="0" dirty="0" smtClean="0">
                <a:ln>
                  <a:noFill/>
                </a:ln>
                <a:solidFill>
                  <a:srgbClr val="000000"/>
                </a:solidFill>
                <a:effectLst/>
                <a:latin typeface="Calibri" pitchFamily="34" charset="0"/>
                <a:ea typeface="Calibri" pitchFamily="34" charset="0"/>
                <a:cs typeface="Calibri" pitchFamily="34" charset="0"/>
              </a:rPr>
              <a:t>pochází z řečtiny a skládá se ze slov </a:t>
            </a:r>
            <a:r>
              <a:rPr kumimoji="0" lang="cs-CZ" sz="2400" b="1" i="0" u="none" strike="noStrike" cap="none" normalizeH="0" baseline="0" dirty="0" err="1" smtClean="0">
                <a:ln>
                  <a:noFill/>
                </a:ln>
                <a:solidFill>
                  <a:srgbClr val="000000"/>
                </a:solidFill>
                <a:effectLst/>
                <a:latin typeface="Calibri" pitchFamily="34" charset="0"/>
                <a:ea typeface="Calibri" pitchFamily="34" charset="0"/>
                <a:cs typeface="Calibri" pitchFamily="34" charset="0"/>
              </a:rPr>
              <a:t>chartés</a:t>
            </a:r>
            <a:r>
              <a:rPr kumimoji="0" lang="cs-CZ" sz="2400" b="1" i="0" u="none" strike="noStrike" cap="none" normalizeH="0" baseline="0" dirty="0" smtClean="0">
                <a:ln>
                  <a:noFill/>
                </a:ln>
                <a:solidFill>
                  <a:srgbClr val="000000"/>
                </a:solidFill>
                <a:effectLst/>
                <a:latin typeface="Calibri" pitchFamily="34" charset="0"/>
                <a:ea typeface="Calibri" pitchFamily="34" charset="0"/>
                <a:cs typeface="Calibri" pitchFamily="34" charset="0"/>
              </a:rPr>
              <a:t> = list papyru (původní význam) a </a:t>
            </a:r>
            <a:r>
              <a:rPr kumimoji="0" lang="cs-CZ" sz="2400" b="1" i="0" u="none" strike="noStrike" cap="none" normalizeH="0" baseline="0" dirty="0" err="1" smtClean="0">
                <a:ln>
                  <a:noFill/>
                </a:ln>
                <a:solidFill>
                  <a:srgbClr val="000000"/>
                </a:solidFill>
                <a:effectLst/>
                <a:latin typeface="Calibri" pitchFamily="34" charset="0"/>
                <a:ea typeface="Calibri" pitchFamily="34" charset="0"/>
                <a:cs typeface="Calibri" pitchFamily="34" charset="0"/>
              </a:rPr>
              <a:t>graphein</a:t>
            </a:r>
            <a:r>
              <a:rPr kumimoji="0" lang="cs-CZ" sz="2400" b="1" i="0" u="none" strike="noStrike" cap="none" normalizeH="0" baseline="0" dirty="0" smtClean="0">
                <a:ln>
                  <a:noFill/>
                </a:ln>
                <a:solidFill>
                  <a:srgbClr val="000000"/>
                </a:solidFill>
                <a:effectLst/>
                <a:latin typeface="Calibri" pitchFamily="34" charset="0"/>
                <a:ea typeface="Calibri" pitchFamily="34" charset="0"/>
                <a:cs typeface="Calibri" pitchFamily="34" charset="0"/>
              </a:rPr>
              <a:t> = rýt, psát.</a:t>
            </a:r>
            <a:endParaRPr kumimoji="0" lang="cs-CZ" sz="2400" b="1"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5" name="Picture 1"/>
          <p:cNvPicPr>
            <a:picLocks noChangeAspect="1" noChangeArrowheads="1"/>
          </p:cNvPicPr>
          <p:nvPr/>
        </p:nvPicPr>
        <p:blipFill>
          <a:blip r:embed="rId2" cstate="print"/>
          <a:srcRect/>
          <a:stretch>
            <a:fillRect/>
          </a:stretch>
        </p:blipFill>
        <p:spPr bwMode="auto">
          <a:xfrm>
            <a:off x="0" y="1"/>
            <a:ext cx="8820472" cy="5661248"/>
          </a:xfrm>
          <a:prstGeom prst="rect">
            <a:avLst/>
          </a:prstGeom>
          <a:noFill/>
          <a:ln w="9525">
            <a:noFill/>
            <a:miter lim="800000"/>
            <a:headEnd/>
            <a:tailEnd/>
          </a:ln>
        </p:spPr>
      </p:pic>
      <p:graphicFrame>
        <p:nvGraphicFramePr>
          <p:cNvPr id="12" name="Zástupný symbol pro obsah 3"/>
          <p:cNvGraphicFramePr>
            <a:graphicFrameLocks/>
          </p:cNvGraphicFramePr>
          <p:nvPr>
            <p:extLst>
              <p:ext uri="{D42A27DB-BD31-4B8C-83A1-F6EECF244321}">
                <p14:modId xmlns:p14="http://schemas.microsoft.com/office/powerpoint/2010/main" xmlns="" val="2847136474"/>
              </p:ext>
            </p:extLst>
          </p:nvPr>
        </p:nvGraphicFramePr>
        <p:xfrm>
          <a:off x="179512" y="5406182"/>
          <a:ext cx="8712968" cy="14518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1" name="Picture 1"/>
          <p:cNvPicPr>
            <a:picLocks noChangeAspect="1" noChangeArrowheads="1"/>
          </p:cNvPicPr>
          <p:nvPr/>
        </p:nvPicPr>
        <p:blipFill>
          <a:blip r:embed="rId2" cstate="print"/>
          <a:srcRect/>
          <a:stretch>
            <a:fillRect/>
          </a:stretch>
        </p:blipFill>
        <p:spPr bwMode="auto">
          <a:xfrm>
            <a:off x="1" y="0"/>
            <a:ext cx="8748464" cy="5622109"/>
          </a:xfrm>
          <a:prstGeom prst="rect">
            <a:avLst/>
          </a:prstGeom>
          <a:noFill/>
          <a:ln w="9525">
            <a:noFill/>
            <a:miter lim="800000"/>
            <a:headEnd/>
            <a:tailEnd/>
          </a:ln>
        </p:spPr>
      </p:pic>
      <p:graphicFrame>
        <p:nvGraphicFramePr>
          <p:cNvPr id="12" name="Zástupný symbol pro obsah 3"/>
          <p:cNvGraphicFramePr>
            <a:graphicFrameLocks/>
          </p:cNvGraphicFramePr>
          <p:nvPr>
            <p:extLst>
              <p:ext uri="{D42A27DB-BD31-4B8C-83A1-F6EECF244321}">
                <p14:modId xmlns:p14="http://schemas.microsoft.com/office/powerpoint/2010/main" xmlns="" val="2847136474"/>
              </p:ext>
            </p:extLst>
          </p:nvPr>
        </p:nvGraphicFramePr>
        <p:xfrm>
          <a:off x="179512" y="5406182"/>
          <a:ext cx="8712968" cy="14518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Zástupný symbol pro obsah 3"/>
          <p:cNvGraphicFramePr>
            <a:graphicFrameLocks/>
          </p:cNvGraphicFramePr>
          <p:nvPr>
            <p:extLst>
              <p:ext uri="{D42A27DB-BD31-4B8C-83A1-F6EECF244321}">
                <p14:modId xmlns:p14="http://schemas.microsoft.com/office/powerpoint/2010/main" xmlns="" val="2847136474"/>
              </p:ext>
            </p:extLst>
          </p:nvPr>
        </p:nvGraphicFramePr>
        <p:xfrm>
          <a:off x="179512" y="5406182"/>
          <a:ext cx="8712968" cy="145181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91137" name="Picture 1"/>
          <p:cNvPicPr>
            <a:picLocks noChangeAspect="1" noChangeArrowheads="1"/>
          </p:cNvPicPr>
          <p:nvPr/>
        </p:nvPicPr>
        <p:blipFill>
          <a:blip r:embed="rId7" cstate="print"/>
          <a:srcRect/>
          <a:stretch>
            <a:fillRect/>
          </a:stretch>
        </p:blipFill>
        <p:spPr bwMode="auto">
          <a:xfrm>
            <a:off x="0" y="1"/>
            <a:ext cx="8891397" cy="515719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Zástupný symbol pro obsah 3"/>
          <p:cNvGraphicFramePr>
            <a:graphicFrameLocks/>
          </p:cNvGraphicFramePr>
          <p:nvPr>
            <p:extLst>
              <p:ext uri="{D42A27DB-BD31-4B8C-83A1-F6EECF244321}">
                <p14:modId xmlns:p14="http://schemas.microsoft.com/office/powerpoint/2010/main" xmlns="" val="2847136474"/>
              </p:ext>
            </p:extLst>
          </p:nvPr>
        </p:nvGraphicFramePr>
        <p:xfrm>
          <a:off x="179512" y="5406182"/>
          <a:ext cx="8712968" cy="145181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90113" name="Picture 1"/>
          <p:cNvPicPr>
            <a:picLocks noChangeAspect="1" noChangeArrowheads="1"/>
          </p:cNvPicPr>
          <p:nvPr/>
        </p:nvPicPr>
        <p:blipFill>
          <a:blip r:embed="rId7" cstate="print"/>
          <a:srcRect/>
          <a:stretch>
            <a:fillRect/>
          </a:stretch>
        </p:blipFill>
        <p:spPr bwMode="auto">
          <a:xfrm>
            <a:off x="0" y="0"/>
            <a:ext cx="8892480" cy="547159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89" name="Picture 1"/>
          <p:cNvPicPr>
            <a:picLocks noChangeAspect="1" noChangeArrowheads="1"/>
          </p:cNvPicPr>
          <p:nvPr/>
        </p:nvPicPr>
        <p:blipFill>
          <a:blip r:embed="rId2" cstate="print"/>
          <a:srcRect/>
          <a:stretch>
            <a:fillRect/>
          </a:stretch>
        </p:blipFill>
        <p:spPr bwMode="auto">
          <a:xfrm>
            <a:off x="0" y="0"/>
            <a:ext cx="8820471" cy="5661248"/>
          </a:xfrm>
          <a:prstGeom prst="rect">
            <a:avLst/>
          </a:prstGeom>
          <a:noFill/>
          <a:ln w="9525">
            <a:noFill/>
            <a:miter lim="800000"/>
            <a:headEnd/>
            <a:tailEnd/>
          </a:ln>
        </p:spPr>
      </p:pic>
      <p:graphicFrame>
        <p:nvGraphicFramePr>
          <p:cNvPr id="12" name="Zástupný symbol pro obsah 3"/>
          <p:cNvGraphicFramePr>
            <a:graphicFrameLocks/>
          </p:cNvGraphicFramePr>
          <p:nvPr>
            <p:extLst>
              <p:ext uri="{D42A27DB-BD31-4B8C-83A1-F6EECF244321}">
                <p14:modId xmlns:p14="http://schemas.microsoft.com/office/powerpoint/2010/main" xmlns="" val="2847136474"/>
              </p:ext>
            </p:extLst>
          </p:nvPr>
        </p:nvGraphicFramePr>
        <p:xfrm>
          <a:off x="179512" y="5406182"/>
          <a:ext cx="8712968" cy="14518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5" name="Picture 1"/>
          <p:cNvPicPr>
            <a:picLocks noChangeAspect="1" noChangeArrowheads="1"/>
          </p:cNvPicPr>
          <p:nvPr/>
        </p:nvPicPr>
        <p:blipFill>
          <a:blip r:embed="rId2" cstate="print"/>
          <a:srcRect/>
          <a:stretch>
            <a:fillRect/>
          </a:stretch>
        </p:blipFill>
        <p:spPr bwMode="auto">
          <a:xfrm>
            <a:off x="0" y="1"/>
            <a:ext cx="8532440" cy="5653396"/>
          </a:xfrm>
          <a:prstGeom prst="rect">
            <a:avLst/>
          </a:prstGeom>
          <a:noFill/>
          <a:ln w="9525">
            <a:noFill/>
            <a:miter lim="800000"/>
            <a:headEnd/>
            <a:tailEnd/>
          </a:ln>
        </p:spPr>
      </p:pic>
      <p:graphicFrame>
        <p:nvGraphicFramePr>
          <p:cNvPr id="12" name="Zástupný symbol pro obsah 3"/>
          <p:cNvGraphicFramePr>
            <a:graphicFrameLocks/>
          </p:cNvGraphicFramePr>
          <p:nvPr>
            <p:extLst>
              <p:ext uri="{D42A27DB-BD31-4B8C-83A1-F6EECF244321}">
                <p14:modId xmlns:p14="http://schemas.microsoft.com/office/powerpoint/2010/main" xmlns="" val="2847136474"/>
              </p:ext>
            </p:extLst>
          </p:nvPr>
        </p:nvGraphicFramePr>
        <p:xfrm>
          <a:off x="179512" y="5406182"/>
          <a:ext cx="8712968" cy="14518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1" name="Picture 1"/>
          <p:cNvPicPr>
            <a:picLocks noChangeAspect="1" noChangeArrowheads="1"/>
          </p:cNvPicPr>
          <p:nvPr/>
        </p:nvPicPr>
        <p:blipFill>
          <a:blip r:embed="rId2" cstate="print"/>
          <a:srcRect/>
          <a:stretch>
            <a:fillRect/>
          </a:stretch>
        </p:blipFill>
        <p:spPr bwMode="auto">
          <a:xfrm>
            <a:off x="0" y="188640"/>
            <a:ext cx="8820472" cy="5544616"/>
          </a:xfrm>
          <a:prstGeom prst="rect">
            <a:avLst/>
          </a:prstGeom>
          <a:noFill/>
          <a:ln w="9525">
            <a:noFill/>
            <a:miter lim="800000"/>
            <a:headEnd/>
            <a:tailEnd/>
          </a:ln>
        </p:spPr>
      </p:pic>
      <p:graphicFrame>
        <p:nvGraphicFramePr>
          <p:cNvPr id="12" name="Zástupný symbol pro obsah 3"/>
          <p:cNvGraphicFramePr>
            <a:graphicFrameLocks/>
          </p:cNvGraphicFramePr>
          <p:nvPr>
            <p:extLst>
              <p:ext uri="{D42A27DB-BD31-4B8C-83A1-F6EECF244321}">
                <p14:modId xmlns:p14="http://schemas.microsoft.com/office/powerpoint/2010/main" xmlns="" val="2847136474"/>
              </p:ext>
            </p:extLst>
          </p:nvPr>
        </p:nvGraphicFramePr>
        <p:xfrm>
          <a:off x="179512" y="5406182"/>
          <a:ext cx="8712968" cy="14518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7" name="Picture 1"/>
          <p:cNvPicPr>
            <a:picLocks noChangeAspect="1" noChangeArrowheads="1"/>
          </p:cNvPicPr>
          <p:nvPr/>
        </p:nvPicPr>
        <p:blipFill>
          <a:blip r:embed="rId2" cstate="print"/>
          <a:srcRect/>
          <a:stretch>
            <a:fillRect/>
          </a:stretch>
        </p:blipFill>
        <p:spPr bwMode="auto">
          <a:xfrm>
            <a:off x="0" y="0"/>
            <a:ext cx="8748464" cy="5602805"/>
          </a:xfrm>
          <a:prstGeom prst="rect">
            <a:avLst/>
          </a:prstGeom>
          <a:noFill/>
          <a:ln w="9525">
            <a:noFill/>
            <a:miter lim="800000"/>
            <a:headEnd/>
            <a:tailEnd/>
          </a:ln>
        </p:spPr>
      </p:pic>
      <p:graphicFrame>
        <p:nvGraphicFramePr>
          <p:cNvPr id="12" name="Zástupný symbol pro obsah 3"/>
          <p:cNvGraphicFramePr>
            <a:graphicFrameLocks/>
          </p:cNvGraphicFramePr>
          <p:nvPr>
            <p:extLst>
              <p:ext uri="{D42A27DB-BD31-4B8C-83A1-F6EECF244321}">
                <p14:modId xmlns:p14="http://schemas.microsoft.com/office/powerpoint/2010/main" xmlns="" val="2847136474"/>
              </p:ext>
            </p:extLst>
          </p:nvPr>
        </p:nvGraphicFramePr>
        <p:xfrm>
          <a:off x="179512" y="5406182"/>
          <a:ext cx="8712968" cy="14518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1"/>
          <p:cNvPicPr>
            <a:picLocks noChangeAspect="1" noChangeArrowheads="1"/>
          </p:cNvPicPr>
          <p:nvPr/>
        </p:nvPicPr>
        <p:blipFill>
          <a:blip r:embed="rId8" cstate="print"/>
          <a:srcRect r="1688" b="81379"/>
          <a:stretch>
            <a:fillRect/>
          </a:stretch>
        </p:blipFill>
        <p:spPr bwMode="auto">
          <a:xfrm>
            <a:off x="0" y="1"/>
            <a:ext cx="8388424" cy="1052735"/>
          </a:xfrm>
          <a:prstGeom prst="rect">
            <a:avLst/>
          </a:prstGeom>
          <a:noFill/>
          <a:ln w="9525">
            <a:noFill/>
            <a:miter lim="800000"/>
            <a:headEnd/>
            <a:tailEnd/>
          </a:ln>
        </p:spPr>
      </p:pic>
      <p:sp>
        <p:nvSpPr>
          <p:cNvPr id="5" name="TextovéPole 4"/>
          <p:cNvSpPr txBox="1"/>
          <p:nvPr/>
        </p:nvSpPr>
        <p:spPr>
          <a:xfrm>
            <a:off x="179512" y="548680"/>
            <a:ext cx="3816424" cy="369332"/>
          </a:xfrm>
          <a:prstGeom prst="rect">
            <a:avLst/>
          </a:prstGeom>
          <a:noFill/>
        </p:spPr>
        <p:txBody>
          <a:bodyPr wrap="square" rtlCol="0">
            <a:spAutoFit/>
          </a:bodyPr>
          <a:lstStyle/>
          <a:p>
            <a:r>
              <a:rPr lang="cs-CZ" b="1" dirty="0" err="1" smtClean="0">
                <a:solidFill>
                  <a:srgbClr val="808000"/>
                </a:solidFill>
              </a:rPr>
              <a:t>Aretinova</a:t>
            </a:r>
            <a:r>
              <a:rPr lang="cs-CZ" b="1" dirty="0" smtClean="0">
                <a:solidFill>
                  <a:srgbClr val="808000"/>
                </a:solidFill>
              </a:rPr>
              <a:t> mapa Čech 1690 </a:t>
            </a:r>
            <a:endParaRPr lang="cs-CZ" b="1" dirty="0">
              <a:solidFill>
                <a:srgbClr val="808000"/>
              </a:solidFill>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3" name="Picture 1"/>
          <p:cNvPicPr>
            <a:picLocks noChangeAspect="1" noChangeArrowheads="1"/>
          </p:cNvPicPr>
          <p:nvPr/>
        </p:nvPicPr>
        <p:blipFill>
          <a:blip r:embed="rId2" cstate="print"/>
          <a:srcRect/>
          <a:stretch>
            <a:fillRect/>
          </a:stretch>
        </p:blipFill>
        <p:spPr bwMode="auto">
          <a:xfrm>
            <a:off x="1" y="0"/>
            <a:ext cx="8892480" cy="5683573"/>
          </a:xfrm>
          <a:prstGeom prst="rect">
            <a:avLst/>
          </a:prstGeom>
          <a:noFill/>
          <a:ln w="9525">
            <a:noFill/>
            <a:miter lim="800000"/>
            <a:headEnd/>
            <a:tailEnd/>
          </a:ln>
        </p:spPr>
      </p:pic>
      <p:graphicFrame>
        <p:nvGraphicFramePr>
          <p:cNvPr id="12" name="Zástupný symbol pro obsah 3"/>
          <p:cNvGraphicFramePr>
            <a:graphicFrameLocks/>
          </p:cNvGraphicFramePr>
          <p:nvPr>
            <p:extLst>
              <p:ext uri="{D42A27DB-BD31-4B8C-83A1-F6EECF244321}">
                <p14:modId xmlns:p14="http://schemas.microsoft.com/office/powerpoint/2010/main" xmlns="" val="2847136474"/>
              </p:ext>
            </p:extLst>
          </p:nvPr>
        </p:nvGraphicFramePr>
        <p:xfrm>
          <a:off x="179512" y="5406182"/>
          <a:ext cx="8712968" cy="14518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69" name="Picture 1"/>
          <p:cNvPicPr>
            <a:picLocks noChangeAspect="1" noChangeArrowheads="1"/>
          </p:cNvPicPr>
          <p:nvPr/>
        </p:nvPicPr>
        <p:blipFill>
          <a:blip r:embed="rId2" cstate="print"/>
          <a:srcRect/>
          <a:stretch>
            <a:fillRect/>
          </a:stretch>
        </p:blipFill>
        <p:spPr bwMode="auto">
          <a:xfrm>
            <a:off x="0" y="0"/>
            <a:ext cx="8692746" cy="5517232"/>
          </a:xfrm>
          <a:prstGeom prst="rect">
            <a:avLst/>
          </a:prstGeom>
          <a:noFill/>
          <a:ln w="9525">
            <a:noFill/>
            <a:miter lim="800000"/>
            <a:headEnd/>
            <a:tailEnd/>
          </a:ln>
        </p:spPr>
      </p:pic>
      <p:graphicFrame>
        <p:nvGraphicFramePr>
          <p:cNvPr id="12" name="Zástupný symbol pro obsah 3"/>
          <p:cNvGraphicFramePr>
            <a:graphicFrameLocks/>
          </p:cNvGraphicFramePr>
          <p:nvPr>
            <p:extLst>
              <p:ext uri="{D42A27DB-BD31-4B8C-83A1-F6EECF244321}">
                <p14:modId xmlns:p14="http://schemas.microsoft.com/office/powerpoint/2010/main" xmlns="" val="2847136474"/>
              </p:ext>
            </p:extLst>
          </p:nvPr>
        </p:nvGraphicFramePr>
        <p:xfrm>
          <a:off x="179512" y="5406182"/>
          <a:ext cx="8712968" cy="14518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Zástupný symbol pro obsah 3"/>
          <p:cNvGraphicFramePr>
            <a:graphicFrameLocks/>
          </p:cNvGraphicFramePr>
          <p:nvPr>
            <p:extLst>
              <p:ext uri="{D42A27DB-BD31-4B8C-83A1-F6EECF244321}">
                <p14:modId xmlns:p14="http://schemas.microsoft.com/office/powerpoint/2010/main" xmlns="" val="2847136474"/>
              </p:ext>
            </p:extLst>
          </p:nvPr>
        </p:nvGraphicFramePr>
        <p:xfrm>
          <a:off x="179512" y="5406182"/>
          <a:ext cx="8712968" cy="145181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8673" name="Rectangle 1"/>
          <p:cNvSpPr>
            <a:spLocks noChangeArrowheads="1"/>
          </p:cNvSpPr>
          <p:nvPr/>
        </p:nvSpPr>
        <p:spPr bwMode="auto">
          <a:xfrm>
            <a:off x="179512" y="0"/>
            <a:ext cx="8532440"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tabLst/>
            </a:pPr>
            <a:r>
              <a:rPr kumimoji="0" lang="cs-CZ" sz="2400" b="1" i="0" u="none" strike="noStrike" cap="none" normalizeH="0" baseline="0" dirty="0" smtClean="0">
                <a:ln>
                  <a:noFill/>
                </a:ln>
                <a:solidFill>
                  <a:srgbClr val="000000"/>
                </a:solidFill>
                <a:effectLst/>
                <a:latin typeface="Calibri" pitchFamily="34" charset="0"/>
                <a:ea typeface="Calibri" pitchFamily="34" charset="0"/>
                <a:cs typeface="Calibri" pitchFamily="34" charset="0"/>
              </a:rPr>
              <a:t>Kartografie je vědní obor, jehož výsledkem jsou kartografická díla mapy, atlasy, glóby ať analogové nebo digitální (počítačová kartografie, GIS, …).</a:t>
            </a:r>
            <a:endParaRPr kumimoji="0" lang="cs-CZ" sz="2400" b="1" i="0" u="none" strike="noStrike" cap="none" normalizeH="0" baseline="0" dirty="0" smtClean="0">
              <a:ln>
                <a:noFill/>
              </a:ln>
              <a:solidFill>
                <a:schemeClr val="tx1"/>
              </a:solidFill>
              <a:effectLst/>
              <a:latin typeface="Arial" pitchFamily="34" charset="0"/>
              <a:cs typeface="Arial" pitchFamily="34" charset="0"/>
            </a:endParaRPr>
          </a:p>
        </p:txBody>
      </p:sp>
      <p:pic>
        <p:nvPicPr>
          <p:cNvPr id="4" name="Picture 3" descr="C:\Documents and Settings\Svatonova\Dokumenty\prezentace\PREZENTACE_GIS\gislayers.gif"/>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251520" y="1556792"/>
            <a:ext cx="2203341" cy="3030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Obrázek 4"/>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3347864" y="1772816"/>
            <a:ext cx="5221773" cy="3122156"/>
          </a:xfrm>
          <a:prstGeom prst="rect">
            <a:avLst/>
          </a:prstGeom>
        </p:spPr>
      </p:pic>
      <p:pic>
        <p:nvPicPr>
          <p:cNvPr id="6" name="Obrázek 5"/>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2915816" y="836712"/>
            <a:ext cx="5177799" cy="3095864"/>
          </a:xfrm>
          <a:prstGeom prst="rect">
            <a:avLst/>
          </a:prstGeom>
        </p:spPr>
      </p:pic>
      <p:sp>
        <p:nvSpPr>
          <p:cNvPr id="7" name="Obdélník 6"/>
          <p:cNvSpPr/>
          <p:nvPr/>
        </p:nvSpPr>
        <p:spPr>
          <a:xfrm>
            <a:off x="539552" y="4941168"/>
            <a:ext cx="5544616" cy="646331"/>
          </a:xfrm>
          <a:prstGeom prst="rect">
            <a:avLst/>
          </a:prstGeom>
        </p:spPr>
        <p:txBody>
          <a:bodyPr wrap="square">
            <a:spAutoFit/>
          </a:bodyPr>
          <a:lstStyle/>
          <a:p>
            <a:r>
              <a:rPr lang="cs-CZ" b="1" dirty="0" smtClean="0">
                <a:solidFill>
                  <a:srgbClr val="0070C0"/>
                </a:solidFill>
                <a:hlinkClick r:id="rId10"/>
              </a:rPr>
              <a:t>http://chartae-antiquae.cz/cs/globes/25477</a:t>
            </a:r>
            <a:endParaRPr lang="cs-CZ" b="1" dirty="0" smtClean="0">
              <a:solidFill>
                <a:srgbClr val="0070C0"/>
              </a:solidFill>
            </a:endParaRPr>
          </a:p>
          <a:p>
            <a:endParaRPr lang="cs-CZ" dirty="0"/>
          </a:p>
        </p:txBody>
      </p:sp>
      <p:pic>
        <p:nvPicPr>
          <p:cNvPr id="80897" name="Picture 1"/>
          <p:cNvPicPr>
            <a:picLocks noChangeAspect="1" noChangeArrowheads="1"/>
          </p:cNvPicPr>
          <p:nvPr/>
        </p:nvPicPr>
        <p:blipFill>
          <a:blip r:embed="rId11" cstate="print"/>
          <a:srcRect/>
          <a:stretch>
            <a:fillRect/>
          </a:stretch>
        </p:blipFill>
        <p:spPr bwMode="auto">
          <a:xfrm>
            <a:off x="1619672" y="2708920"/>
            <a:ext cx="1707455" cy="215571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Zástupný symbol pro obsah 3"/>
          <p:cNvGraphicFramePr>
            <a:graphicFrameLocks/>
          </p:cNvGraphicFramePr>
          <p:nvPr>
            <p:extLst>
              <p:ext uri="{D42A27DB-BD31-4B8C-83A1-F6EECF244321}">
                <p14:modId xmlns:p14="http://schemas.microsoft.com/office/powerpoint/2010/main" xmlns="" val="2847136474"/>
              </p:ext>
            </p:extLst>
          </p:nvPr>
        </p:nvGraphicFramePr>
        <p:xfrm>
          <a:off x="179512" y="5406182"/>
          <a:ext cx="8712968" cy="145181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2945" name="Picture 1"/>
          <p:cNvPicPr>
            <a:picLocks noChangeAspect="1" noChangeArrowheads="1"/>
          </p:cNvPicPr>
          <p:nvPr/>
        </p:nvPicPr>
        <p:blipFill>
          <a:blip r:embed="rId7" cstate="print"/>
          <a:srcRect/>
          <a:stretch>
            <a:fillRect/>
          </a:stretch>
        </p:blipFill>
        <p:spPr bwMode="auto">
          <a:xfrm>
            <a:off x="1" y="0"/>
            <a:ext cx="8892480" cy="549321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Zástupný symbol pro obsah 3"/>
          <p:cNvGraphicFramePr>
            <a:graphicFrameLocks/>
          </p:cNvGraphicFramePr>
          <p:nvPr>
            <p:extLst>
              <p:ext uri="{D42A27DB-BD31-4B8C-83A1-F6EECF244321}">
                <p14:modId xmlns:p14="http://schemas.microsoft.com/office/powerpoint/2010/main" xmlns="" val="2847136474"/>
              </p:ext>
            </p:extLst>
          </p:nvPr>
        </p:nvGraphicFramePr>
        <p:xfrm>
          <a:off x="179512" y="5406182"/>
          <a:ext cx="8712968" cy="145181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1921" name="Picture 1"/>
          <p:cNvPicPr>
            <a:picLocks noChangeAspect="1" noChangeArrowheads="1"/>
          </p:cNvPicPr>
          <p:nvPr/>
        </p:nvPicPr>
        <p:blipFill>
          <a:blip r:embed="rId7" cstate="print"/>
          <a:srcRect/>
          <a:stretch>
            <a:fillRect/>
          </a:stretch>
        </p:blipFill>
        <p:spPr bwMode="auto">
          <a:xfrm>
            <a:off x="1" y="1200150"/>
            <a:ext cx="8748464" cy="4216561"/>
          </a:xfrm>
          <a:prstGeom prst="rect">
            <a:avLst/>
          </a:prstGeom>
          <a:noFill/>
          <a:ln w="9525">
            <a:noFill/>
            <a:miter lim="800000"/>
            <a:headEnd/>
            <a:tailEnd/>
          </a:ln>
        </p:spPr>
      </p:pic>
      <p:sp>
        <p:nvSpPr>
          <p:cNvPr id="4" name="TextovéPole 3"/>
          <p:cNvSpPr txBox="1"/>
          <p:nvPr/>
        </p:nvSpPr>
        <p:spPr>
          <a:xfrm>
            <a:off x="755576" y="476672"/>
            <a:ext cx="7920880" cy="523220"/>
          </a:xfrm>
          <a:prstGeom prst="rect">
            <a:avLst/>
          </a:prstGeom>
          <a:noFill/>
        </p:spPr>
        <p:txBody>
          <a:bodyPr wrap="square" rtlCol="0">
            <a:spAutoFit/>
          </a:bodyPr>
          <a:lstStyle/>
          <a:p>
            <a:r>
              <a:rPr lang="cs-CZ" sz="2800" dirty="0" smtClean="0">
                <a:solidFill>
                  <a:srgbClr val="008000"/>
                </a:solidFill>
                <a:latin typeface="Times New Roman" pitchFamily="18" charset="0"/>
                <a:cs typeface="Times New Roman" pitchFamily="18" charset="0"/>
              </a:rPr>
              <a:t>VOJENSKÉ MAPOVÁNÍ V ČESKÝCH ZEMÍCH</a:t>
            </a:r>
            <a:endParaRPr lang="cs-CZ" sz="2800" dirty="0">
              <a:solidFill>
                <a:srgbClr val="00800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467544" y="476672"/>
            <a:ext cx="9324528" cy="523220"/>
          </a:xfrm>
          <a:prstGeom prst="rect">
            <a:avLst/>
          </a:prstGeom>
          <a:noFill/>
        </p:spPr>
        <p:txBody>
          <a:bodyPr wrap="square" rtlCol="0">
            <a:spAutoFit/>
          </a:bodyPr>
          <a:lstStyle/>
          <a:p>
            <a:r>
              <a:rPr lang="cs-CZ" sz="2800" dirty="0" smtClean="0">
                <a:solidFill>
                  <a:srgbClr val="008000"/>
                </a:solidFill>
                <a:latin typeface="Times New Roman" pitchFamily="18" charset="0"/>
                <a:cs typeface="Times New Roman" pitchFamily="18" charset="0"/>
              </a:rPr>
              <a:t>VOJENSKÉ MAPOVÁNÍ V ČSSR OD ROKU 1953</a:t>
            </a:r>
            <a:endParaRPr lang="cs-CZ" sz="2800" dirty="0">
              <a:solidFill>
                <a:srgbClr val="008000"/>
              </a:solidFill>
              <a:latin typeface="Times New Roman" pitchFamily="18" charset="0"/>
              <a:cs typeface="Times New Roman" pitchFamily="18" charset="0"/>
            </a:endParaRPr>
          </a:p>
        </p:txBody>
      </p:sp>
      <p:pic>
        <p:nvPicPr>
          <p:cNvPr id="94210" name="Picture 2" descr="C:\Vaclav\DeeBlack\SvatoňovaHabilitace\KartografieZima2016\yalohy\BANSKA.jpg"/>
          <p:cNvPicPr>
            <a:picLocks noChangeAspect="1" noChangeArrowheads="1"/>
          </p:cNvPicPr>
          <p:nvPr/>
        </p:nvPicPr>
        <p:blipFill>
          <a:blip r:embed="rId2" cstate="print"/>
          <a:srcRect/>
          <a:stretch>
            <a:fillRect/>
          </a:stretch>
        </p:blipFill>
        <p:spPr bwMode="auto">
          <a:xfrm>
            <a:off x="1115616" y="1052736"/>
            <a:ext cx="6840760" cy="4464983"/>
          </a:xfrm>
          <a:prstGeom prst="rect">
            <a:avLst/>
          </a:prstGeom>
          <a:noFill/>
        </p:spPr>
      </p:pic>
      <p:graphicFrame>
        <p:nvGraphicFramePr>
          <p:cNvPr id="12" name="Zástupný symbol pro obsah 3"/>
          <p:cNvGraphicFramePr>
            <a:graphicFrameLocks/>
          </p:cNvGraphicFramePr>
          <p:nvPr>
            <p:extLst>
              <p:ext uri="{D42A27DB-BD31-4B8C-83A1-F6EECF244321}">
                <p14:modId xmlns:p14="http://schemas.microsoft.com/office/powerpoint/2010/main" xmlns="" val="2847136474"/>
              </p:ext>
            </p:extLst>
          </p:nvPr>
        </p:nvGraphicFramePr>
        <p:xfrm>
          <a:off x="179512" y="5406182"/>
          <a:ext cx="8712968" cy="14518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Zástupný symbol pro obsah 3"/>
          <p:cNvGraphicFramePr>
            <a:graphicFrameLocks/>
          </p:cNvGraphicFramePr>
          <p:nvPr>
            <p:extLst>
              <p:ext uri="{D42A27DB-BD31-4B8C-83A1-F6EECF244321}">
                <p14:modId xmlns:p14="http://schemas.microsoft.com/office/powerpoint/2010/main" xmlns="" val="2847136474"/>
              </p:ext>
            </p:extLst>
          </p:nvPr>
        </p:nvGraphicFramePr>
        <p:xfrm>
          <a:off x="179512" y="5406182"/>
          <a:ext cx="8712968" cy="145181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ovéPole 3"/>
          <p:cNvSpPr txBox="1"/>
          <p:nvPr/>
        </p:nvSpPr>
        <p:spPr>
          <a:xfrm>
            <a:off x="467544" y="1124744"/>
            <a:ext cx="7632848" cy="646331"/>
          </a:xfrm>
          <a:prstGeom prst="rect">
            <a:avLst/>
          </a:prstGeom>
          <a:noFill/>
        </p:spPr>
        <p:txBody>
          <a:bodyPr wrap="square" rtlCol="0">
            <a:spAutoFit/>
          </a:bodyPr>
          <a:lstStyle/>
          <a:p>
            <a:r>
              <a:rPr lang="cs-CZ" dirty="0" smtClean="0">
                <a:hlinkClick r:id="rId7"/>
              </a:rPr>
              <a:t>www.</a:t>
            </a:r>
            <a:r>
              <a:rPr lang="cs-CZ" dirty="0" err="1" smtClean="0">
                <a:hlinkClick r:id="rId7"/>
              </a:rPr>
              <a:t>cuzk.cz</a:t>
            </a:r>
            <a:r>
              <a:rPr lang="cs-CZ" dirty="0" smtClean="0">
                <a:hlinkClick r:id="rId7"/>
              </a:rPr>
              <a:t>/</a:t>
            </a:r>
            <a:r>
              <a:rPr lang="cs-CZ" dirty="0" err="1" smtClean="0">
                <a:hlinkClick r:id="rId7"/>
              </a:rPr>
              <a:t>Urady</a:t>
            </a:r>
            <a:r>
              <a:rPr lang="cs-CZ" dirty="0" smtClean="0">
                <a:hlinkClick r:id="rId7"/>
              </a:rPr>
              <a:t>/</a:t>
            </a:r>
            <a:r>
              <a:rPr lang="cs-CZ" dirty="0" err="1" smtClean="0">
                <a:hlinkClick r:id="rId7"/>
              </a:rPr>
              <a:t>Zememericky</a:t>
            </a:r>
            <a:r>
              <a:rPr lang="cs-CZ" dirty="0" smtClean="0">
                <a:hlinkClick r:id="rId7"/>
              </a:rPr>
              <a:t>-</a:t>
            </a:r>
            <a:r>
              <a:rPr lang="cs-CZ" dirty="0" err="1" smtClean="0">
                <a:hlinkClick r:id="rId7"/>
              </a:rPr>
              <a:t>urad</a:t>
            </a:r>
            <a:r>
              <a:rPr lang="cs-CZ" dirty="0" smtClean="0">
                <a:hlinkClick r:id="rId7"/>
              </a:rPr>
              <a:t>/</a:t>
            </a:r>
            <a:r>
              <a:rPr lang="cs-CZ" dirty="0" err="1" smtClean="0">
                <a:hlinkClick r:id="rId7"/>
              </a:rPr>
              <a:t>Zememericky</a:t>
            </a:r>
            <a:r>
              <a:rPr lang="cs-CZ" dirty="0" smtClean="0">
                <a:hlinkClick r:id="rId7"/>
              </a:rPr>
              <a:t>-</a:t>
            </a:r>
            <a:r>
              <a:rPr lang="cs-CZ" dirty="0" err="1" smtClean="0">
                <a:hlinkClick r:id="rId7"/>
              </a:rPr>
              <a:t>urad.aspx</a:t>
            </a:r>
            <a:endParaRPr lang="cs-CZ" dirty="0" smtClean="0"/>
          </a:p>
          <a:p>
            <a:endParaRPr lang="cs-CZ" dirty="0" smtClean="0"/>
          </a:p>
        </p:txBody>
      </p:sp>
      <p:sp>
        <p:nvSpPr>
          <p:cNvPr id="5" name="TextovéPole 4"/>
          <p:cNvSpPr txBox="1"/>
          <p:nvPr/>
        </p:nvSpPr>
        <p:spPr>
          <a:xfrm>
            <a:off x="467544" y="476672"/>
            <a:ext cx="9324528" cy="523220"/>
          </a:xfrm>
          <a:prstGeom prst="rect">
            <a:avLst/>
          </a:prstGeom>
          <a:noFill/>
        </p:spPr>
        <p:txBody>
          <a:bodyPr wrap="square" rtlCol="0">
            <a:spAutoFit/>
          </a:bodyPr>
          <a:lstStyle/>
          <a:p>
            <a:r>
              <a:rPr lang="cs-CZ" sz="2800" dirty="0" smtClean="0">
                <a:solidFill>
                  <a:srgbClr val="008000"/>
                </a:solidFill>
                <a:latin typeface="Times New Roman" pitchFamily="18" charset="0"/>
                <a:cs typeface="Times New Roman" pitchFamily="18" charset="0"/>
              </a:rPr>
              <a:t>SOUČASNÁ STÁTNÍ PRODUKCE</a:t>
            </a:r>
            <a:endParaRPr lang="cs-CZ" sz="2800" dirty="0">
              <a:solidFill>
                <a:srgbClr val="00800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Zástupný symbol pro obsah 3"/>
          <p:cNvGraphicFramePr>
            <a:graphicFrameLocks/>
          </p:cNvGraphicFramePr>
          <p:nvPr>
            <p:extLst>
              <p:ext uri="{D42A27DB-BD31-4B8C-83A1-F6EECF244321}">
                <p14:modId xmlns:p14="http://schemas.microsoft.com/office/powerpoint/2010/main" xmlns="" val="2847136474"/>
              </p:ext>
            </p:extLst>
          </p:nvPr>
        </p:nvGraphicFramePr>
        <p:xfrm>
          <a:off x="179512" y="5406182"/>
          <a:ext cx="8712968" cy="145181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0897" name="Picture 1" descr="C:\Vaclav\DeeBlack\SvatoňovaHabilitace\KartografieZima2016\yalohy\GLOBUSY.jpg"/>
          <p:cNvPicPr>
            <a:picLocks noChangeAspect="1" noChangeArrowheads="1"/>
          </p:cNvPicPr>
          <p:nvPr/>
        </p:nvPicPr>
        <p:blipFill>
          <a:blip r:embed="rId7" cstate="print"/>
          <a:srcRect/>
          <a:stretch>
            <a:fillRect/>
          </a:stretch>
        </p:blipFill>
        <p:spPr bwMode="auto">
          <a:xfrm>
            <a:off x="342900" y="552313"/>
            <a:ext cx="7325444" cy="4865825"/>
          </a:xfrm>
          <a:prstGeom prst="rect">
            <a:avLst/>
          </a:prstGeom>
          <a:noFill/>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Zástupný symbol pro obsah 3"/>
          <p:cNvGraphicFramePr>
            <a:graphicFrameLocks/>
          </p:cNvGraphicFramePr>
          <p:nvPr>
            <p:extLst>
              <p:ext uri="{D42A27DB-BD31-4B8C-83A1-F6EECF244321}">
                <p14:modId xmlns:p14="http://schemas.microsoft.com/office/powerpoint/2010/main" xmlns="" val="2847136474"/>
              </p:ext>
            </p:extLst>
          </p:nvPr>
        </p:nvGraphicFramePr>
        <p:xfrm>
          <a:off x="179512" y="5406182"/>
          <a:ext cx="8712968" cy="145181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Zástupný symbol pro obsah 3"/>
          <p:cNvGraphicFramePr>
            <a:graphicFrameLocks/>
          </p:cNvGraphicFramePr>
          <p:nvPr>
            <p:extLst>
              <p:ext uri="{D42A27DB-BD31-4B8C-83A1-F6EECF244321}">
                <p14:modId xmlns:p14="http://schemas.microsoft.com/office/powerpoint/2010/main" xmlns="" val="2847136474"/>
              </p:ext>
            </p:extLst>
          </p:nvPr>
        </p:nvGraphicFramePr>
        <p:xfrm>
          <a:off x="179512" y="5406182"/>
          <a:ext cx="8712968" cy="145181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8673" name="Rectangle 1"/>
          <p:cNvSpPr>
            <a:spLocks noChangeArrowheads="1"/>
          </p:cNvSpPr>
          <p:nvPr/>
        </p:nvSpPr>
        <p:spPr bwMode="auto">
          <a:xfrm>
            <a:off x="0" y="0"/>
            <a:ext cx="9144000"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tabLst/>
            </a:pPr>
            <a:r>
              <a:rPr kumimoji="0" lang="cs-CZ" sz="2400" b="1" i="0" u="none" strike="noStrike" cap="none" normalizeH="0" baseline="0" dirty="0" smtClean="0">
                <a:ln>
                  <a:noFill/>
                </a:ln>
                <a:solidFill>
                  <a:srgbClr val="000000"/>
                </a:solidFill>
                <a:effectLst/>
                <a:latin typeface="Calibri" pitchFamily="34" charset="0"/>
                <a:ea typeface="Calibri" pitchFamily="34" charset="0"/>
                <a:cs typeface="Calibri" pitchFamily="34" charset="0"/>
              </a:rPr>
              <a:t>  Úkolem kartografie je poznání a výzkum skutečností v prostoru a čase k čemuž kartografie používá specifické matematické a grafické postupy a prostředky.</a:t>
            </a:r>
            <a:endParaRPr kumimoji="0" lang="cs-CZ" sz="2400" b="1" i="0" u="none" strike="noStrike" cap="none" normalizeH="0" baseline="0" dirty="0" smtClean="0">
              <a:ln>
                <a:noFill/>
              </a:ln>
              <a:solidFill>
                <a:schemeClr val="tx1"/>
              </a:solidFill>
              <a:effectLst/>
              <a:latin typeface="Arial" pitchFamily="34" charset="0"/>
              <a:cs typeface="Arial" pitchFamily="34" charset="0"/>
            </a:endParaRPr>
          </a:p>
        </p:txBody>
      </p:sp>
      <p:pic>
        <p:nvPicPr>
          <p:cNvPr id="79873" name="Picture 1"/>
          <p:cNvPicPr>
            <a:picLocks noChangeAspect="1" noChangeArrowheads="1"/>
          </p:cNvPicPr>
          <p:nvPr/>
        </p:nvPicPr>
        <p:blipFill>
          <a:blip r:embed="rId7" cstate="print"/>
          <a:srcRect/>
          <a:stretch>
            <a:fillRect/>
          </a:stretch>
        </p:blipFill>
        <p:spPr bwMode="auto">
          <a:xfrm>
            <a:off x="2738938" y="1988840"/>
            <a:ext cx="6405062" cy="3439294"/>
          </a:xfrm>
          <a:prstGeom prst="rect">
            <a:avLst/>
          </a:prstGeom>
          <a:noFill/>
          <a:ln w="9525">
            <a:noFill/>
            <a:miter lim="800000"/>
            <a:headEnd/>
            <a:tailEnd/>
          </a:ln>
        </p:spPr>
      </p:pic>
      <p:pic>
        <p:nvPicPr>
          <p:cNvPr id="79874" name="Picture 2"/>
          <p:cNvPicPr>
            <a:picLocks noChangeAspect="1" noChangeArrowheads="1"/>
          </p:cNvPicPr>
          <p:nvPr/>
        </p:nvPicPr>
        <p:blipFill>
          <a:blip r:embed="rId8" cstate="print"/>
          <a:srcRect/>
          <a:stretch>
            <a:fillRect/>
          </a:stretch>
        </p:blipFill>
        <p:spPr bwMode="auto">
          <a:xfrm>
            <a:off x="5868144" y="836712"/>
            <a:ext cx="2790825" cy="2324100"/>
          </a:xfrm>
          <a:prstGeom prst="rect">
            <a:avLst/>
          </a:prstGeom>
          <a:ln w="9525">
            <a:noFill/>
            <a:miter lim="800000"/>
            <a:headEnd/>
            <a:tailEnd/>
          </a:ln>
        </p:spPr>
      </p:pic>
      <p:pic>
        <p:nvPicPr>
          <p:cNvPr id="79875" name="Picture 3"/>
          <p:cNvPicPr>
            <a:picLocks noChangeAspect="1" noChangeArrowheads="1"/>
          </p:cNvPicPr>
          <p:nvPr/>
        </p:nvPicPr>
        <p:blipFill>
          <a:blip r:embed="rId9" cstate="print"/>
          <a:srcRect/>
          <a:stretch>
            <a:fillRect/>
          </a:stretch>
        </p:blipFill>
        <p:spPr bwMode="auto">
          <a:xfrm>
            <a:off x="179512" y="1196752"/>
            <a:ext cx="3037545" cy="3153231"/>
          </a:xfrm>
          <a:prstGeom prst="rect">
            <a:avLst/>
          </a:prstGeom>
          <a:noFill/>
          <a:ln w="9525">
            <a:noFill/>
            <a:miter lim="800000"/>
            <a:headEnd/>
            <a:tailEnd/>
          </a:ln>
        </p:spPr>
      </p:pic>
      <p:sp>
        <p:nvSpPr>
          <p:cNvPr id="7" name="TextovéPole 6"/>
          <p:cNvSpPr txBox="1"/>
          <p:nvPr/>
        </p:nvSpPr>
        <p:spPr>
          <a:xfrm>
            <a:off x="3059832" y="1916832"/>
            <a:ext cx="576064" cy="369332"/>
          </a:xfrm>
          <a:prstGeom prst="rect">
            <a:avLst/>
          </a:prstGeom>
          <a:solidFill>
            <a:schemeClr val="bg1"/>
          </a:solidFill>
        </p:spPr>
        <p:txBody>
          <a:bodyPr wrap="square" rtlCol="0">
            <a:spAutoFit/>
          </a:bodyPr>
          <a:lstStyle/>
          <a:p>
            <a:endParaRPr lang="cs-CZ"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Zástupný symbol pro obsah 3"/>
          <p:cNvGraphicFramePr>
            <a:graphicFrameLocks/>
          </p:cNvGraphicFramePr>
          <p:nvPr>
            <p:extLst>
              <p:ext uri="{D42A27DB-BD31-4B8C-83A1-F6EECF244321}">
                <p14:modId xmlns:p14="http://schemas.microsoft.com/office/powerpoint/2010/main" xmlns="" val="2847136474"/>
              </p:ext>
            </p:extLst>
          </p:nvPr>
        </p:nvGraphicFramePr>
        <p:xfrm>
          <a:off x="179512" y="5406182"/>
          <a:ext cx="8712968" cy="145181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4273" name="Rectangle 1"/>
          <p:cNvSpPr>
            <a:spLocks noChangeArrowheads="1"/>
          </p:cNvSpPr>
          <p:nvPr/>
        </p:nvSpPr>
        <p:spPr bwMode="auto">
          <a:xfrm>
            <a:off x="0" y="0"/>
            <a:ext cx="8805196"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eaLnBrk="1" hangingPunct="1"/>
            <a:r>
              <a:rPr lang="cs-CZ" sz="2400" b="1" dirty="0" smtClean="0">
                <a:solidFill>
                  <a:srgbClr val="000000"/>
                </a:solidFill>
                <a:latin typeface="Calibri" pitchFamily="34" charset="0"/>
                <a:ea typeface="Calibri" pitchFamily="34" charset="0"/>
                <a:cs typeface="Calibri" pitchFamily="34" charset="0"/>
              </a:rPr>
              <a:t>  Kartografie se zabývá znázorňováním zemského povrchu, nebeských těles a objektů a zaznamenáváním vztahů a změn mezi znázorňovanými jevy</a:t>
            </a:r>
          </a:p>
        </p:txBody>
      </p:sp>
      <p:pic>
        <p:nvPicPr>
          <p:cNvPr id="4" name="Obrázek 3"/>
          <p:cNvPicPr>
            <a:picLocks noChangeAspect="1"/>
          </p:cNvPicPr>
          <p:nvPr/>
        </p:nvPicPr>
        <p:blipFill rotWithShape="1">
          <a:blip r:embed="rId7" cstate="print"/>
          <a:srcRect l="16599"/>
          <a:stretch/>
        </p:blipFill>
        <p:spPr>
          <a:xfrm>
            <a:off x="971600" y="1196752"/>
            <a:ext cx="2729986" cy="3861328"/>
          </a:xfrm>
          <a:prstGeom prst="rect">
            <a:avLst/>
          </a:prstGeom>
          <a:ln>
            <a:solidFill>
              <a:srgbClr val="9E0000"/>
            </a:solidFill>
          </a:ln>
        </p:spPr>
      </p:pic>
      <p:pic>
        <p:nvPicPr>
          <p:cNvPr id="5" name="Obrázek 4"/>
          <p:cNvPicPr>
            <a:picLocks noChangeAspect="1"/>
          </p:cNvPicPr>
          <p:nvPr/>
        </p:nvPicPr>
        <p:blipFill rotWithShape="1">
          <a:blip r:embed="rId8" cstate="print"/>
          <a:srcRect l="47837" t="9945" r="9433" b="42"/>
          <a:stretch/>
        </p:blipFill>
        <p:spPr>
          <a:xfrm>
            <a:off x="4764251" y="1237142"/>
            <a:ext cx="3234758" cy="4085002"/>
          </a:xfrm>
          <a:prstGeom prst="rect">
            <a:avLst/>
          </a:prstGeom>
          <a:ln>
            <a:solidFill>
              <a:schemeClr val="tx1"/>
            </a:solidFill>
          </a:ln>
        </p:spPr>
      </p:pic>
      <p:pic>
        <p:nvPicPr>
          <p:cNvPr id="6" name="Obrázek 5"/>
          <p:cNvPicPr>
            <a:picLocks noChangeAspect="1"/>
          </p:cNvPicPr>
          <p:nvPr/>
        </p:nvPicPr>
        <p:blipFill rotWithShape="1">
          <a:blip r:embed="rId9" cstate="print"/>
          <a:srcRect l="6300"/>
          <a:stretch/>
        </p:blipFill>
        <p:spPr>
          <a:xfrm>
            <a:off x="1331640" y="2924944"/>
            <a:ext cx="2159321" cy="2726995"/>
          </a:xfrm>
          <a:prstGeom prst="rect">
            <a:avLst/>
          </a:prstGeom>
        </p:spPr>
      </p:pic>
      <p:pic>
        <p:nvPicPr>
          <p:cNvPr id="7" name="Obrázek 6"/>
          <p:cNvPicPr>
            <a:picLocks noChangeAspect="1"/>
          </p:cNvPicPr>
          <p:nvPr/>
        </p:nvPicPr>
        <p:blipFill>
          <a:blip r:embed="rId10" cstate="print"/>
          <a:stretch>
            <a:fillRect/>
          </a:stretch>
        </p:blipFill>
        <p:spPr>
          <a:xfrm>
            <a:off x="4272841" y="3177898"/>
            <a:ext cx="4210749" cy="2267326"/>
          </a:xfrm>
          <a:prstGeom prst="rect">
            <a:avLst/>
          </a:prstGeom>
          <a:ln>
            <a:solidFill>
              <a:schemeClr val="tx1"/>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Zástupný symbol pro obsah 3"/>
          <p:cNvGraphicFramePr>
            <a:graphicFrameLocks/>
          </p:cNvGraphicFramePr>
          <p:nvPr>
            <p:extLst>
              <p:ext uri="{D42A27DB-BD31-4B8C-83A1-F6EECF244321}">
                <p14:modId xmlns:p14="http://schemas.microsoft.com/office/powerpoint/2010/main" xmlns="" val="2847136474"/>
              </p:ext>
            </p:extLst>
          </p:nvPr>
        </p:nvGraphicFramePr>
        <p:xfrm>
          <a:off x="179512" y="5406182"/>
          <a:ext cx="8712968" cy="145181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4273" name="Rectangle 1"/>
          <p:cNvSpPr>
            <a:spLocks noChangeArrowheads="1"/>
          </p:cNvSpPr>
          <p:nvPr/>
        </p:nvSpPr>
        <p:spPr bwMode="auto">
          <a:xfrm>
            <a:off x="338804" y="188640"/>
            <a:ext cx="8805196" cy="8309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eaLnBrk="0" hangingPunct="0"/>
            <a:r>
              <a:rPr lang="cs-CZ" sz="2400" b="1" dirty="0" smtClean="0">
                <a:solidFill>
                  <a:srgbClr val="000000"/>
                </a:solidFill>
                <a:latin typeface="Calibri" pitchFamily="34" charset="0"/>
                <a:ea typeface="Calibri" pitchFamily="34" charset="0"/>
                <a:cs typeface="Calibri" pitchFamily="34" charset="0"/>
              </a:rPr>
              <a:t>Kartografická produkce každého státu je součástí jeho kultury a měřítkem jeho vyspělosti.</a:t>
            </a:r>
          </a:p>
        </p:txBody>
      </p:sp>
      <p:pic>
        <p:nvPicPr>
          <p:cNvPr id="82946" name="Picture 2"/>
          <p:cNvPicPr>
            <a:picLocks noChangeAspect="1" noChangeArrowheads="1"/>
          </p:cNvPicPr>
          <p:nvPr/>
        </p:nvPicPr>
        <p:blipFill>
          <a:blip r:embed="rId7" cstate="print"/>
          <a:srcRect/>
          <a:stretch>
            <a:fillRect/>
          </a:stretch>
        </p:blipFill>
        <p:spPr bwMode="auto">
          <a:xfrm>
            <a:off x="827584" y="908720"/>
            <a:ext cx="8100392" cy="476405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p:cNvPicPr>
            <a:picLocks noChangeAspect="1" noChangeArrowheads="1"/>
          </p:cNvPicPr>
          <p:nvPr/>
        </p:nvPicPr>
        <p:blipFill>
          <a:blip r:embed="rId2" cstate="print"/>
          <a:srcRect/>
          <a:stretch>
            <a:fillRect/>
          </a:stretch>
        </p:blipFill>
        <p:spPr bwMode="auto">
          <a:xfrm>
            <a:off x="251520" y="1700808"/>
            <a:ext cx="3390900" cy="3890963"/>
          </a:xfrm>
          <a:prstGeom prst="rect">
            <a:avLst/>
          </a:prstGeom>
          <a:noFill/>
          <a:ln w="9525">
            <a:noFill/>
            <a:miter lim="800000"/>
            <a:headEnd/>
            <a:tailEnd/>
          </a:ln>
        </p:spPr>
      </p:pic>
      <p:graphicFrame>
        <p:nvGraphicFramePr>
          <p:cNvPr id="12" name="Zástupný symbol pro obsah 3"/>
          <p:cNvGraphicFramePr>
            <a:graphicFrameLocks/>
          </p:cNvGraphicFramePr>
          <p:nvPr>
            <p:extLst>
              <p:ext uri="{D42A27DB-BD31-4B8C-83A1-F6EECF244321}">
                <p14:modId xmlns:p14="http://schemas.microsoft.com/office/powerpoint/2010/main" xmlns="" val="2847136474"/>
              </p:ext>
            </p:extLst>
          </p:nvPr>
        </p:nvGraphicFramePr>
        <p:xfrm>
          <a:off x="179512" y="5406182"/>
          <a:ext cx="8712968" cy="14518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4273" name="Rectangle 1"/>
          <p:cNvSpPr>
            <a:spLocks noChangeArrowheads="1"/>
          </p:cNvSpPr>
          <p:nvPr/>
        </p:nvSpPr>
        <p:spPr bwMode="auto">
          <a:xfrm>
            <a:off x="0" y="184666"/>
            <a:ext cx="9324528" cy="156966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eaLnBrk="0" hangingPunct="0"/>
            <a:r>
              <a:rPr lang="cs-CZ" sz="2400" b="1" dirty="0" smtClean="0">
                <a:solidFill>
                  <a:srgbClr val="000000"/>
                </a:solidFill>
                <a:latin typeface="Calibri" pitchFamily="34" charset="0"/>
                <a:ea typeface="Calibri" pitchFamily="34" charset="0"/>
                <a:cs typeface="Calibri" pitchFamily="34" charset="0"/>
              </a:rPr>
              <a:t>Kartografie slouží k navigaci, orientaci, komunikaci, poznávání světa, vzdělávání, vědeckým výzkumům, řešení problémů ekonomických, zdravotnických, obchodních, vzdělávacích, vojenských a </a:t>
            </a:r>
            <a:r>
              <a:rPr lang="cs-CZ" sz="2400" b="1" dirty="0" err="1" smtClean="0">
                <a:solidFill>
                  <a:srgbClr val="000000"/>
                </a:solidFill>
                <a:latin typeface="Calibri" pitchFamily="34" charset="0"/>
                <a:ea typeface="Calibri" pitchFamily="34" charset="0"/>
                <a:cs typeface="Calibri" pitchFamily="34" charset="0"/>
              </a:rPr>
              <a:t>environmen</a:t>
            </a:r>
            <a:r>
              <a:rPr lang="cs-CZ" sz="2400" b="1" dirty="0" smtClean="0">
                <a:solidFill>
                  <a:srgbClr val="000000"/>
                </a:solidFill>
                <a:latin typeface="Calibri" pitchFamily="34" charset="0"/>
                <a:ea typeface="Calibri" pitchFamily="34" charset="0"/>
                <a:cs typeface="Calibri" pitchFamily="34" charset="0"/>
              </a:rPr>
              <a:t>-</a:t>
            </a:r>
            <a:r>
              <a:rPr lang="cs-CZ" sz="2400" b="1" dirty="0" err="1" smtClean="0">
                <a:solidFill>
                  <a:srgbClr val="000000"/>
                </a:solidFill>
                <a:latin typeface="Calibri" pitchFamily="34" charset="0"/>
                <a:ea typeface="Calibri" pitchFamily="34" charset="0"/>
                <a:cs typeface="Calibri" pitchFamily="34" charset="0"/>
              </a:rPr>
              <a:t>tálních</a:t>
            </a:r>
            <a:r>
              <a:rPr lang="cs-CZ" sz="2400" b="1" dirty="0" smtClean="0">
                <a:solidFill>
                  <a:srgbClr val="000000"/>
                </a:solidFill>
                <a:latin typeface="Calibri" pitchFamily="34" charset="0"/>
                <a:ea typeface="Calibri" pitchFamily="34" charset="0"/>
                <a:cs typeface="Calibri" pitchFamily="34" charset="0"/>
              </a:rPr>
              <a:t> za pomoci GIS a dalších databází </a:t>
            </a:r>
          </a:p>
        </p:txBody>
      </p:sp>
      <p:pic>
        <p:nvPicPr>
          <p:cNvPr id="83973" name="Picture 5"/>
          <p:cNvPicPr>
            <a:picLocks noChangeAspect="1" noChangeArrowheads="1"/>
          </p:cNvPicPr>
          <p:nvPr/>
        </p:nvPicPr>
        <p:blipFill>
          <a:blip r:embed="rId8" cstate="print"/>
          <a:srcRect l="1744" t="36740" r="75810" b="9563"/>
          <a:stretch>
            <a:fillRect/>
          </a:stretch>
        </p:blipFill>
        <p:spPr bwMode="auto">
          <a:xfrm>
            <a:off x="3563888" y="1628800"/>
            <a:ext cx="3600400" cy="2736304"/>
          </a:xfrm>
          <a:prstGeom prst="rect">
            <a:avLst/>
          </a:prstGeom>
          <a:noFill/>
          <a:ln w="9525">
            <a:noFill/>
            <a:miter lim="800000"/>
            <a:headEnd/>
            <a:tailEnd/>
          </a:ln>
        </p:spPr>
      </p:pic>
      <p:pic>
        <p:nvPicPr>
          <p:cNvPr id="83974" name="Picture 6"/>
          <p:cNvPicPr>
            <a:picLocks noChangeAspect="1" noChangeArrowheads="1"/>
          </p:cNvPicPr>
          <p:nvPr/>
        </p:nvPicPr>
        <p:blipFill>
          <a:blip r:embed="rId9" cstate="print"/>
          <a:srcRect l="6448" t="3476" r="69088" b="20056"/>
          <a:stretch>
            <a:fillRect/>
          </a:stretch>
        </p:blipFill>
        <p:spPr bwMode="auto">
          <a:xfrm>
            <a:off x="5508104" y="3429000"/>
            <a:ext cx="3312368" cy="225984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Zástupný symbol pro obsah 3"/>
          <p:cNvGraphicFramePr>
            <a:graphicFrameLocks/>
          </p:cNvGraphicFramePr>
          <p:nvPr>
            <p:extLst>
              <p:ext uri="{D42A27DB-BD31-4B8C-83A1-F6EECF244321}">
                <p14:modId xmlns:p14="http://schemas.microsoft.com/office/powerpoint/2010/main" xmlns="" val="2847136474"/>
              </p:ext>
            </p:extLst>
          </p:nvPr>
        </p:nvGraphicFramePr>
        <p:xfrm>
          <a:off x="179512" y="5406182"/>
          <a:ext cx="8712968" cy="145181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9394" name="Picture 2"/>
          <p:cNvPicPr>
            <a:picLocks noChangeAspect="1" noChangeArrowheads="1"/>
          </p:cNvPicPr>
          <p:nvPr/>
        </p:nvPicPr>
        <p:blipFill>
          <a:blip r:embed="rId7" cstate="print"/>
          <a:srcRect/>
          <a:stretch>
            <a:fillRect/>
          </a:stretch>
        </p:blipFill>
        <p:spPr bwMode="auto">
          <a:xfrm>
            <a:off x="1043608" y="980728"/>
            <a:ext cx="7798398" cy="4490176"/>
          </a:xfrm>
          <a:prstGeom prst="rect">
            <a:avLst/>
          </a:prstGeom>
          <a:noFill/>
          <a:ln w="9525">
            <a:noFill/>
            <a:miter lim="800000"/>
            <a:headEnd/>
            <a:tailEnd/>
          </a:ln>
        </p:spPr>
      </p:pic>
      <p:sp>
        <p:nvSpPr>
          <p:cNvPr id="59393" name="Rectangle 1"/>
          <p:cNvSpPr>
            <a:spLocks noChangeArrowheads="1"/>
          </p:cNvSpPr>
          <p:nvPr/>
        </p:nvSpPr>
        <p:spPr bwMode="auto">
          <a:xfrm>
            <a:off x="0" y="116632"/>
            <a:ext cx="9144000"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tabLst/>
            </a:pPr>
            <a:r>
              <a:rPr kumimoji="0" lang="cs-CZ" sz="2400" b="1" i="0" u="none" strike="noStrike" cap="none" normalizeH="0" baseline="0" dirty="0" smtClean="0">
                <a:ln>
                  <a:noFill/>
                </a:ln>
                <a:solidFill>
                  <a:srgbClr val="000000"/>
                </a:solidFill>
                <a:effectLst/>
                <a:latin typeface="Calibri" pitchFamily="34" charset="0"/>
                <a:ea typeface="Calibri" pitchFamily="34" charset="0"/>
                <a:cs typeface="Calibri" pitchFamily="34" charset="0"/>
              </a:rPr>
              <a:t>  Prakticky všechny obory přírodních, ale i společenských věd, vyjadřují výsledky svého zkoumání v častých případech pomocí technik a postupů vlastních kartografii.  </a:t>
            </a:r>
            <a:endParaRPr kumimoji="0" lang="cs-CZ" sz="2400" b="1"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Jmění">
  <a:themeElements>
    <a:clrScheme name="Jmění">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Jmění">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Jmění">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ppt/theme/theme2.xml><?xml version="1.0" encoding="utf-8"?>
<a:theme xmlns:a="http://schemas.openxmlformats.org/drawingml/2006/main" name="Motiv sady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iv sady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Jmění">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themeOverride>
</file>

<file path=docProps/app.xml><?xml version="1.0" encoding="utf-8"?>
<Properties xmlns="http://schemas.openxmlformats.org/officeDocument/2006/extended-properties" xmlns:vt="http://schemas.openxmlformats.org/officeDocument/2006/docPropsVTypes">
  <Template/>
  <TotalTime>6523</TotalTime>
  <Words>2746</Words>
  <Application>Microsoft Office PowerPoint</Application>
  <PresentationFormat>Předvádění na obrazovce (4:3)</PresentationFormat>
  <Paragraphs>364</Paragraphs>
  <Slides>45</Slides>
  <Notes>2</Notes>
  <HiddenSlides>0</HiddenSlides>
  <MMClips>0</MMClips>
  <ScaleCrop>false</ScaleCrop>
  <HeadingPairs>
    <vt:vector size="6" baseType="variant">
      <vt:variant>
        <vt:lpstr>Motiv</vt:lpstr>
      </vt:variant>
      <vt:variant>
        <vt:i4>1</vt:i4>
      </vt:variant>
      <vt:variant>
        <vt:lpstr>Vložené servery OLE</vt:lpstr>
      </vt:variant>
      <vt:variant>
        <vt:i4>1</vt:i4>
      </vt:variant>
      <vt:variant>
        <vt:lpstr>Nadpisy snímků</vt:lpstr>
      </vt:variant>
      <vt:variant>
        <vt:i4>45</vt:i4>
      </vt:variant>
    </vt:vector>
  </HeadingPairs>
  <TitlesOfParts>
    <vt:vector size="47" baseType="lpstr">
      <vt:lpstr>Jmění</vt:lpstr>
      <vt:lpstr>Document</vt:lpstr>
      <vt:lpstr>Kartografie pro geografy 1. přednáška 4.10.2018</vt:lpstr>
      <vt:lpstr>Kartografie pro geografy 1. přednáška 4.10.2018</vt:lpstr>
      <vt:lpstr>Snímek 3</vt:lpstr>
      <vt:lpstr>Snímek 4</vt:lpstr>
      <vt:lpstr>Snímek 5</vt:lpstr>
      <vt:lpstr>Snímek 6</vt:lpstr>
      <vt:lpstr>Snímek 7</vt:lpstr>
      <vt:lpstr>Snímek 8</vt:lpstr>
      <vt:lpstr>Snímek 9</vt:lpstr>
      <vt:lpstr>Snímek 10</vt:lpstr>
      <vt:lpstr>Snímek 11</vt:lpstr>
      <vt:lpstr>Snímek 12</vt:lpstr>
      <vt:lpstr>Snímek 13</vt:lpstr>
      <vt:lpstr>Snímek 14</vt:lpstr>
      <vt:lpstr>Snímek 15</vt:lpstr>
      <vt:lpstr>Sestavování druhů map</vt:lpstr>
      <vt:lpstr>Snímek 17</vt:lpstr>
      <vt:lpstr>Snímek 18</vt:lpstr>
      <vt:lpstr>Snímek 19</vt:lpstr>
      <vt:lpstr>Snímek 20</vt:lpstr>
      <vt:lpstr>Snímek 21</vt:lpstr>
      <vt:lpstr>Snímek 22</vt:lpstr>
      <vt:lpstr>Snímek 23</vt:lpstr>
      <vt:lpstr>Snímek 24</vt:lpstr>
      <vt:lpstr>Snímek 25</vt:lpstr>
      <vt:lpstr>Snímek 26</vt:lpstr>
      <vt:lpstr>Snímek 27</vt:lpstr>
      <vt:lpstr>Snímek 28</vt:lpstr>
      <vt:lpstr>Snímek 29</vt:lpstr>
      <vt:lpstr>Snímek 30</vt:lpstr>
      <vt:lpstr>Snímek 31</vt:lpstr>
      <vt:lpstr>Snímek 32</vt:lpstr>
      <vt:lpstr>Snímek 33</vt:lpstr>
      <vt:lpstr>Snímek 34</vt:lpstr>
      <vt:lpstr>Snímek 35</vt:lpstr>
      <vt:lpstr>Snímek 36</vt:lpstr>
      <vt:lpstr>Snímek 37</vt:lpstr>
      <vt:lpstr>Snímek 38</vt:lpstr>
      <vt:lpstr>Snímek 39</vt:lpstr>
      <vt:lpstr>Snímek 40</vt:lpstr>
      <vt:lpstr>Snímek 41</vt:lpstr>
      <vt:lpstr>Snímek 42</vt:lpstr>
      <vt:lpstr>Snímek 43</vt:lpstr>
      <vt:lpstr>Snímek 44</vt:lpstr>
      <vt:lpstr>Snímek 45</vt:lpstr>
    </vt:vector>
  </TitlesOfParts>
  <Company>MU</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GIS</dc:title>
  <dc:creator>Aleš Ruda</dc:creator>
  <cp:keywords>GIS, regionální rozvoj</cp:keywords>
  <cp:lastModifiedBy>Safar</cp:lastModifiedBy>
  <cp:revision>302</cp:revision>
  <dcterms:created xsi:type="dcterms:W3CDTF">2007-05-26T11:26:38Z</dcterms:created>
  <dcterms:modified xsi:type="dcterms:W3CDTF">2018-10-02T21:40:46Z</dcterms:modified>
</cp:coreProperties>
</file>