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1"/>
  </p:sldMasterIdLst>
  <p:notesMasterIdLst>
    <p:notesMasterId r:id="rId38"/>
  </p:notesMasterIdLst>
  <p:handoutMasterIdLst>
    <p:handoutMasterId r:id="rId39"/>
  </p:handoutMasterIdLst>
  <p:sldIdLst>
    <p:sldId id="256" r:id="rId2"/>
    <p:sldId id="620" r:id="rId3"/>
    <p:sldId id="387" r:id="rId4"/>
    <p:sldId id="686" r:id="rId5"/>
    <p:sldId id="669" r:id="rId6"/>
    <p:sldId id="687" r:id="rId7"/>
    <p:sldId id="684" r:id="rId8"/>
    <p:sldId id="699" r:id="rId9"/>
    <p:sldId id="673" r:id="rId10"/>
    <p:sldId id="688" r:id="rId11"/>
    <p:sldId id="690" r:id="rId12"/>
    <p:sldId id="692" r:id="rId13"/>
    <p:sldId id="716" r:id="rId14"/>
    <p:sldId id="717" r:id="rId15"/>
    <p:sldId id="693" r:id="rId16"/>
    <p:sldId id="676" r:id="rId17"/>
    <p:sldId id="700" r:id="rId18"/>
    <p:sldId id="702" r:id="rId19"/>
    <p:sldId id="701" r:id="rId20"/>
    <p:sldId id="703" r:id="rId21"/>
    <p:sldId id="723" r:id="rId22"/>
    <p:sldId id="681" r:id="rId23"/>
    <p:sldId id="708" r:id="rId24"/>
    <p:sldId id="707" r:id="rId25"/>
    <p:sldId id="706" r:id="rId26"/>
    <p:sldId id="705" r:id="rId27"/>
    <p:sldId id="718" r:id="rId28"/>
    <p:sldId id="712" r:id="rId29"/>
    <p:sldId id="704" r:id="rId30"/>
    <p:sldId id="710" r:id="rId31"/>
    <p:sldId id="713" r:id="rId32"/>
    <p:sldId id="709" r:id="rId33"/>
    <p:sldId id="722" r:id="rId34"/>
    <p:sldId id="711" r:id="rId35"/>
    <p:sldId id="714" r:id="rId36"/>
    <p:sldId id="715" r:id="rId37"/>
  </p:sldIdLst>
  <p:sldSz cx="9144000" cy="6858000" type="screen4x3"/>
  <p:notesSz cx="6858000" cy="9737725"/>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08000"/>
    <a:srgbClr val="669900"/>
    <a:srgbClr val="990000"/>
    <a:srgbClr val="FFFFCC"/>
    <a:srgbClr val="FFCC99"/>
    <a:srgbClr val="CCFFCC"/>
    <a:srgbClr val="808080"/>
    <a:srgbClr val="DDDDDD"/>
    <a:srgbClr val="66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5" autoAdjust="0"/>
    <p:restoredTop sz="97483" autoAdjust="0"/>
  </p:normalViewPr>
  <p:slideViewPr>
    <p:cSldViewPr>
      <p:cViewPr varScale="1">
        <p:scale>
          <a:sx n="64" d="100"/>
          <a:sy n="64" d="100"/>
        </p:scale>
        <p:origin x="-1228" y="-6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effectLst>
                <a:outerShdw blurRad="38100" dist="38100" dir="2700000" algn="tl">
                  <a:srgbClr val="C0C0C0"/>
                </a:outerShdw>
              </a:effectLst>
            </a:rPr>
            <a:t>Matematická kartografie a její úkoly</a:t>
          </a:r>
          <a:endParaRPr lang="cs-CZ" dirty="0">
            <a:solidFill>
              <a:schemeClr val="bg1"/>
            </a:solidFill>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chemeClr val="accent2"/>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D341BB40-F096-4512-A9CB-D4BF80F61132}" type="presOf" srcId="{C2A03412-7A86-46AA-8DFB-C2E3240B296F}" destId="{21B9CB86-07E8-4748-B26B-05CC586D5445}"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05080F2B-767A-41F2-A5E4-83D5F47D6F0B}" type="presOf" srcId="{4C1DEBAA-0F32-44E4-B462-2BE97B11C370}" destId="{1EAFD04D-F7C1-4C66-9C11-8C0C037F3ED0}"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FBCCE1C8-4EDF-4F96-AECC-55956692ECB5}" type="presOf" srcId="{92D52AC9-EA34-475B-8E11-D7558B66CAFC}" destId="{4F8282E8-73A7-4E44-B934-4359F7D10754}" srcOrd="0" destOrd="0" presId="urn:microsoft.com/office/officeart/2005/8/layout/process1"/>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8B8547DD-FD1D-4B7C-AFE1-55C3BC1E97B3}" type="presOf" srcId="{20646FCE-705B-44A0-BB1A-2EC7AA2A4E2E}" destId="{2509FA75-0014-4BF4-98C1-5D1DB43FCDC2}" srcOrd="1"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BB1C6E89-4846-46DB-A88D-767E8245F903}" type="presOf" srcId="{EBDAE86E-3CEA-46E1-AF4F-EF0AC5801943}" destId="{D386EBBC-E189-45DD-B745-BF7194FED0C9}"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8D6A352B-8EAA-461A-8314-48071E57541E}" type="presOf" srcId="{7F63495B-E1DD-4AD2-94A2-E86E532CFC36}" destId="{4BACDF9A-8DCC-45C0-976F-1A8C11DB23B7}" srcOrd="0" destOrd="0" presId="urn:microsoft.com/office/officeart/2005/8/layout/process1"/>
    <dgm:cxn modelId="{5E0C1686-9351-409A-BBD7-EF82A44B00F7}" type="presOf" srcId="{06178BE7-8D27-41F5-A65A-4D98E9DB63FD}" destId="{22058855-13C9-4F9E-99CA-BF1D24F161FF}" srcOrd="1" destOrd="0" presId="urn:microsoft.com/office/officeart/2005/8/layout/process1"/>
    <dgm:cxn modelId="{F14CB0AF-8EEF-4240-89C4-C7B072B082C9}" type="presOf" srcId="{EBDAE86E-3CEA-46E1-AF4F-EF0AC5801943}" destId="{A3621419-B9AD-42F5-89B3-19BB305FDD86}" srcOrd="0" destOrd="0" presId="urn:microsoft.com/office/officeart/2005/8/layout/process1"/>
    <dgm:cxn modelId="{67FF614B-BF2D-4AC7-AD6D-B4E8E230859D}" type="presOf" srcId="{92D52AC9-EA34-475B-8E11-D7558B66CAFC}" destId="{465292F9-674A-4E2D-9BEE-9970FE2B31E5}" srcOrd="1" destOrd="0" presId="urn:microsoft.com/office/officeart/2005/8/layout/process1"/>
    <dgm:cxn modelId="{491CD14E-2392-40BF-B5A2-6499DE53F6D4}" type="presOf" srcId="{06178BE7-8D27-41F5-A65A-4D98E9DB63FD}" destId="{FF98E716-3DA5-4B4A-B765-410C97872A7F}" srcOrd="0" destOrd="0" presId="urn:microsoft.com/office/officeart/2005/8/layout/process1"/>
    <dgm:cxn modelId="{4461FBB2-483D-4128-B18D-1F2176B4B303}" type="presOf" srcId="{90EB916C-B489-422B-94D2-5B5CD0BA0924}" destId="{EEE0AE1E-1F08-42AE-8717-E5F14D0FFFB3}" srcOrd="0" destOrd="0" presId="urn:microsoft.com/office/officeart/2005/8/layout/process1"/>
    <dgm:cxn modelId="{0DA246B5-2725-498C-A0F6-930B46359236}" type="presOf" srcId="{20646FCE-705B-44A0-BB1A-2EC7AA2A4E2E}" destId="{37D8FB20-EAFA-47CA-A169-B9766F3E1E36}" srcOrd="0" destOrd="0" presId="urn:microsoft.com/office/officeart/2005/8/layout/process1"/>
    <dgm:cxn modelId="{5E09BDA2-7139-4B8F-914E-68F159C5D3B0}" type="presOf" srcId="{81E37371-C328-40FD-B9AD-FA75F4663C9B}" destId="{36A5C852-F2C4-47BE-BE6D-30CC5E030890}" srcOrd="0" destOrd="0" presId="urn:microsoft.com/office/officeart/2005/8/layout/process1"/>
    <dgm:cxn modelId="{867BF945-9E1E-4857-90AD-10CD94F8D458}" type="presOf" srcId="{7479B931-5197-489F-B820-1260B7851AF6}" destId="{1BFE718F-5ADE-442D-8A46-1E676CBE4448}" srcOrd="0" destOrd="0" presId="urn:microsoft.com/office/officeart/2005/8/layout/process1"/>
    <dgm:cxn modelId="{3EBAD52B-D4E9-40C0-9361-DC9D5F166645}" type="presOf" srcId="{EB6FC82E-1B19-488C-A632-D75954DA5089}" destId="{53D723DB-08EA-4C67-A083-1E84675A5EC9}" srcOrd="0" destOrd="0" presId="urn:microsoft.com/office/officeart/2005/8/layout/process1"/>
    <dgm:cxn modelId="{7A759593-71F0-407A-A988-0F9FF8E73EBC}" type="presOf" srcId="{81E37371-C328-40FD-B9AD-FA75F4663C9B}" destId="{9912015A-2667-46BC-BF84-E489CCE25C15}" srcOrd="1" destOrd="0" presId="urn:microsoft.com/office/officeart/2005/8/layout/process1"/>
    <dgm:cxn modelId="{43AAEC95-F9AD-4155-9AA4-E23FC77345CF}" type="presOf" srcId="{FF1D812A-46AC-4DAD-9D1D-5E7F7CF594A2}" destId="{B057702A-0CBB-4C50-ACC4-7C2E848623E7}" srcOrd="0" destOrd="0" presId="urn:microsoft.com/office/officeart/2005/8/layout/process1"/>
    <dgm:cxn modelId="{76730095-C23C-4A26-BE66-A4A0CBB1CA09}" type="presParOf" srcId="{B057702A-0CBB-4C50-ACC4-7C2E848623E7}" destId="{21B9CB86-07E8-4748-B26B-05CC586D5445}" srcOrd="0" destOrd="0" presId="urn:microsoft.com/office/officeart/2005/8/layout/process1"/>
    <dgm:cxn modelId="{71EC82AE-8A1C-4E65-8703-E72DDA2E03E9}" type="presParOf" srcId="{B057702A-0CBB-4C50-ACC4-7C2E848623E7}" destId="{FF98E716-3DA5-4B4A-B765-410C97872A7F}" srcOrd="1" destOrd="0" presId="urn:microsoft.com/office/officeart/2005/8/layout/process1"/>
    <dgm:cxn modelId="{D6E1B82A-4A4F-48C2-80A5-4EA80AAD6E49}" type="presParOf" srcId="{FF98E716-3DA5-4B4A-B765-410C97872A7F}" destId="{22058855-13C9-4F9E-99CA-BF1D24F161FF}" srcOrd="0" destOrd="0" presId="urn:microsoft.com/office/officeart/2005/8/layout/process1"/>
    <dgm:cxn modelId="{BF379290-677D-42B3-B517-380054009036}" type="presParOf" srcId="{B057702A-0CBB-4C50-ACC4-7C2E848623E7}" destId="{53D723DB-08EA-4C67-A083-1E84675A5EC9}" srcOrd="2" destOrd="0" presId="urn:microsoft.com/office/officeart/2005/8/layout/process1"/>
    <dgm:cxn modelId="{78BC614C-1F5E-4C63-8FC1-F3CFB73B29B3}" type="presParOf" srcId="{B057702A-0CBB-4C50-ACC4-7C2E848623E7}" destId="{4F8282E8-73A7-4E44-B934-4359F7D10754}" srcOrd="3" destOrd="0" presId="urn:microsoft.com/office/officeart/2005/8/layout/process1"/>
    <dgm:cxn modelId="{8102E9F2-84FD-4136-9A5F-2E86124C52C2}" type="presParOf" srcId="{4F8282E8-73A7-4E44-B934-4359F7D10754}" destId="{465292F9-674A-4E2D-9BEE-9970FE2B31E5}" srcOrd="0" destOrd="0" presId="urn:microsoft.com/office/officeart/2005/8/layout/process1"/>
    <dgm:cxn modelId="{F6C007DD-2937-4EF9-A156-19629EE58971}" type="presParOf" srcId="{B057702A-0CBB-4C50-ACC4-7C2E848623E7}" destId="{4BACDF9A-8DCC-45C0-976F-1A8C11DB23B7}" srcOrd="4" destOrd="0" presId="urn:microsoft.com/office/officeart/2005/8/layout/process1"/>
    <dgm:cxn modelId="{8EC3481E-0442-491B-8CE5-2309EA4A85D2}" type="presParOf" srcId="{B057702A-0CBB-4C50-ACC4-7C2E848623E7}" destId="{37D8FB20-EAFA-47CA-A169-B9766F3E1E36}" srcOrd="5" destOrd="0" presId="urn:microsoft.com/office/officeart/2005/8/layout/process1"/>
    <dgm:cxn modelId="{8335A0FE-612A-445C-B769-0DCB535326CB}" type="presParOf" srcId="{37D8FB20-EAFA-47CA-A169-B9766F3E1E36}" destId="{2509FA75-0014-4BF4-98C1-5D1DB43FCDC2}" srcOrd="0" destOrd="0" presId="urn:microsoft.com/office/officeart/2005/8/layout/process1"/>
    <dgm:cxn modelId="{21AF4810-F87A-4565-BBC7-88A4ECD056E9}" type="presParOf" srcId="{B057702A-0CBB-4C50-ACC4-7C2E848623E7}" destId="{EEE0AE1E-1F08-42AE-8717-E5F14D0FFFB3}" srcOrd="6" destOrd="0" presId="urn:microsoft.com/office/officeart/2005/8/layout/process1"/>
    <dgm:cxn modelId="{46CE423C-C60F-40EA-B194-F69151264E0F}" type="presParOf" srcId="{B057702A-0CBB-4C50-ACC4-7C2E848623E7}" destId="{36A5C852-F2C4-47BE-BE6D-30CC5E030890}" srcOrd="7" destOrd="0" presId="urn:microsoft.com/office/officeart/2005/8/layout/process1"/>
    <dgm:cxn modelId="{413DB2EC-0BC8-40DA-B981-F93F5B205001}" type="presParOf" srcId="{36A5C852-F2C4-47BE-BE6D-30CC5E030890}" destId="{9912015A-2667-46BC-BF84-E489CCE25C15}" srcOrd="0" destOrd="0" presId="urn:microsoft.com/office/officeart/2005/8/layout/process1"/>
    <dgm:cxn modelId="{5C6E695F-9DCE-4566-8606-6C2DB5A6E3CE}" type="presParOf" srcId="{B057702A-0CBB-4C50-ACC4-7C2E848623E7}" destId="{1BFE718F-5ADE-442D-8A46-1E676CBE4448}" srcOrd="8" destOrd="0" presId="urn:microsoft.com/office/officeart/2005/8/layout/process1"/>
    <dgm:cxn modelId="{41E90858-B35F-43FC-9CA7-E387B4974FE5}" type="presParOf" srcId="{B057702A-0CBB-4C50-ACC4-7C2E848623E7}" destId="{A3621419-B9AD-42F5-89B3-19BB305FDD86}" srcOrd="9" destOrd="0" presId="urn:microsoft.com/office/officeart/2005/8/layout/process1"/>
    <dgm:cxn modelId="{EBA17163-9F18-4D91-AF89-5A8FED4A0558}" type="presParOf" srcId="{A3621419-B9AD-42F5-89B3-19BB305FDD86}" destId="{D386EBBC-E189-45DD-B745-BF7194FED0C9}" srcOrd="0" destOrd="0" presId="urn:microsoft.com/office/officeart/2005/8/layout/process1"/>
    <dgm:cxn modelId="{4D4E5B28-823B-41B9-9064-C3E16E65846F}"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Zkreslení kartografických zobrazení</a:t>
          </a:r>
          <a:endParaRPr lang="cs-CZ" dirty="0">
            <a:solidFill>
              <a:schemeClr val="bg1"/>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D4D51C4F-DD70-438B-AC9B-2A427DF84BBF}" type="presOf" srcId="{C2A03412-7A86-46AA-8DFB-C2E3240B296F}" destId="{21B9CB86-07E8-4748-B26B-05CC586D5445}" srcOrd="0" destOrd="0" presId="urn:microsoft.com/office/officeart/2005/8/layout/process1"/>
    <dgm:cxn modelId="{0C55B122-EF5A-44C0-8A7F-B0F14D569DD0}" type="presOf" srcId="{4C1DEBAA-0F32-44E4-B462-2BE97B11C370}" destId="{1EAFD04D-F7C1-4C66-9C11-8C0C037F3ED0}" srcOrd="0" destOrd="0" presId="urn:microsoft.com/office/officeart/2005/8/layout/process1"/>
    <dgm:cxn modelId="{8EC315F2-0059-4670-8E12-826942095B50}" type="presOf" srcId="{81E37371-C328-40FD-B9AD-FA75F4663C9B}" destId="{36A5C852-F2C4-47BE-BE6D-30CC5E030890}"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6DA9A719-1206-4EC5-8889-472A6F0E0B60}" type="presOf" srcId="{06178BE7-8D27-41F5-A65A-4D98E9DB63FD}" destId="{FF98E716-3DA5-4B4A-B765-410C97872A7F}" srcOrd="0" destOrd="0" presId="urn:microsoft.com/office/officeart/2005/8/layout/process1"/>
    <dgm:cxn modelId="{4BE96576-BA9E-4EF3-8F4A-8BE56CA64359}" type="presOf" srcId="{92D52AC9-EA34-475B-8E11-D7558B66CAFC}" destId="{465292F9-674A-4E2D-9BEE-9970FE2B31E5}"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A371F324-38B8-44B3-89C5-4E21658D0028}" type="presOf" srcId="{EBDAE86E-3CEA-46E1-AF4F-EF0AC5801943}" destId="{D386EBBC-E189-45DD-B745-BF7194FED0C9}" srcOrd="1" destOrd="0" presId="urn:microsoft.com/office/officeart/2005/8/layout/process1"/>
    <dgm:cxn modelId="{184AB2FC-5B8E-45C9-8E28-0B379BBEE6CA}" type="presOf" srcId="{92D52AC9-EA34-475B-8E11-D7558B66CAFC}" destId="{4F8282E8-73A7-4E44-B934-4359F7D10754}"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246181DD-18C5-49CC-9232-2E802A4E76BF}" type="presOf" srcId="{90EB916C-B489-422B-94D2-5B5CD0BA0924}" destId="{EEE0AE1E-1F08-42AE-8717-E5F14D0FFFB3}"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EECD0072-C557-4711-8C9C-35F534368CC6}" type="presOf" srcId="{7F63495B-E1DD-4AD2-94A2-E86E532CFC36}" destId="{4BACDF9A-8DCC-45C0-976F-1A8C11DB23B7}" srcOrd="0" destOrd="0" presId="urn:microsoft.com/office/officeart/2005/8/layout/process1"/>
    <dgm:cxn modelId="{6BADE2F0-0298-4F59-AC65-EC9DC0BAE910}" type="presOf" srcId="{06178BE7-8D27-41F5-A65A-4D98E9DB63FD}" destId="{22058855-13C9-4F9E-99CA-BF1D24F161FF}" srcOrd="1" destOrd="0" presId="urn:microsoft.com/office/officeart/2005/8/layout/process1"/>
    <dgm:cxn modelId="{8375CECD-1E7A-4D1E-83C1-40E172E3158C}" type="presOf" srcId="{81E37371-C328-40FD-B9AD-FA75F4663C9B}" destId="{9912015A-2667-46BC-BF84-E489CCE25C15}" srcOrd="1" destOrd="0" presId="urn:microsoft.com/office/officeart/2005/8/layout/process1"/>
    <dgm:cxn modelId="{EDC6B815-3ACF-4BFA-83B2-C93CCE050931}" type="presOf" srcId="{FF1D812A-46AC-4DAD-9D1D-5E7F7CF594A2}" destId="{B057702A-0CBB-4C50-ACC4-7C2E848623E7}" srcOrd="0" destOrd="0" presId="urn:microsoft.com/office/officeart/2005/8/layout/process1"/>
    <dgm:cxn modelId="{FECD92A8-70E5-4CF8-8712-B7AA54E3C4FA}" type="presOf" srcId="{20646FCE-705B-44A0-BB1A-2EC7AA2A4E2E}" destId="{2509FA75-0014-4BF4-98C1-5D1DB43FCDC2}" srcOrd="1" destOrd="0" presId="urn:microsoft.com/office/officeart/2005/8/layout/process1"/>
    <dgm:cxn modelId="{C848E775-F936-44D0-B60D-A0DFE5603C66}" type="presOf" srcId="{EBDAE86E-3CEA-46E1-AF4F-EF0AC5801943}" destId="{A3621419-B9AD-42F5-89B3-19BB305FDD86}" srcOrd="0" destOrd="0" presId="urn:microsoft.com/office/officeart/2005/8/layout/process1"/>
    <dgm:cxn modelId="{FEAAA4AB-A914-4EA0-93BC-B2430E0A9727}" type="presOf" srcId="{EB6FC82E-1B19-488C-A632-D75954DA5089}" destId="{53D723DB-08EA-4C67-A083-1E84675A5EC9}" srcOrd="0" destOrd="0" presId="urn:microsoft.com/office/officeart/2005/8/layout/process1"/>
    <dgm:cxn modelId="{6A9A9A63-27CC-4DFC-B837-5B6EE679A394}" type="presOf" srcId="{7479B931-5197-489F-B820-1260B7851AF6}" destId="{1BFE718F-5ADE-442D-8A46-1E676CBE4448}" srcOrd="0" destOrd="0" presId="urn:microsoft.com/office/officeart/2005/8/layout/process1"/>
    <dgm:cxn modelId="{649F1CB0-ADFE-4750-B14C-8E1AD4EDE816}" type="presOf" srcId="{20646FCE-705B-44A0-BB1A-2EC7AA2A4E2E}" destId="{37D8FB20-EAFA-47CA-A169-B9766F3E1E36}" srcOrd="0" destOrd="0" presId="urn:microsoft.com/office/officeart/2005/8/layout/process1"/>
    <dgm:cxn modelId="{4D1FB7F5-4A9E-4205-A4BC-E86CA81E6EDF}" type="presParOf" srcId="{B057702A-0CBB-4C50-ACC4-7C2E848623E7}" destId="{21B9CB86-07E8-4748-B26B-05CC586D5445}" srcOrd="0" destOrd="0" presId="urn:microsoft.com/office/officeart/2005/8/layout/process1"/>
    <dgm:cxn modelId="{421B0752-92EB-42C7-8358-0320C942DE6D}" type="presParOf" srcId="{B057702A-0CBB-4C50-ACC4-7C2E848623E7}" destId="{FF98E716-3DA5-4B4A-B765-410C97872A7F}" srcOrd="1" destOrd="0" presId="urn:microsoft.com/office/officeart/2005/8/layout/process1"/>
    <dgm:cxn modelId="{82F561C2-5FAF-4A59-9EC5-1112061B3EAD}" type="presParOf" srcId="{FF98E716-3DA5-4B4A-B765-410C97872A7F}" destId="{22058855-13C9-4F9E-99CA-BF1D24F161FF}" srcOrd="0" destOrd="0" presId="urn:microsoft.com/office/officeart/2005/8/layout/process1"/>
    <dgm:cxn modelId="{F36D74C7-C1F5-486A-B44A-E100578469F1}" type="presParOf" srcId="{B057702A-0CBB-4C50-ACC4-7C2E848623E7}" destId="{53D723DB-08EA-4C67-A083-1E84675A5EC9}" srcOrd="2" destOrd="0" presId="urn:microsoft.com/office/officeart/2005/8/layout/process1"/>
    <dgm:cxn modelId="{45DD0BB3-0B66-4AA4-B1A5-90E2601D2FF6}" type="presParOf" srcId="{B057702A-0CBB-4C50-ACC4-7C2E848623E7}" destId="{4F8282E8-73A7-4E44-B934-4359F7D10754}" srcOrd="3" destOrd="0" presId="urn:microsoft.com/office/officeart/2005/8/layout/process1"/>
    <dgm:cxn modelId="{F829B22C-EC94-4E0F-903A-2EA2F173FB49}" type="presParOf" srcId="{4F8282E8-73A7-4E44-B934-4359F7D10754}" destId="{465292F9-674A-4E2D-9BEE-9970FE2B31E5}" srcOrd="0" destOrd="0" presId="urn:microsoft.com/office/officeart/2005/8/layout/process1"/>
    <dgm:cxn modelId="{F222A5E5-65CA-48EB-A603-14DADD2136CE}" type="presParOf" srcId="{B057702A-0CBB-4C50-ACC4-7C2E848623E7}" destId="{4BACDF9A-8DCC-45C0-976F-1A8C11DB23B7}" srcOrd="4" destOrd="0" presId="urn:microsoft.com/office/officeart/2005/8/layout/process1"/>
    <dgm:cxn modelId="{99DAA6EE-965D-4DDA-805E-713A6FC81351}" type="presParOf" srcId="{B057702A-0CBB-4C50-ACC4-7C2E848623E7}" destId="{37D8FB20-EAFA-47CA-A169-B9766F3E1E36}" srcOrd="5" destOrd="0" presId="urn:microsoft.com/office/officeart/2005/8/layout/process1"/>
    <dgm:cxn modelId="{8C7351D7-51DE-491B-916C-6B7BFD76B03A}" type="presParOf" srcId="{37D8FB20-EAFA-47CA-A169-B9766F3E1E36}" destId="{2509FA75-0014-4BF4-98C1-5D1DB43FCDC2}" srcOrd="0" destOrd="0" presId="urn:microsoft.com/office/officeart/2005/8/layout/process1"/>
    <dgm:cxn modelId="{8804009D-EBAD-4890-BBD0-2EFDC9B91EBD}" type="presParOf" srcId="{B057702A-0CBB-4C50-ACC4-7C2E848623E7}" destId="{EEE0AE1E-1F08-42AE-8717-E5F14D0FFFB3}" srcOrd="6" destOrd="0" presId="urn:microsoft.com/office/officeart/2005/8/layout/process1"/>
    <dgm:cxn modelId="{B1CCEBB0-8550-4F98-8D5D-655C67EC19AC}" type="presParOf" srcId="{B057702A-0CBB-4C50-ACC4-7C2E848623E7}" destId="{36A5C852-F2C4-47BE-BE6D-30CC5E030890}" srcOrd="7" destOrd="0" presId="urn:microsoft.com/office/officeart/2005/8/layout/process1"/>
    <dgm:cxn modelId="{18BFE2F9-F864-4B8C-8601-87C01376297E}" type="presParOf" srcId="{36A5C852-F2C4-47BE-BE6D-30CC5E030890}" destId="{9912015A-2667-46BC-BF84-E489CCE25C15}" srcOrd="0" destOrd="0" presId="urn:microsoft.com/office/officeart/2005/8/layout/process1"/>
    <dgm:cxn modelId="{A34DB159-953C-4687-B457-C028AA175928}" type="presParOf" srcId="{B057702A-0CBB-4C50-ACC4-7C2E848623E7}" destId="{1BFE718F-5ADE-442D-8A46-1E676CBE4448}" srcOrd="8" destOrd="0" presId="urn:microsoft.com/office/officeart/2005/8/layout/process1"/>
    <dgm:cxn modelId="{4B17DD98-45C8-427D-A0DB-304BE72F698E}" type="presParOf" srcId="{B057702A-0CBB-4C50-ACC4-7C2E848623E7}" destId="{A3621419-B9AD-42F5-89B3-19BB305FDD86}" srcOrd="9" destOrd="0" presId="urn:microsoft.com/office/officeart/2005/8/layout/process1"/>
    <dgm:cxn modelId="{28968542-D3E8-4EA2-8C98-50283DE0CFEF}" type="presParOf" srcId="{A3621419-B9AD-42F5-89B3-19BB305FDD86}" destId="{D386EBBC-E189-45DD-B745-BF7194FED0C9}" srcOrd="0" destOrd="0" presId="urn:microsoft.com/office/officeart/2005/8/layout/process1"/>
    <dgm:cxn modelId="{F02FB1C0-73F7-4875-A48F-77A58632DBE0}"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Zkreslení kartografických zobrazení</a:t>
          </a:r>
          <a:endParaRPr lang="cs-CZ" dirty="0">
            <a:solidFill>
              <a:schemeClr val="bg1"/>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CB31FBA6-DA86-443E-BAD2-4650061C8354}" type="presOf" srcId="{92D52AC9-EA34-475B-8E11-D7558B66CAFC}" destId="{465292F9-674A-4E2D-9BEE-9970FE2B31E5}"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7FF0BD2D-80BB-496E-9E21-51EE032CB97F}" type="presOf" srcId="{20646FCE-705B-44A0-BB1A-2EC7AA2A4E2E}" destId="{2509FA75-0014-4BF4-98C1-5D1DB43FCDC2}" srcOrd="1" destOrd="0" presId="urn:microsoft.com/office/officeart/2005/8/layout/process1"/>
    <dgm:cxn modelId="{F78498C2-7099-480B-B009-A19AB562CDB7}" type="presOf" srcId="{C2A03412-7A86-46AA-8DFB-C2E3240B296F}" destId="{21B9CB86-07E8-4748-B26B-05CC586D5445}" srcOrd="0" destOrd="0" presId="urn:microsoft.com/office/officeart/2005/8/layout/process1"/>
    <dgm:cxn modelId="{D432CC9B-5CA9-4A1C-A992-5BEBA16BB385}" type="presOf" srcId="{81E37371-C328-40FD-B9AD-FA75F4663C9B}" destId="{9912015A-2667-46BC-BF84-E489CCE25C15}" srcOrd="1" destOrd="0" presId="urn:microsoft.com/office/officeart/2005/8/layout/process1"/>
    <dgm:cxn modelId="{B816795D-0113-494E-8EA5-6CC8C32976FD}" type="presOf" srcId="{92D52AC9-EA34-475B-8E11-D7558B66CAFC}" destId="{4F8282E8-73A7-4E44-B934-4359F7D10754}"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C2DA9A65-9D13-41FB-B4C7-810F0BECAF8C}" type="presOf" srcId="{81E37371-C328-40FD-B9AD-FA75F4663C9B}" destId="{36A5C852-F2C4-47BE-BE6D-30CC5E030890}"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A1DB6E46-39B1-4B62-9DFA-D74573351459}" srcId="{FF1D812A-46AC-4DAD-9D1D-5E7F7CF594A2}" destId="{90EB916C-B489-422B-94D2-5B5CD0BA0924}" srcOrd="3" destOrd="0" parTransId="{795CB2DA-0D89-412A-8746-0A55F814F439}" sibTransId="{81E37371-C328-40FD-B9AD-FA75F4663C9B}"/>
    <dgm:cxn modelId="{3C170522-01C2-41DE-A9FC-A1408DB08A6E}" type="presOf" srcId="{06178BE7-8D27-41F5-A65A-4D98E9DB63FD}" destId="{22058855-13C9-4F9E-99CA-BF1D24F161FF}" srcOrd="1" destOrd="0" presId="urn:microsoft.com/office/officeart/2005/8/layout/process1"/>
    <dgm:cxn modelId="{B6D99C5B-10F3-4804-A8AA-5B7FB185B35F}" type="presOf" srcId="{EBDAE86E-3CEA-46E1-AF4F-EF0AC5801943}" destId="{D386EBBC-E189-45DD-B745-BF7194FED0C9}" srcOrd="1" destOrd="0" presId="urn:microsoft.com/office/officeart/2005/8/layout/process1"/>
    <dgm:cxn modelId="{B5C77D30-5071-489F-B469-23C96D2898D1}" type="presOf" srcId="{7F63495B-E1DD-4AD2-94A2-E86E532CFC36}" destId="{4BACDF9A-8DCC-45C0-976F-1A8C11DB23B7}" srcOrd="0" destOrd="0" presId="urn:microsoft.com/office/officeart/2005/8/layout/process1"/>
    <dgm:cxn modelId="{976C9247-A249-48D3-8D2C-189E44BACE7D}" type="presOf" srcId="{06178BE7-8D27-41F5-A65A-4D98E9DB63FD}" destId="{FF98E716-3DA5-4B4A-B765-410C97872A7F}" srcOrd="0" destOrd="0" presId="urn:microsoft.com/office/officeart/2005/8/layout/process1"/>
    <dgm:cxn modelId="{32A3990D-1B0D-4702-B938-6E74CE5DC5EB}" type="presOf" srcId="{7479B931-5197-489F-B820-1260B7851AF6}" destId="{1BFE718F-5ADE-442D-8A46-1E676CBE4448}" srcOrd="0" destOrd="0" presId="urn:microsoft.com/office/officeart/2005/8/layout/process1"/>
    <dgm:cxn modelId="{4A540E40-0C92-4CCC-B63D-A45C351D4CA8}" type="presOf" srcId="{20646FCE-705B-44A0-BB1A-2EC7AA2A4E2E}" destId="{37D8FB20-EAFA-47CA-A169-B9766F3E1E36}" srcOrd="0" destOrd="0" presId="urn:microsoft.com/office/officeart/2005/8/layout/process1"/>
    <dgm:cxn modelId="{E0BA8109-6704-4CE1-B118-94E940FE881A}" type="presOf" srcId="{EBDAE86E-3CEA-46E1-AF4F-EF0AC5801943}" destId="{A3621419-B9AD-42F5-89B3-19BB305FDD86}" srcOrd="0" destOrd="0" presId="urn:microsoft.com/office/officeart/2005/8/layout/process1"/>
    <dgm:cxn modelId="{875A6D54-5979-4B23-8802-BA72C421975C}" type="presOf" srcId="{90EB916C-B489-422B-94D2-5B5CD0BA0924}" destId="{EEE0AE1E-1F08-42AE-8717-E5F14D0FFFB3}" srcOrd="0" destOrd="0" presId="urn:microsoft.com/office/officeart/2005/8/layout/process1"/>
    <dgm:cxn modelId="{0F61B348-54C8-4AC8-8EFD-A0E80FDE901D}" type="presOf" srcId="{FF1D812A-46AC-4DAD-9D1D-5E7F7CF594A2}" destId="{B057702A-0CBB-4C50-ACC4-7C2E848623E7}" srcOrd="0" destOrd="0" presId="urn:microsoft.com/office/officeart/2005/8/layout/process1"/>
    <dgm:cxn modelId="{09C12E62-8E7D-49A3-BAC9-705E6A2EAE22}" type="presOf" srcId="{EB6FC82E-1B19-488C-A632-D75954DA5089}" destId="{53D723DB-08EA-4C67-A083-1E84675A5EC9}" srcOrd="0" destOrd="0" presId="urn:microsoft.com/office/officeart/2005/8/layout/process1"/>
    <dgm:cxn modelId="{0ABC528F-290C-4B93-B759-63A582DFAB6B}" type="presOf" srcId="{4C1DEBAA-0F32-44E4-B462-2BE97B11C370}" destId="{1EAFD04D-F7C1-4C66-9C11-8C0C037F3ED0}" srcOrd="0" destOrd="0" presId="urn:microsoft.com/office/officeart/2005/8/layout/process1"/>
    <dgm:cxn modelId="{B66FC64E-4A14-45DC-ABAA-4D1A192BC6CF}" type="presParOf" srcId="{B057702A-0CBB-4C50-ACC4-7C2E848623E7}" destId="{21B9CB86-07E8-4748-B26B-05CC586D5445}" srcOrd="0" destOrd="0" presId="urn:microsoft.com/office/officeart/2005/8/layout/process1"/>
    <dgm:cxn modelId="{D15B4E79-D291-4411-A649-B61271DDE805}" type="presParOf" srcId="{B057702A-0CBB-4C50-ACC4-7C2E848623E7}" destId="{FF98E716-3DA5-4B4A-B765-410C97872A7F}" srcOrd="1" destOrd="0" presId="urn:microsoft.com/office/officeart/2005/8/layout/process1"/>
    <dgm:cxn modelId="{7BE617FD-C59C-4171-8B3B-330CFB736F4F}" type="presParOf" srcId="{FF98E716-3DA5-4B4A-B765-410C97872A7F}" destId="{22058855-13C9-4F9E-99CA-BF1D24F161FF}" srcOrd="0" destOrd="0" presId="urn:microsoft.com/office/officeart/2005/8/layout/process1"/>
    <dgm:cxn modelId="{42ED353F-F04A-4BA0-A6FC-8F241B6563CF}" type="presParOf" srcId="{B057702A-0CBB-4C50-ACC4-7C2E848623E7}" destId="{53D723DB-08EA-4C67-A083-1E84675A5EC9}" srcOrd="2" destOrd="0" presId="urn:microsoft.com/office/officeart/2005/8/layout/process1"/>
    <dgm:cxn modelId="{DFB35EB3-F4C4-48FA-BD30-9379E7A97252}" type="presParOf" srcId="{B057702A-0CBB-4C50-ACC4-7C2E848623E7}" destId="{4F8282E8-73A7-4E44-B934-4359F7D10754}" srcOrd="3" destOrd="0" presId="urn:microsoft.com/office/officeart/2005/8/layout/process1"/>
    <dgm:cxn modelId="{68C14E22-A92D-4D14-AF4E-AFC6C75B524D}" type="presParOf" srcId="{4F8282E8-73A7-4E44-B934-4359F7D10754}" destId="{465292F9-674A-4E2D-9BEE-9970FE2B31E5}" srcOrd="0" destOrd="0" presId="urn:microsoft.com/office/officeart/2005/8/layout/process1"/>
    <dgm:cxn modelId="{44F50E30-AA2C-47A1-A858-98D3A6FA3911}" type="presParOf" srcId="{B057702A-0CBB-4C50-ACC4-7C2E848623E7}" destId="{4BACDF9A-8DCC-45C0-976F-1A8C11DB23B7}" srcOrd="4" destOrd="0" presId="urn:microsoft.com/office/officeart/2005/8/layout/process1"/>
    <dgm:cxn modelId="{902C1818-76A7-45B0-8F22-E9956C7D67EC}" type="presParOf" srcId="{B057702A-0CBB-4C50-ACC4-7C2E848623E7}" destId="{37D8FB20-EAFA-47CA-A169-B9766F3E1E36}" srcOrd="5" destOrd="0" presId="urn:microsoft.com/office/officeart/2005/8/layout/process1"/>
    <dgm:cxn modelId="{184AA56F-F400-4D18-8C3A-207B0B4FA246}" type="presParOf" srcId="{37D8FB20-EAFA-47CA-A169-B9766F3E1E36}" destId="{2509FA75-0014-4BF4-98C1-5D1DB43FCDC2}" srcOrd="0" destOrd="0" presId="urn:microsoft.com/office/officeart/2005/8/layout/process1"/>
    <dgm:cxn modelId="{4188B969-8D07-4583-AEC9-DD7073921005}" type="presParOf" srcId="{B057702A-0CBB-4C50-ACC4-7C2E848623E7}" destId="{EEE0AE1E-1F08-42AE-8717-E5F14D0FFFB3}" srcOrd="6" destOrd="0" presId="urn:microsoft.com/office/officeart/2005/8/layout/process1"/>
    <dgm:cxn modelId="{0A241C15-2AD8-48DA-98B3-B456688FE573}" type="presParOf" srcId="{B057702A-0CBB-4C50-ACC4-7C2E848623E7}" destId="{36A5C852-F2C4-47BE-BE6D-30CC5E030890}" srcOrd="7" destOrd="0" presId="urn:microsoft.com/office/officeart/2005/8/layout/process1"/>
    <dgm:cxn modelId="{ED943A4E-91E4-4B86-B794-5DF0FE2E69E6}" type="presParOf" srcId="{36A5C852-F2C4-47BE-BE6D-30CC5E030890}" destId="{9912015A-2667-46BC-BF84-E489CCE25C15}" srcOrd="0" destOrd="0" presId="urn:microsoft.com/office/officeart/2005/8/layout/process1"/>
    <dgm:cxn modelId="{1A162E2D-0863-43E9-B750-B3C586208A42}" type="presParOf" srcId="{B057702A-0CBB-4C50-ACC4-7C2E848623E7}" destId="{1BFE718F-5ADE-442D-8A46-1E676CBE4448}" srcOrd="8" destOrd="0" presId="urn:microsoft.com/office/officeart/2005/8/layout/process1"/>
    <dgm:cxn modelId="{50410FB1-5FC5-4AE2-BFB3-A8C2E0EF6999}" type="presParOf" srcId="{B057702A-0CBB-4C50-ACC4-7C2E848623E7}" destId="{A3621419-B9AD-42F5-89B3-19BB305FDD86}" srcOrd="9" destOrd="0" presId="urn:microsoft.com/office/officeart/2005/8/layout/process1"/>
    <dgm:cxn modelId="{CA461F64-8F39-414D-B1AF-31D02D51C305}" type="presParOf" srcId="{A3621419-B9AD-42F5-89B3-19BB305FDD86}" destId="{D386EBBC-E189-45DD-B745-BF7194FED0C9}" srcOrd="0" destOrd="0" presId="urn:microsoft.com/office/officeart/2005/8/layout/process1"/>
    <dgm:cxn modelId="{ADD3CCC2-35DD-4C2B-A49A-46C58AE6A5C7}"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Zkreslení kartografických zobrazení</a:t>
          </a:r>
          <a:endParaRPr lang="cs-CZ" dirty="0">
            <a:solidFill>
              <a:schemeClr val="bg1"/>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4852385E-AE94-4ACE-B487-D8E314EB03C0}" type="presOf" srcId="{90EB916C-B489-422B-94D2-5B5CD0BA0924}" destId="{EEE0AE1E-1F08-42AE-8717-E5F14D0FFFB3}"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F9A2A4EF-C181-4586-92B7-A2295D18F4CD}" type="presOf" srcId="{92D52AC9-EA34-475B-8E11-D7558B66CAFC}" destId="{4F8282E8-73A7-4E44-B934-4359F7D10754}" srcOrd="0" destOrd="0" presId="urn:microsoft.com/office/officeart/2005/8/layout/process1"/>
    <dgm:cxn modelId="{00BC08E7-84D4-4F54-837B-39118FE863BB}" type="presOf" srcId="{20646FCE-705B-44A0-BB1A-2EC7AA2A4E2E}" destId="{2509FA75-0014-4BF4-98C1-5D1DB43FCDC2}" srcOrd="1" destOrd="0" presId="urn:microsoft.com/office/officeart/2005/8/layout/process1"/>
    <dgm:cxn modelId="{9AAF6BAA-D973-47DB-80E4-D2BC96EB8995}" type="presOf" srcId="{C2A03412-7A86-46AA-8DFB-C2E3240B296F}" destId="{21B9CB86-07E8-4748-B26B-05CC586D5445}" srcOrd="0" destOrd="0" presId="urn:microsoft.com/office/officeart/2005/8/layout/process1"/>
    <dgm:cxn modelId="{7AB626DE-EA6B-49E4-8DED-4098FEA55036}" type="presOf" srcId="{81E37371-C328-40FD-B9AD-FA75F4663C9B}" destId="{36A5C852-F2C4-47BE-BE6D-30CC5E030890}" srcOrd="0" destOrd="0" presId="urn:microsoft.com/office/officeart/2005/8/layout/process1"/>
    <dgm:cxn modelId="{7C8E6080-CF67-4CE0-A1F1-55D7D4F17E96}"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E65B0FCB-0E64-481F-8472-A6511FBD27E1}" type="presOf" srcId="{FF1D812A-46AC-4DAD-9D1D-5E7F7CF594A2}" destId="{B057702A-0CBB-4C50-ACC4-7C2E848623E7}"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BEC7ED53-6E78-4A4F-9C43-E21D238D6869}" type="presOf" srcId="{EB6FC82E-1B19-488C-A632-D75954DA5089}" destId="{53D723DB-08EA-4C67-A083-1E84675A5EC9}"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A1DB6E46-39B1-4B62-9DFA-D74573351459}" srcId="{FF1D812A-46AC-4DAD-9D1D-5E7F7CF594A2}" destId="{90EB916C-B489-422B-94D2-5B5CD0BA0924}" srcOrd="3" destOrd="0" parTransId="{795CB2DA-0D89-412A-8746-0A55F814F439}" sibTransId="{81E37371-C328-40FD-B9AD-FA75F4663C9B}"/>
    <dgm:cxn modelId="{6D95C6D8-7D99-4810-B955-83DBFC9F154B}" type="presOf" srcId="{06178BE7-8D27-41F5-A65A-4D98E9DB63FD}" destId="{FF98E716-3DA5-4B4A-B765-410C97872A7F}" srcOrd="0" destOrd="0" presId="urn:microsoft.com/office/officeart/2005/8/layout/process1"/>
    <dgm:cxn modelId="{BF54A7B5-0BD4-498F-89BC-85990E2DFA43}" type="presOf" srcId="{81E37371-C328-40FD-B9AD-FA75F4663C9B}" destId="{9912015A-2667-46BC-BF84-E489CCE25C15}" srcOrd="1" destOrd="0" presId="urn:microsoft.com/office/officeart/2005/8/layout/process1"/>
    <dgm:cxn modelId="{F4DF46B6-92B2-43A4-8DB1-792EB9970B63}" type="presOf" srcId="{92D52AC9-EA34-475B-8E11-D7558B66CAFC}" destId="{465292F9-674A-4E2D-9BEE-9970FE2B31E5}" srcOrd="1" destOrd="0" presId="urn:microsoft.com/office/officeart/2005/8/layout/process1"/>
    <dgm:cxn modelId="{1A2154BA-2FC6-4D5B-BA17-8640835091C9}" type="presOf" srcId="{20646FCE-705B-44A0-BB1A-2EC7AA2A4E2E}" destId="{37D8FB20-EAFA-47CA-A169-B9766F3E1E36}" srcOrd="0" destOrd="0" presId="urn:microsoft.com/office/officeart/2005/8/layout/process1"/>
    <dgm:cxn modelId="{DCD9A253-29B4-4C02-B562-1AD2374378F8}" type="presOf" srcId="{7F63495B-E1DD-4AD2-94A2-E86E532CFC36}" destId="{4BACDF9A-8DCC-45C0-976F-1A8C11DB23B7}" srcOrd="0" destOrd="0" presId="urn:microsoft.com/office/officeart/2005/8/layout/process1"/>
    <dgm:cxn modelId="{32B38C66-1A8D-41D4-A909-238249D5A1F0}" type="presOf" srcId="{EBDAE86E-3CEA-46E1-AF4F-EF0AC5801943}" destId="{A3621419-B9AD-42F5-89B3-19BB305FDD86}" srcOrd="0" destOrd="0" presId="urn:microsoft.com/office/officeart/2005/8/layout/process1"/>
    <dgm:cxn modelId="{C28BE412-26A0-4C95-AD7A-E7731E0C6609}" type="presOf" srcId="{EBDAE86E-3CEA-46E1-AF4F-EF0AC5801943}" destId="{D386EBBC-E189-45DD-B745-BF7194FED0C9}" srcOrd="1" destOrd="0" presId="urn:microsoft.com/office/officeart/2005/8/layout/process1"/>
    <dgm:cxn modelId="{C376F3C0-5BF3-4238-A81C-3E46832AFA03}" type="presOf" srcId="{7479B931-5197-489F-B820-1260B7851AF6}" destId="{1BFE718F-5ADE-442D-8A46-1E676CBE4448}" srcOrd="0" destOrd="0" presId="urn:microsoft.com/office/officeart/2005/8/layout/process1"/>
    <dgm:cxn modelId="{7CEA2452-6EC0-429F-9DE1-2DAAE50B6FFA}" type="presOf" srcId="{4C1DEBAA-0F32-44E4-B462-2BE97B11C370}" destId="{1EAFD04D-F7C1-4C66-9C11-8C0C037F3ED0}" srcOrd="0" destOrd="0" presId="urn:microsoft.com/office/officeart/2005/8/layout/process1"/>
    <dgm:cxn modelId="{224FFEBB-3E7A-4CDF-A437-E13B92E9654F}" type="presParOf" srcId="{B057702A-0CBB-4C50-ACC4-7C2E848623E7}" destId="{21B9CB86-07E8-4748-B26B-05CC586D5445}" srcOrd="0" destOrd="0" presId="urn:microsoft.com/office/officeart/2005/8/layout/process1"/>
    <dgm:cxn modelId="{5DE12EAB-8E87-4C76-A0E9-338E464B1C6E}" type="presParOf" srcId="{B057702A-0CBB-4C50-ACC4-7C2E848623E7}" destId="{FF98E716-3DA5-4B4A-B765-410C97872A7F}" srcOrd="1" destOrd="0" presId="urn:microsoft.com/office/officeart/2005/8/layout/process1"/>
    <dgm:cxn modelId="{5FFA4651-0DD7-4B6C-A0E2-F32B1710B609}" type="presParOf" srcId="{FF98E716-3DA5-4B4A-B765-410C97872A7F}" destId="{22058855-13C9-4F9E-99CA-BF1D24F161FF}" srcOrd="0" destOrd="0" presId="urn:microsoft.com/office/officeart/2005/8/layout/process1"/>
    <dgm:cxn modelId="{4B193D4A-D63B-498B-BFB3-E95269BDE078}" type="presParOf" srcId="{B057702A-0CBB-4C50-ACC4-7C2E848623E7}" destId="{53D723DB-08EA-4C67-A083-1E84675A5EC9}" srcOrd="2" destOrd="0" presId="urn:microsoft.com/office/officeart/2005/8/layout/process1"/>
    <dgm:cxn modelId="{FEF34455-A1BB-4555-AB9C-9C76C58FCEDC}" type="presParOf" srcId="{B057702A-0CBB-4C50-ACC4-7C2E848623E7}" destId="{4F8282E8-73A7-4E44-B934-4359F7D10754}" srcOrd="3" destOrd="0" presId="urn:microsoft.com/office/officeart/2005/8/layout/process1"/>
    <dgm:cxn modelId="{EC2AA932-ABFB-48A8-9E03-E45E9D987267}" type="presParOf" srcId="{4F8282E8-73A7-4E44-B934-4359F7D10754}" destId="{465292F9-674A-4E2D-9BEE-9970FE2B31E5}" srcOrd="0" destOrd="0" presId="urn:microsoft.com/office/officeart/2005/8/layout/process1"/>
    <dgm:cxn modelId="{7D2F88BB-B817-4CA3-8E41-560B2597D4C0}" type="presParOf" srcId="{B057702A-0CBB-4C50-ACC4-7C2E848623E7}" destId="{4BACDF9A-8DCC-45C0-976F-1A8C11DB23B7}" srcOrd="4" destOrd="0" presId="urn:microsoft.com/office/officeart/2005/8/layout/process1"/>
    <dgm:cxn modelId="{0E71AD72-6E1B-4A72-A782-CE6AC482EBA6}" type="presParOf" srcId="{B057702A-0CBB-4C50-ACC4-7C2E848623E7}" destId="{37D8FB20-EAFA-47CA-A169-B9766F3E1E36}" srcOrd="5" destOrd="0" presId="urn:microsoft.com/office/officeart/2005/8/layout/process1"/>
    <dgm:cxn modelId="{EE5EA627-675A-4FA9-853E-F5DADB03017E}" type="presParOf" srcId="{37D8FB20-EAFA-47CA-A169-B9766F3E1E36}" destId="{2509FA75-0014-4BF4-98C1-5D1DB43FCDC2}" srcOrd="0" destOrd="0" presId="urn:microsoft.com/office/officeart/2005/8/layout/process1"/>
    <dgm:cxn modelId="{CBF30DDC-3DDB-42CD-B52C-4940FA8B2A68}" type="presParOf" srcId="{B057702A-0CBB-4C50-ACC4-7C2E848623E7}" destId="{EEE0AE1E-1F08-42AE-8717-E5F14D0FFFB3}" srcOrd="6" destOrd="0" presId="urn:microsoft.com/office/officeart/2005/8/layout/process1"/>
    <dgm:cxn modelId="{B6E9E4EF-679F-4576-81A3-AC289AF2345A}" type="presParOf" srcId="{B057702A-0CBB-4C50-ACC4-7C2E848623E7}" destId="{36A5C852-F2C4-47BE-BE6D-30CC5E030890}" srcOrd="7" destOrd="0" presId="urn:microsoft.com/office/officeart/2005/8/layout/process1"/>
    <dgm:cxn modelId="{B594C522-43D3-44AB-8CB4-78795ECDCA11}" type="presParOf" srcId="{36A5C852-F2C4-47BE-BE6D-30CC5E030890}" destId="{9912015A-2667-46BC-BF84-E489CCE25C15}" srcOrd="0" destOrd="0" presId="urn:microsoft.com/office/officeart/2005/8/layout/process1"/>
    <dgm:cxn modelId="{339B2967-029D-4D7D-A848-8CD6C1F36FC6}" type="presParOf" srcId="{B057702A-0CBB-4C50-ACC4-7C2E848623E7}" destId="{1BFE718F-5ADE-442D-8A46-1E676CBE4448}" srcOrd="8" destOrd="0" presId="urn:microsoft.com/office/officeart/2005/8/layout/process1"/>
    <dgm:cxn modelId="{8443418D-0AAF-4043-B737-85C18CD95914}" type="presParOf" srcId="{B057702A-0CBB-4C50-ACC4-7C2E848623E7}" destId="{A3621419-B9AD-42F5-89B3-19BB305FDD86}" srcOrd="9" destOrd="0" presId="urn:microsoft.com/office/officeart/2005/8/layout/process1"/>
    <dgm:cxn modelId="{53B8E99B-F392-4856-8890-6C6880F36847}" type="presParOf" srcId="{A3621419-B9AD-42F5-89B3-19BB305FDD86}" destId="{D386EBBC-E189-45DD-B745-BF7194FED0C9}" srcOrd="0" destOrd="0" presId="urn:microsoft.com/office/officeart/2005/8/layout/process1"/>
    <dgm:cxn modelId="{F063C030-9647-4877-99D2-BAB0389FA2BD}"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Ekvidistantní, ekvivalentní a konformní zobrazení</a:t>
          </a:r>
          <a:endParaRPr lang="cs-CZ" dirty="0">
            <a:solidFill>
              <a:schemeClr val="bg1"/>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44325C2C-77E8-4A78-B476-F5B7204DC6B6}" type="presOf" srcId="{81E37371-C328-40FD-B9AD-FA75F4663C9B}" destId="{9912015A-2667-46BC-BF84-E489CCE25C15}" srcOrd="1" destOrd="0" presId="urn:microsoft.com/office/officeart/2005/8/layout/process1"/>
    <dgm:cxn modelId="{04042EE1-E409-4C34-8B4E-CD960A724AFF}" type="presOf" srcId="{FF1D812A-46AC-4DAD-9D1D-5E7F7CF594A2}" destId="{B057702A-0CBB-4C50-ACC4-7C2E848623E7}" srcOrd="0" destOrd="0" presId="urn:microsoft.com/office/officeart/2005/8/layout/process1"/>
    <dgm:cxn modelId="{1B9D530D-2F28-42E4-96F8-EEFE00B2253A}" type="presOf" srcId="{4C1DEBAA-0F32-44E4-B462-2BE97B11C370}" destId="{1EAFD04D-F7C1-4C66-9C11-8C0C037F3ED0}"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5EC23817-BCC5-4555-BE52-D039C93468D5}" type="presOf" srcId="{EBDAE86E-3CEA-46E1-AF4F-EF0AC5801943}" destId="{D386EBBC-E189-45DD-B745-BF7194FED0C9}" srcOrd="1" destOrd="0" presId="urn:microsoft.com/office/officeart/2005/8/layout/process1"/>
    <dgm:cxn modelId="{D450B7BE-1ABE-47D2-A884-5DE33D79EC7F}" type="presOf" srcId="{EBDAE86E-3CEA-46E1-AF4F-EF0AC5801943}" destId="{A3621419-B9AD-42F5-89B3-19BB305FDD86}" srcOrd="0" destOrd="0" presId="urn:microsoft.com/office/officeart/2005/8/layout/process1"/>
    <dgm:cxn modelId="{5765AEB5-A0FD-461D-9FF6-C19ACC7C239F}"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BE11AB54-208B-4A9B-ABE4-AE4A12D5DDB0}" type="presOf" srcId="{C2A03412-7A86-46AA-8DFB-C2E3240B296F}" destId="{21B9CB86-07E8-4748-B26B-05CC586D5445}" srcOrd="0" destOrd="0" presId="urn:microsoft.com/office/officeart/2005/8/layout/process1"/>
    <dgm:cxn modelId="{72C27D5C-7818-4D7C-83C5-892A2DA57B64}" type="presOf" srcId="{EB6FC82E-1B19-488C-A632-D75954DA5089}" destId="{53D723DB-08EA-4C67-A083-1E84675A5EC9}"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A1DB6E46-39B1-4B62-9DFA-D74573351459}" srcId="{FF1D812A-46AC-4DAD-9D1D-5E7F7CF594A2}" destId="{90EB916C-B489-422B-94D2-5B5CD0BA0924}" srcOrd="3" destOrd="0" parTransId="{795CB2DA-0D89-412A-8746-0A55F814F439}" sibTransId="{81E37371-C328-40FD-B9AD-FA75F4663C9B}"/>
    <dgm:cxn modelId="{39FBD060-0FFF-4281-B8AE-B5C15F4524FD}" type="presOf" srcId="{90EB916C-B489-422B-94D2-5B5CD0BA0924}" destId="{EEE0AE1E-1F08-42AE-8717-E5F14D0FFFB3}" srcOrd="0" destOrd="0" presId="urn:microsoft.com/office/officeart/2005/8/layout/process1"/>
    <dgm:cxn modelId="{0A71FB22-A2A4-4D94-9804-4D72B04AA30A}" type="presOf" srcId="{92D52AC9-EA34-475B-8E11-D7558B66CAFC}" destId="{465292F9-674A-4E2D-9BEE-9970FE2B31E5}" srcOrd="1" destOrd="0" presId="urn:microsoft.com/office/officeart/2005/8/layout/process1"/>
    <dgm:cxn modelId="{D7CAD57D-BBC8-457D-856B-1D68160EF025}" type="presOf" srcId="{06178BE7-8D27-41F5-A65A-4D98E9DB63FD}" destId="{FF98E716-3DA5-4B4A-B765-410C97872A7F}" srcOrd="0" destOrd="0" presId="urn:microsoft.com/office/officeart/2005/8/layout/process1"/>
    <dgm:cxn modelId="{4AB93994-AAE9-4F26-B332-0FEC02A2340F}" type="presOf" srcId="{92D52AC9-EA34-475B-8E11-D7558B66CAFC}" destId="{4F8282E8-73A7-4E44-B934-4359F7D10754}" srcOrd="0" destOrd="0" presId="urn:microsoft.com/office/officeart/2005/8/layout/process1"/>
    <dgm:cxn modelId="{4F913890-18EB-403B-AAD2-00A78EF9BFD1}" type="presOf" srcId="{81E37371-C328-40FD-B9AD-FA75F4663C9B}" destId="{36A5C852-F2C4-47BE-BE6D-30CC5E030890}" srcOrd="0" destOrd="0" presId="urn:microsoft.com/office/officeart/2005/8/layout/process1"/>
    <dgm:cxn modelId="{CE05E43E-FCDE-4EE1-8316-9B555F39CF17}" type="presOf" srcId="{20646FCE-705B-44A0-BB1A-2EC7AA2A4E2E}" destId="{37D8FB20-EAFA-47CA-A169-B9766F3E1E36}" srcOrd="0" destOrd="0" presId="urn:microsoft.com/office/officeart/2005/8/layout/process1"/>
    <dgm:cxn modelId="{C79C67B8-F8CF-458D-823B-F35BF60F0447}" type="presOf" srcId="{7479B931-5197-489F-B820-1260B7851AF6}" destId="{1BFE718F-5ADE-442D-8A46-1E676CBE4448}" srcOrd="0" destOrd="0" presId="urn:microsoft.com/office/officeart/2005/8/layout/process1"/>
    <dgm:cxn modelId="{52F21095-E475-445D-A257-27019F8AB7BE}" type="presOf" srcId="{20646FCE-705B-44A0-BB1A-2EC7AA2A4E2E}" destId="{2509FA75-0014-4BF4-98C1-5D1DB43FCDC2}" srcOrd="1" destOrd="0" presId="urn:microsoft.com/office/officeart/2005/8/layout/process1"/>
    <dgm:cxn modelId="{16F30283-442E-40C9-BC41-B92A0E0EE83B}" type="presOf" srcId="{7F63495B-E1DD-4AD2-94A2-E86E532CFC36}" destId="{4BACDF9A-8DCC-45C0-976F-1A8C11DB23B7}" srcOrd="0" destOrd="0" presId="urn:microsoft.com/office/officeart/2005/8/layout/process1"/>
    <dgm:cxn modelId="{E2428E54-EC08-4F7F-BC29-69359B1297D8}" type="presParOf" srcId="{B057702A-0CBB-4C50-ACC4-7C2E848623E7}" destId="{21B9CB86-07E8-4748-B26B-05CC586D5445}" srcOrd="0" destOrd="0" presId="urn:microsoft.com/office/officeart/2005/8/layout/process1"/>
    <dgm:cxn modelId="{302FF27D-CC65-4451-A97B-379BC71CE066}" type="presParOf" srcId="{B057702A-0CBB-4C50-ACC4-7C2E848623E7}" destId="{FF98E716-3DA5-4B4A-B765-410C97872A7F}" srcOrd="1" destOrd="0" presId="urn:microsoft.com/office/officeart/2005/8/layout/process1"/>
    <dgm:cxn modelId="{4452738C-2C7B-4F7A-9ADD-E8C3F9012C80}" type="presParOf" srcId="{FF98E716-3DA5-4B4A-B765-410C97872A7F}" destId="{22058855-13C9-4F9E-99CA-BF1D24F161FF}" srcOrd="0" destOrd="0" presId="urn:microsoft.com/office/officeart/2005/8/layout/process1"/>
    <dgm:cxn modelId="{3F93A4A7-C3B5-4EEC-ABC4-65D447064DE3}" type="presParOf" srcId="{B057702A-0CBB-4C50-ACC4-7C2E848623E7}" destId="{53D723DB-08EA-4C67-A083-1E84675A5EC9}" srcOrd="2" destOrd="0" presId="urn:microsoft.com/office/officeart/2005/8/layout/process1"/>
    <dgm:cxn modelId="{EBF9997E-58B5-4E6F-AC17-B447CC28B394}" type="presParOf" srcId="{B057702A-0CBB-4C50-ACC4-7C2E848623E7}" destId="{4F8282E8-73A7-4E44-B934-4359F7D10754}" srcOrd="3" destOrd="0" presId="urn:microsoft.com/office/officeart/2005/8/layout/process1"/>
    <dgm:cxn modelId="{CCA5DC6C-86F4-4E6B-91F2-07F2FBFDA32D}" type="presParOf" srcId="{4F8282E8-73A7-4E44-B934-4359F7D10754}" destId="{465292F9-674A-4E2D-9BEE-9970FE2B31E5}" srcOrd="0" destOrd="0" presId="urn:microsoft.com/office/officeart/2005/8/layout/process1"/>
    <dgm:cxn modelId="{4A641E11-A249-405C-8FD7-5575D40D4258}" type="presParOf" srcId="{B057702A-0CBB-4C50-ACC4-7C2E848623E7}" destId="{4BACDF9A-8DCC-45C0-976F-1A8C11DB23B7}" srcOrd="4" destOrd="0" presId="urn:microsoft.com/office/officeart/2005/8/layout/process1"/>
    <dgm:cxn modelId="{878ADB23-F986-4863-A079-9E8D504246CA}" type="presParOf" srcId="{B057702A-0CBB-4C50-ACC4-7C2E848623E7}" destId="{37D8FB20-EAFA-47CA-A169-B9766F3E1E36}" srcOrd="5" destOrd="0" presId="urn:microsoft.com/office/officeart/2005/8/layout/process1"/>
    <dgm:cxn modelId="{5B3744E4-7610-4259-A499-F09B7DF47EF4}" type="presParOf" srcId="{37D8FB20-EAFA-47CA-A169-B9766F3E1E36}" destId="{2509FA75-0014-4BF4-98C1-5D1DB43FCDC2}" srcOrd="0" destOrd="0" presId="urn:microsoft.com/office/officeart/2005/8/layout/process1"/>
    <dgm:cxn modelId="{2D051007-BE87-4354-B417-A1C0743939FB}" type="presParOf" srcId="{B057702A-0CBB-4C50-ACC4-7C2E848623E7}" destId="{EEE0AE1E-1F08-42AE-8717-E5F14D0FFFB3}" srcOrd="6" destOrd="0" presId="urn:microsoft.com/office/officeart/2005/8/layout/process1"/>
    <dgm:cxn modelId="{682FED93-D6E7-4A2A-9D99-659DA09F882B}" type="presParOf" srcId="{B057702A-0CBB-4C50-ACC4-7C2E848623E7}" destId="{36A5C852-F2C4-47BE-BE6D-30CC5E030890}" srcOrd="7" destOrd="0" presId="urn:microsoft.com/office/officeart/2005/8/layout/process1"/>
    <dgm:cxn modelId="{8C17321D-DA77-492A-B7E2-D9AFBFA8BC1E}" type="presParOf" srcId="{36A5C852-F2C4-47BE-BE6D-30CC5E030890}" destId="{9912015A-2667-46BC-BF84-E489CCE25C15}" srcOrd="0" destOrd="0" presId="urn:microsoft.com/office/officeart/2005/8/layout/process1"/>
    <dgm:cxn modelId="{B29F84E3-6406-4094-BA90-5A97CF47D864}" type="presParOf" srcId="{B057702A-0CBB-4C50-ACC4-7C2E848623E7}" destId="{1BFE718F-5ADE-442D-8A46-1E676CBE4448}" srcOrd="8" destOrd="0" presId="urn:microsoft.com/office/officeart/2005/8/layout/process1"/>
    <dgm:cxn modelId="{9A176C51-8219-49F4-BEF3-6E3D782A302A}" type="presParOf" srcId="{B057702A-0CBB-4C50-ACC4-7C2E848623E7}" destId="{A3621419-B9AD-42F5-89B3-19BB305FDD86}" srcOrd="9" destOrd="0" presId="urn:microsoft.com/office/officeart/2005/8/layout/process1"/>
    <dgm:cxn modelId="{7F9DAB2E-7813-4BD2-A8E3-98D1CCD6655A}" type="presParOf" srcId="{A3621419-B9AD-42F5-89B3-19BB305FDD86}" destId="{D386EBBC-E189-45DD-B745-BF7194FED0C9}" srcOrd="0" destOrd="0" presId="urn:microsoft.com/office/officeart/2005/8/layout/process1"/>
    <dgm:cxn modelId="{6EB00531-95A8-4148-A5EB-53E97D00C8EB}"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cs-CZ"/>
        </a:p>
      </dgm:t>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Ekvidistantní, ekvivalentní a konformní zobrazení</a:t>
          </a:r>
          <a:endParaRPr lang="cs-CZ" dirty="0">
            <a:solidFill>
              <a:schemeClr val="bg1"/>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95F74B41-9BE8-4245-A7A2-4B87A659A604}" type="presOf" srcId="{FF1D812A-46AC-4DAD-9D1D-5E7F7CF594A2}" destId="{B057702A-0CBB-4C50-ACC4-7C2E848623E7}" srcOrd="0" destOrd="0" presId="urn:microsoft.com/office/officeart/2005/8/layout/process1"/>
    <dgm:cxn modelId="{F8FA7CE7-94D5-4CB4-8059-6C10F3E2D97C}" type="presOf" srcId="{81E37371-C328-40FD-B9AD-FA75F4663C9B}" destId="{9912015A-2667-46BC-BF84-E489CCE25C15}" srcOrd="1" destOrd="0" presId="urn:microsoft.com/office/officeart/2005/8/layout/process1"/>
    <dgm:cxn modelId="{71303551-D5F7-45BF-8BAB-BC0151D4D51B}" type="presOf" srcId="{EB6FC82E-1B19-488C-A632-D75954DA5089}" destId="{53D723DB-08EA-4C67-A083-1E84675A5EC9}" srcOrd="0" destOrd="0" presId="urn:microsoft.com/office/officeart/2005/8/layout/process1"/>
    <dgm:cxn modelId="{DB0CCFB8-AC45-4A35-8A9B-622655F3FFE5}" type="presOf" srcId="{81E37371-C328-40FD-B9AD-FA75F4663C9B}" destId="{36A5C852-F2C4-47BE-BE6D-30CC5E030890}" srcOrd="0" destOrd="0" presId="urn:microsoft.com/office/officeart/2005/8/layout/process1"/>
    <dgm:cxn modelId="{CB337C06-E2DF-4140-AA05-E1ABF2673E0A}" type="presOf" srcId="{EBDAE86E-3CEA-46E1-AF4F-EF0AC5801943}" destId="{D386EBBC-E189-45DD-B745-BF7194FED0C9}" srcOrd="1" destOrd="0" presId="urn:microsoft.com/office/officeart/2005/8/layout/process1"/>
    <dgm:cxn modelId="{2019CDC4-9968-4244-A664-5CD6301E5003}" type="presOf" srcId="{92D52AC9-EA34-475B-8E11-D7558B66CAFC}" destId="{465292F9-674A-4E2D-9BEE-9970FE2B31E5}" srcOrd="1" destOrd="0" presId="urn:microsoft.com/office/officeart/2005/8/layout/process1"/>
    <dgm:cxn modelId="{30DF3581-2097-4B44-AF79-075A1005053E}" type="presOf" srcId="{06178BE7-8D27-41F5-A65A-4D98E9DB63FD}" destId="{FF98E716-3DA5-4B4A-B765-410C97872A7F}" srcOrd="0" destOrd="0" presId="urn:microsoft.com/office/officeart/2005/8/layout/process1"/>
    <dgm:cxn modelId="{C224C939-EF61-4DC7-B106-FC326CDEA2B7}" type="presOf" srcId="{20646FCE-705B-44A0-BB1A-2EC7AA2A4E2E}" destId="{2509FA75-0014-4BF4-98C1-5D1DB43FCDC2}" srcOrd="1"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C67293E6-A946-40F8-BEBF-4FF8D7237A33}"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07AE663C-555A-46F4-A4C7-21195D5346C5}" type="presOf" srcId="{C2A03412-7A86-46AA-8DFB-C2E3240B296F}" destId="{21B9CB86-07E8-4748-B26B-05CC586D5445}" srcOrd="0" destOrd="0" presId="urn:microsoft.com/office/officeart/2005/8/layout/process1"/>
    <dgm:cxn modelId="{26BA2347-F23B-4463-97FE-63CBE4A81A9F}" type="presOf" srcId="{7479B931-5197-489F-B820-1260B7851AF6}" destId="{1BFE718F-5ADE-442D-8A46-1E676CBE4448}"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E1CF5A8D-0997-4EF4-ACC4-57964B17A23E}" srcId="{FF1D812A-46AC-4DAD-9D1D-5E7F7CF594A2}" destId="{7F63495B-E1DD-4AD2-94A2-E86E532CFC36}" srcOrd="2" destOrd="0" parTransId="{00297646-0EF1-491E-8151-A0251977CFFA}" sibTransId="{20646FCE-705B-44A0-BB1A-2EC7AA2A4E2E}"/>
    <dgm:cxn modelId="{BD5D8C7C-450D-409C-BD46-CBBC93873B71}" type="presOf" srcId="{92D52AC9-EA34-475B-8E11-D7558B66CAFC}" destId="{4F8282E8-73A7-4E44-B934-4359F7D10754}" srcOrd="0" destOrd="0" presId="urn:microsoft.com/office/officeart/2005/8/layout/process1"/>
    <dgm:cxn modelId="{F1F22C2F-A67E-417D-AB35-3CDA5D255386}" type="presOf" srcId="{90EB916C-B489-422B-94D2-5B5CD0BA0924}" destId="{EEE0AE1E-1F08-42AE-8717-E5F14D0FFFB3}" srcOrd="0" destOrd="0" presId="urn:microsoft.com/office/officeart/2005/8/layout/process1"/>
    <dgm:cxn modelId="{69B190B8-3117-45E0-A097-600594B20AAB}" srcId="{FF1D812A-46AC-4DAD-9D1D-5E7F7CF594A2}" destId="{4C1DEBAA-0F32-44E4-B462-2BE97B11C370}" srcOrd="5" destOrd="0" parTransId="{C849807A-C483-4CA7-99A7-4D5DF6B147BB}" sibTransId="{E94B1057-1EF8-4C77-A54A-C4A8A9042316}"/>
    <dgm:cxn modelId="{A1DB6E46-39B1-4B62-9DFA-D74573351459}" srcId="{FF1D812A-46AC-4DAD-9D1D-5E7F7CF594A2}" destId="{90EB916C-B489-422B-94D2-5B5CD0BA0924}" srcOrd="3" destOrd="0" parTransId="{795CB2DA-0D89-412A-8746-0A55F814F439}" sibTransId="{81E37371-C328-40FD-B9AD-FA75F4663C9B}"/>
    <dgm:cxn modelId="{550D8862-167D-4620-947A-C8409B45CA5A}" type="presOf" srcId="{20646FCE-705B-44A0-BB1A-2EC7AA2A4E2E}" destId="{37D8FB20-EAFA-47CA-A169-B9766F3E1E36}" srcOrd="0" destOrd="0" presId="urn:microsoft.com/office/officeart/2005/8/layout/process1"/>
    <dgm:cxn modelId="{9B5686B5-AA1F-48C0-B5BC-6C0735861AAB}" type="presOf" srcId="{4C1DEBAA-0F32-44E4-B462-2BE97B11C370}" destId="{1EAFD04D-F7C1-4C66-9C11-8C0C037F3ED0}" srcOrd="0" destOrd="0" presId="urn:microsoft.com/office/officeart/2005/8/layout/process1"/>
    <dgm:cxn modelId="{20844212-EED2-435F-8C28-304870F91F66}" type="presOf" srcId="{EBDAE86E-3CEA-46E1-AF4F-EF0AC5801943}" destId="{A3621419-B9AD-42F5-89B3-19BB305FDD86}" srcOrd="0" destOrd="0" presId="urn:microsoft.com/office/officeart/2005/8/layout/process1"/>
    <dgm:cxn modelId="{F9514E78-EF5D-42B5-8F21-AC847B4D9A81}" type="presOf" srcId="{7F63495B-E1DD-4AD2-94A2-E86E532CFC36}" destId="{4BACDF9A-8DCC-45C0-976F-1A8C11DB23B7}" srcOrd="0" destOrd="0" presId="urn:microsoft.com/office/officeart/2005/8/layout/process1"/>
    <dgm:cxn modelId="{1040E804-4364-4004-AF9C-5F2C876E5453}" type="presParOf" srcId="{B057702A-0CBB-4C50-ACC4-7C2E848623E7}" destId="{21B9CB86-07E8-4748-B26B-05CC586D5445}" srcOrd="0" destOrd="0" presId="urn:microsoft.com/office/officeart/2005/8/layout/process1"/>
    <dgm:cxn modelId="{35DEBA0C-7155-4615-931A-800B1347A435}" type="presParOf" srcId="{B057702A-0CBB-4C50-ACC4-7C2E848623E7}" destId="{FF98E716-3DA5-4B4A-B765-410C97872A7F}" srcOrd="1" destOrd="0" presId="urn:microsoft.com/office/officeart/2005/8/layout/process1"/>
    <dgm:cxn modelId="{F33AD41B-92FB-4D85-A686-E2CADB23D8AB}" type="presParOf" srcId="{FF98E716-3DA5-4B4A-B765-410C97872A7F}" destId="{22058855-13C9-4F9E-99CA-BF1D24F161FF}" srcOrd="0" destOrd="0" presId="urn:microsoft.com/office/officeart/2005/8/layout/process1"/>
    <dgm:cxn modelId="{949A6AFF-927C-4459-9727-0804C83E7099}" type="presParOf" srcId="{B057702A-0CBB-4C50-ACC4-7C2E848623E7}" destId="{53D723DB-08EA-4C67-A083-1E84675A5EC9}" srcOrd="2" destOrd="0" presId="urn:microsoft.com/office/officeart/2005/8/layout/process1"/>
    <dgm:cxn modelId="{3634C31D-C122-42C4-A151-9F9529F27E51}" type="presParOf" srcId="{B057702A-0CBB-4C50-ACC4-7C2E848623E7}" destId="{4F8282E8-73A7-4E44-B934-4359F7D10754}" srcOrd="3" destOrd="0" presId="urn:microsoft.com/office/officeart/2005/8/layout/process1"/>
    <dgm:cxn modelId="{87E496FA-BD13-47CF-BDC4-DFECF9560FAB}" type="presParOf" srcId="{4F8282E8-73A7-4E44-B934-4359F7D10754}" destId="{465292F9-674A-4E2D-9BEE-9970FE2B31E5}" srcOrd="0" destOrd="0" presId="urn:microsoft.com/office/officeart/2005/8/layout/process1"/>
    <dgm:cxn modelId="{821DE6EA-37C1-4F0A-8EAE-4A8783FEC234}" type="presParOf" srcId="{B057702A-0CBB-4C50-ACC4-7C2E848623E7}" destId="{4BACDF9A-8DCC-45C0-976F-1A8C11DB23B7}" srcOrd="4" destOrd="0" presId="urn:microsoft.com/office/officeart/2005/8/layout/process1"/>
    <dgm:cxn modelId="{EE36D53E-E1D6-4883-8D8F-9B53150B0138}" type="presParOf" srcId="{B057702A-0CBB-4C50-ACC4-7C2E848623E7}" destId="{37D8FB20-EAFA-47CA-A169-B9766F3E1E36}" srcOrd="5" destOrd="0" presId="urn:microsoft.com/office/officeart/2005/8/layout/process1"/>
    <dgm:cxn modelId="{AFAC094B-2886-42C2-9EE2-A0D08B799475}" type="presParOf" srcId="{37D8FB20-EAFA-47CA-A169-B9766F3E1E36}" destId="{2509FA75-0014-4BF4-98C1-5D1DB43FCDC2}" srcOrd="0" destOrd="0" presId="urn:microsoft.com/office/officeart/2005/8/layout/process1"/>
    <dgm:cxn modelId="{5F19E098-D56D-4DD5-A1C0-7325D78AC41D}" type="presParOf" srcId="{B057702A-0CBB-4C50-ACC4-7C2E848623E7}" destId="{EEE0AE1E-1F08-42AE-8717-E5F14D0FFFB3}" srcOrd="6" destOrd="0" presId="urn:microsoft.com/office/officeart/2005/8/layout/process1"/>
    <dgm:cxn modelId="{CBEEA81E-1F69-4CC6-80D3-F83F6DD79F41}" type="presParOf" srcId="{B057702A-0CBB-4C50-ACC4-7C2E848623E7}" destId="{36A5C852-F2C4-47BE-BE6D-30CC5E030890}" srcOrd="7" destOrd="0" presId="urn:microsoft.com/office/officeart/2005/8/layout/process1"/>
    <dgm:cxn modelId="{885A5A14-439A-4040-96C7-E3E813DADCF1}" type="presParOf" srcId="{36A5C852-F2C4-47BE-BE6D-30CC5E030890}" destId="{9912015A-2667-46BC-BF84-E489CCE25C15}" srcOrd="0" destOrd="0" presId="urn:microsoft.com/office/officeart/2005/8/layout/process1"/>
    <dgm:cxn modelId="{1AE69F1A-9BA5-45EA-8835-89136A4BB4A4}" type="presParOf" srcId="{B057702A-0CBB-4C50-ACC4-7C2E848623E7}" destId="{1BFE718F-5ADE-442D-8A46-1E676CBE4448}" srcOrd="8" destOrd="0" presId="urn:microsoft.com/office/officeart/2005/8/layout/process1"/>
    <dgm:cxn modelId="{F313E858-55AF-4429-B409-E2BBDB9EAD8A}" type="presParOf" srcId="{B057702A-0CBB-4C50-ACC4-7C2E848623E7}" destId="{A3621419-B9AD-42F5-89B3-19BB305FDD86}" srcOrd="9" destOrd="0" presId="urn:microsoft.com/office/officeart/2005/8/layout/process1"/>
    <dgm:cxn modelId="{96610DA5-A1B6-45EA-90D8-2F47885DDD95}" type="presParOf" srcId="{A3621419-B9AD-42F5-89B3-19BB305FDD86}" destId="{D386EBBC-E189-45DD-B745-BF7194FED0C9}" srcOrd="0" destOrd="0" presId="urn:microsoft.com/office/officeart/2005/8/layout/process1"/>
    <dgm:cxn modelId="{BF89E5A1-5FFA-4B59-949A-135586105E61}"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Ekvidistantní, ekvivalentní a konformní zobrazení</a:t>
          </a:r>
          <a:endParaRPr lang="cs-CZ" dirty="0">
            <a:solidFill>
              <a:schemeClr val="bg1"/>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136FF64C-486B-45F8-8120-28ABF44B2EE5}" type="presOf" srcId="{06178BE7-8D27-41F5-A65A-4D98E9DB63FD}" destId="{FF98E716-3DA5-4B4A-B765-410C97872A7F}" srcOrd="0" destOrd="0" presId="urn:microsoft.com/office/officeart/2005/8/layout/process1"/>
    <dgm:cxn modelId="{4A790290-2242-43D5-861D-EFCB3092D7BE}" type="presOf" srcId="{92D52AC9-EA34-475B-8E11-D7558B66CAFC}" destId="{4F8282E8-73A7-4E44-B934-4359F7D10754}" srcOrd="0" destOrd="0" presId="urn:microsoft.com/office/officeart/2005/8/layout/process1"/>
    <dgm:cxn modelId="{1E4E5B76-45C9-46C2-AEF1-7C28B1113888}" type="presOf" srcId="{81E37371-C328-40FD-B9AD-FA75F4663C9B}" destId="{36A5C852-F2C4-47BE-BE6D-30CC5E030890}"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03E9E1C5-761D-4D6A-81FF-1D54620CAEAA}" type="presOf" srcId="{06178BE7-8D27-41F5-A65A-4D98E9DB63FD}" destId="{22058855-13C9-4F9E-99CA-BF1D24F161FF}"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917828B1-F4AB-44F9-AE0E-0B33C942DDF7}" type="presOf" srcId="{FF1D812A-46AC-4DAD-9D1D-5E7F7CF594A2}" destId="{B057702A-0CBB-4C50-ACC4-7C2E848623E7}" srcOrd="0" destOrd="0" presId="urn:microsoft.com/office/officeart/2005/8/layout/process1"/>
    <dgm:cxn modelId="{2655073E-B290-49F4-852B-7B203C828C3F}" type="presOf" srcId="{EBDAE86E-3CEA-46E1-AF4F-EF0AC5801943}" destId="{D386EBBC-E189-45DD-B745-BF7194FED0C9}" srcOrd="1" destOrd="0" presId="urn:microsoft.com/office/officeart/2005/8/layout/process1"/>
    <dgm:cxn modelId="{5BB2BEDD-A8E3-450C-BEE2-D922083DEBC2}" type="presOf" srcId="{EB6FC82E-1B19-488C-A632-D75954DA5089}" destId="{53D723DB-08EA-4C67-A083-1E84675A5EC9}"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A1DB6E46-39B1-4B62-9DFA-D74573351459}" srcId="{FF1D812A-46AC-4DAD-9D1D-5E7F7CF594A2}" destId="{90EB916C-B489-422B-94D2-5B5CD0BA0924}" srcOrd="3" destOrd="0" parTransId="{795CB2DA-0D89-412A-8746-0A55F814F439}" sibTransId="{81E37371-C328-40FD-B9AD-FA75F4663C9B}"/>
    <dgm:cxn modelId="{2D68C133-A4CF-4BAF-9FA9-64B40FEC7575}" type="presOf" srcId="{7F63495B-E1DD-4AD2-94A2-E86E532CFC36}" destId="{4BACDF9A-8DCC-45C0-976F-1A8C11DB23B7}" srcOrd="0" destOrd="0" presId="urn:microsoft.com/office/officeart/2005/8/layout/process1"/>
    <dgm:cxn modelId="{22F84FFC-F5FE-4705-A63E-2E491A25F01C}" type="presOf" srcId="{90EB916C-B489-422B-94D2-5B5CD0BA0924}" destId="{EEE0AE1E-1F08-42AE-8717-E5F14D0FFFB3}" srcOrd="0" destOrd="0" presId="urn:microsoft.com/office/officeart/2005/8/layout/process1"/>
    <dgm:cxn modelId="{FCA660F6-BF23-4E06-84A9-16F0A5A6B38A}" type="presOf" srcId="{4C1DEBAA-0F32-44E4-B462-2BE97B11C370}" destId="{1EAFD04D-F7C1-4C66-9C11-8C0C037F3ED0}" srcOrd="0" destOrd="0" presId="urn:microsoft.com/office/officeart/2005/8/layout/process1"/>
    <dgm:cxn modelId="{CC19DC62-0E9D-4839-A065-947AD287D595}" type="presOf" srcId="{7479B931-5197-489F-B820-1260B7851AF6}" destId="{1BFE718F-5ADE-442D-8A46-1E676CBE4448}" srcOrd="0" destOrd="0" presId="urn:microsoft.com/office/officeart/2005/8/layout/process1"/>
    <dgm:cxn modelId="{36B45E6D-A311-4735-A77C-3A614C9557EF}" type="presOf" srcId="{C2A03412-7A86-46AA-8DFB-C2E3240B296F}" destId="{21B9CB86-07E8-4748-B26B-05CC586D5445}" srcOrd="0" destOrd="0" presId="urn:microsoft.com/office/officeart/2005/8/layout/process1"/>
    <dgm:cxn modelId="{ED97674A-A862-40D6-8B88-47F8052BFC22}" type="presOf" srcId="{81E37371-C328-40FD-B9AD-FA75F4663C9B}" destId="{9912015A-2667-46BC-BF84-E489CCE25C15}" srcOrd="1" destOrd="0" presId="urn:microsoft.com/office/officeart/2005/8/layout/process1"/>
    <dgm:cxn modelId="{7B651C19-A7BC-4BF6-8DF2-DBBE311AC662}" type="presOf" srcId="{20646FCE-705B-44A0-BB1A-2EC7AA2A4E2E}" destId="{2509FA75-0014-4BF4-98C1-5D1DB43FCDC2}" srcOrd="1" destOrd="0" presId="urn:microsoft.com/office/officeart/2005/8/layout/process1"/>
    <dgm:cxn modelId="{BFFA1208-8E09-4564-AFE2-59A6A43D8C68}" type="presOf" srcId="{EBDAE86E-3CEA-46E1-AF4F-EF0AC5801943}" destId="{A3621419-B9AD-42F5-89B3-19BB305FDD86}" srcOrd="0" destOrd="0" presId="urn:microsoft.com/office/officeart/2005/8/layout/process1"/>
    <dgm:cxn modelId="{9D93E5D7-99AF-4BC9-8060-C0957F660D39}" type="presOf" srcId="{92D52AC9-EA34-475B-8E11-D7558B66CAFC}" destId="{465292F9-674A-4E2D-9BEE-9970FE2B31E5}" srcOrd="1" destOrd="0" presId="urn:microsoft.com/office/officeart/2005/8/layout/process1"/>
    <dgm:cxn modelId="{F3E3D300-9F95-423B-BE0A-1B940E5AD0C0}" type="presOf" srcId="{20646FCE-705B-44A0-BB1A-2EC7AA2A4E2E}" destId="{37D8FB20-EAFA-47CA-A169-B9766F3E1E36}" srcOrd="0" destOrd="0" presId="urn:microsoft.com/office/officeart/2005/8/layout/process1"/>
    <dgm:cxn modelId="{DD3DFA5D-509F-45AE-9450-8976E5081FB2}" type="presParOf" srcId="{B057702A-0CBB-4C50-ACC4-7C2E848623E7}" destId="{21B9CB86-07E8-4748-B26B-05CC586D5445}" srcOrd="0" destOrd="0" presId="urn:microsoft.com/office/officeart/2005/8/layout/process1"/>
    <dgm:cxn modelId="{1D823908-552D-45F7-BBF2-125E4B18DA88}" type="presParOf" srcId="{B057702A-0CBB-4C50-ACC4-7C2E848623E7}" destId="{FF98E716-3DA5-4B4A-B765-410C97872A7F}" srcOrd="1" destOrd="0" presId="urn:microsoft.com/office/officeart/2005/8/layout/process1"/>
    <dgm:cxn modelId="{14C6EAC6-7C71-4081-9B47-D25D7ACDDF98}" type="presParOf" srcId="{FF98E716-3DA5-4B4A-B765-410C97872A7F}" destId="{22058855-13C9-4F9E-99CA-BF1D24F161FF}" srcOrd="0" destOrd="0" presId="urn:microsoft.com/office/officeart/2005/8/layout/process1"/>
    <dgm:cxn modelId="{E526B954-3636-4672-B215-6AE24512E42F}" type="presParOf" srcId="{B057702A-0CBB-4C50-ACC4-7C2E848623E7}" destId="{53D723DB-08EA-4C67-A083-1E84675A5EC9}" srcOrd="2" destOrd="0" presId="urn:microsoft.com/office/officeart/2005/8/layout/process1"/>
    <dgm:cxn modelId="{907F40F7-19D0-422D-8407-3E13D771B2C7}" type="presParOf" srcId="{B057702A-0CBB-4C50-ACC4-7C2E848623E7}" destId="{4F8282E8-73A7-4E44-B934-4359F7D10754}" srcOrd="3" destOrd="0" presId="urn:microsoft.com/office/officeart/2005/8/layout/process1"/>
    <dgm:cxn modelId="{B01BBE7F-F1D0-4A57-8DFC-E6368FA980AD}" type="presParOf" srcId="{4F8282E8-73A7-4E44-B934-4359F7D10754}" destId="{465292F9-674A-4E2D-9BEE-9970FE2B31E5}" srcOrd="0" destOrd="0" presId="urn:microsoft.com/office/officeart/2005/8/layout/process1"/>
    <dgm:cxn modelId="{4F5F8E1E-08BC-4C44-9E26-65023404CC70}" type="presParOf" srcId="{B057702A-0CBB-4C50-ACC4-7C2E848623E7}" destId="{4BACDF9A-8DCC-45C0-976F-1A8C11DB23B7}" srcOrd="4" destOrd="0" presId="urn:microsoft.com/office/officeart/2005/8/layout/process1"/>
    <dgm:cxn modelId="{52569791-2FBE-4471-9DAC-C062D32BDE5D}" type="presParOf" srcId="{B057702A-0CBB-4C50-ACC4-7C2E848623E7}" destId="{37D8FB20-EAFA-47CA-A169-B9766F3E1E36}" srcOrd="5" destOrd="0" presId="urn:microsoft.com/office/officeart/2005/8/layout/process1"/>
    <dgm:cxn modelId="{26C1A645-E1C9-4D62-BDA1-26E116189695}" type="presParOf" srcId="{37D8FB20-EAFA-47CA-A169-B9766F3E1E36}" destId="{2509FA75-0014-4BF4-98C1-5D1DB43FCDC2}" srcOrd="0" destOrd="0" presId="urn:microsoft.com/office/officeart/2005/8/layout/process1"/>
    <dgm:cxn modelId="{E9A6F17F-D7CC-4158-930C-5B6DA964F267}" type="presParOf" srcId="{B057702A-0CBB-4C50-ACC4-7C2E848623E7}" destId="{EEE0AE1E-1F08-42AE-8717-E5F14D0FFFB3}" srcOrd="6" destOrd="0" presId="urn:microsoft.com/office/officeart/2005/8/layout/process1"/>
    <dgm:cxn modelId="{B3EDF7F2-5249-4145-8CC7-A86D654F1C25}" type="presParOf" srcId="{B057702A-0CBB-4C50-ACC4-7C2E848623E7}" destId="{36A5C852-F2C4-47BE-BE6D-30CC5E030890}" srcOrd="7" destOrd="0" presId="urn:microsoft.com/office/officeart/2005/8/layout/process1"/>
    <dgm:cxn modelId="{912BB55E-FD38-464B-8956-58443700E1E9}" type="presParOf" srcId="{36A5C852-F2C4-47BE-BE6D-30CC5E030890}" destId="{9912015A-2667-46BC-BF84-E489CCE25C15}" srcOrd="0" destOrd="0" presId="urn:microsoft.com/office/officeart/2005/8/layout/process1"/>
    <dgm:cxn modelId="{644CB3CF-B308-453D-AFE4-5B96DC98E04B}" type="presParOf" srcId="{B057702A-0CBB-4C50-ACC4-7C2E848623E7}" destId="{1BFE718F-5ADE-442D-8A46-1E676CBE4448}" srcOrd="8" destOrd="0" presId="urn:microsoft.com/office/officeart/2005/8/layout/process1"/>
    <dgm:cxn modelId="{37EF1F6E-B32D-4A93-AA7A-0C77D55CB4E2}" type="presParOf" srcId="{B057702A-0CBB-4C50-ACC4-7C2E848623E7}" destId="{A3621419-B9AD-42F5-89B3-19BB305FDD86}" srcOrd="9" destOrd="0" presId="urn:microsoft.com/office/officeart/2005/8/layout/process1"/>
    <dgm:cxn modelId="{6F49B646-CBE8-4F3F-8454-69FCD30AB03D}" type="presParOf" srcId="{A3621419-B9AD-42F5-89B3-19BB305FDD86}" destId="{D386EBBC-E189-45DD-B745-BF7194FED0C9}" srcOrd="0" destOrd="0" presId="urn:microsoft.com/office/officeart/2005/8/layout/process1"/>
    <dgm:cxn modelId="{426D80E0-C1F2-4012-913C-FD91BE86C839}"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Ekvidistantní, ekvivalentní a konformní zobrazení</a:t>
          </a:r>
          <a:endParaRPr lang="cs-CZ" dirty="0">
            <a:solidFill>
              <a:schemeClr val="bg1"/>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18054304-6E37-4FCC-BD13-B71EF050927D}" type="presOf" srcId="{EBDAE86E-3CEA-46E1-AF4F-EF0AC5801943}" destId="{D386EBBC-E189-45DD-B745-BF7194FED0C9}"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3CA2304D-2426-4751-8413-875D033358FC}" type="presOf" srcId="{EB6FC82E-1B19-488C-A632-D75954DA5089}" destId="{53D723DB-08EA-4C67-A083-1E84675A5EC9}" srcOrd="0" destOrd="0" presId="urn:microsoft.com/office/officeart/2005/8/layout/process1"/>
    <dgm:cxn modelId="{B66F51E6-7852-4A91-ACD3-5EDDFF9B2442}" type="presOf" srcId="{4C1DEBAA-0F32-44E4-B462-2BE97B11C370}" destId="{1EAFD04D-F7C1-4C66-9C11-8C0C037F3ED0}" srcOrd="0" destOrd="0" presId="urn:microsoft.com/office/officeart/2005/8/layout/process1"/>
    <dgm:cxn modelId="{A6C73DFC-EA2C-4BA5-8C90-DB92A1D26E9F}" type="presOf" srcId="{20646FCE-705B-44A0-BB1A-2EC7AA2A4E2E}" destId="{37D8FB20-EAFA-47CA-A169-B9766F3E1E36}" srcOrd="0" destOrd="0" presId="urn:microsoft.com/office/officeart/2005/8/layout/process1"/>
    <dgm:cxn modelId="{6566B2E6-00E6-460C-A555-1EB5A927C746}" type="presOf" srcId="{81E37371-C328-40FD-B9AD-FA75F4663C9B}" destId="{36A5C852-F2C4-47BE-BE6D-30CC5E030890}" srcOrd="0" destOrd="0" presId="urn:microsoft.com/office/officeart/2005/8/layout/process1"/>
    <dgm:cxn modelId="{8BBDAC7F-8118-4427-8740-EE022640AF45}" type="presOf" srcId="{81E37371-C328-40FD-B9AD-FA75F4663C9B}" destId="{9912015A-2667-46BC-BF84-E489CCE25C15}"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AAF68D69-71B2-4B9A-B410-270A8DFF1E53}" type="presOf" srcId="{90EB916C-B489-422B-94D2-5B5CD0BA0924}" destId="{EEE0AE1E-1F08-42AE-8717-E5F14D0FFFB3}"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3C124CE1-4F05-4111-8FFB-0EA96BB37F0C}" type="presOf" srcId="{C2A03412-7A86-46AA-8DFB-C2E3240B296F}" destId="{21B9CB86-07E8-4748-B26B-05CC586D5445}" srcOrd="0" destOrd="0" presId="urn:microsoft.com/office/officeart/2005/8/layout/process1"/>
    <dgm:cxn modelId="{1AACB823-BC9B-41AB-BFC0-BDD0A0922A7F}" type="presOf" srcId="{FF1D812A-46AC-4DAD-9D1D-5E7F7CF594A2}" destId="{B057702A-0CBB-4C50-ACC4-7C2E848623E7}"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65DEB18B-BE1C-427A-876E-54AD127FF30A}" type="presOf" srcId="{7479B931-5197-489F-B820-1260B7851AF6}" destId="{1BFE718F-5ADE-442D-8A46-1E676CBE4448}" srcOrd="0" destOrd="0" presId="urn:microsoft.com/office/officeart/2005/8/layout/process1"/>
    <dgm:cxn modelId="{B6F70E93-8BAC-4296-80FA-BAD8E25883D2}" type="presOf" srcId="{92D52AC9-EA34-475B-8E11-D7558B66CAFC}" destId="{465292F9-674A-4E2D-9BEE-9970FE2B31E5}" srcOrd="1" destOrd="0" presId="urn:microsoft.com/office/officeart/2005/8/layout/process1"/>
    <dgm:cxn modelId="{DA5B6217-EA37-46EE-8B86-A0E42361F8A3}" type="presOf" srcId="{92D52AC9-EA34-475B-8E11-D7558B66CAFC}" destId="{4F8282E8-73A7-4E44-B934-4359F7D10754}"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3C321DFA-7E11-48EC-B38E-6BADD2A9B2EC}" type="presOf" srcId="{EBDAE86E-3CEA-46E1-AF4F-EF0AC5801943}" destId="{A3621419-B9AD-42F5-89B3-19BB305FDD86}" srcOrd="0" destOrd="0" presId="urn:microsoft.com/office/officeart/2005/8/layout/process1"/>
    <dgm:cxn modelId="{25F145E5-7DD2-4250-A6E9-5785B45C6079}" type="presOf" srcId="{7F63495B-E1DD-4AD2-94A2-E86E532CFC36}" destId="{4BACDF9A-8DCC-45C0-976F-1A8C11DB23B7}" srcOrd="0" destOrd="0" presId="urn:microsoft.com/office/officeart/2005/8/layout/process1"/>
    <dgm:cxn modelId="{6F009C5F-4F3D-4783-A93D-34AE6AA7D831}" type="presOf" srcId="{06178BE7-8D27-41F5-A65A-4D98E9DB63FD}" destId="{FF98E716-3DA5-4B4A-B765-410C97872A7F}" srcOrd="0" destOrd="0" presId="urn:microsoft.com/office/officeart/2005/8/layout/process1"/>
    <dgm:cxn modelId="{CFB19BB6-F2AC-4DF3-A24D-F008CCFB41F3}" type="presOf" srcId="{20646FCE-705B-44A0-BB1A-2EC7AA2A4E2E}" destId="{2509FA75-0014-4BF4-98C1-5D1DB43FCDC2}" srcOrd="1" destOrd="0" presId="urn:microsoft.com/office/officeart/2005/8/layout/process1"/>
    <dgm:cxn modelId="{E08CC297-E970-4735-96D9-433D83C2B0DB}" type="presOf" srcId="{06178BE7-8D27-41F5-A65A-4D98E9DB63FD}" destId="{22058855-13C9-4F9E-99CA-BF1D24F161FF}" srcOrd="1" destOrd="0" presId="urn:microsoft.com/office/officeart/2005/8/layout/process1"/>
    <dgm:cxn modelId="{A26D30B1-44DE-43A3-8FE4-1A4493AA767E}" type="presParOf" srcId="{B057702A-0CBB-4C50-ACC4-7C2E848623E7}" destId="{21B9CB86-07E8-4748-B26B-05CC586D5445}" srcOrd="0" destOrd="0" presId="urn:microsoft.com/office/officeart/2005/8/layout/process1"/>
    <dgm:cxn modelId="{7A88025F-AA50-4552-848A-F4A388E843DD}" type="presParOf" srcId="{B057702A-0CBB-4C50-ACC4-7C2E848623E7}" destId="{FF98E716-3DA5-4B4A-B765-410C97872A7F}" srcOrd="1" destOrd="0" presId="urn:microsoft.com/office/officeart/2005/8/layout/process1"/>
    <dgm:cxn modelId="{6DE46546-10B7-4D04-A377-72B42F4DF298}" type="presParOf" srcId="{FF98E716-3DA5-4B4A-B765-410C97872A7F}" destId="{22058855-13C9-4F9E-99CA-BF1D24F161FF}" srcOrd="0" destOrd="0" presId="urn:microsoft.com/office/officeart/2005/8/layout/process1"/>
    <dgm:cxn modelId="{F8C59F21-F76D-4A64-A2D6-08E9A75BC497}" type="presParOf" srcId="{B057702A-0CBB-4C50-ACC4-7C2E848623E7}" destId="{53D723DB-08EA-4C67-A083-1E84675A5EC9}" srcOrd="2" destOrd="0" presId="urn:microsoft.com/office/officeart/2005/8/layout/process1"/>
    <dgm:cxn modelId="{F4874401-5435-4A26-866F-92243BDBE4B0}" type="presParOf" srcId="{B057702A-0CBB-4C50-ACC4-7C2E848623E7}" destId="{4F8282E8-73A7-4E44-B934-4359F7D10754}" srcOrd="3" destOrd="0" presId="urn:microsoft.com/office/officeart/2005/8/layout/process1"/>
    <dgm:cxn modelId="{9256AA22-F3C4-4844-BA49-69FB26DC8F36}" type="presParOf" srcId="{4F8282E8-73A7-4E44-B934-4359F7D10754}" destId="{465292F9-674A-4E2D-9BEE-9970FE2B31E5}" srcOrd="0" destOrd="0" presId="urn:microsoft.com/office/officeart/2005/8/layout/process1"/>
    <dgm:cxn modelId="{CFA2C881-269F-4A02-86A9-ED43B648D074}" type="presParOf" srcId="{B057702A-0CBB-4C50-ACC4-7C2E848623E7}" destId="{4BACDF9A-8DCC-45C0-976F-1A8C11DB23B7}" srcOrd="4" destOrd="0" presId="urn:microsoft.com/office/officeart/2005/8/layout/process1"/>
    <dgm:cxn modelId="{3ACA7CBA-4EC5-4B3E-B838-3C33A1324D82}" type="presParOf" srcId="{B057702A-0CBB-4C50-ACC4-7C2E848623E7}" destId="{37D8FB20-EAFA-47CA-A169-B9766F3E1E36}" srcOrd="5" destOrd="0" presId="urn:microsoft.com/office/officeart/2005/8/layout/process1"/>
    <dgm:cxn modelId="{FAC7BD68-0C70-4F21-8EB0-EB22AA14D169}" type="presParOf" srcId="{37D8FB20-EAFA-47CA-A169-B9766F3E1E36}" destId="{2509FA75-0014-4BF4-98C1-5D1DB43FCDC2}" srcOrd="0" destOrd="0" presId="urn:microsoft.com/office/officeart/2005/8/layout/process1"/>
    <dgm:cxn modelId="{68780A3D-57CB-4BEE-85B9-5549D854F921}" type="presParOf" srcId="{B057702A-0CBB-4C50-ACC4-7C2E848623E7}" destId="{EEE0AE1E-1F08-42AE-8717-E5F14D0FFFB3}" srcOrd="6" destOrd="0" presId="urn:microsoft.com/office/officeart/2005/8/layout/process1"/>
    <dgm:cxn modelId="{BD6DE56B-8429-4431-A683-DE07CA0E53DC}" type="presParOf" srcId="{B057702A-0CBB-4C50-ACC4-7C2E848623E7}" destId="{36A5C852-F2C4-47BE-BE6D-30CC5E030890}" srcOrd="7" destOrd="0" presId="urn:microsoft.com/office/officeart/2005/8/layout/process1"/>
    <dgm:cxn modelId="{D867E5EE-F727-4D24-AD9F-1A5F503B674B}" type="presParOf" srcId="{36A5C852-F2C4-47BE-BE6D-30CC5E030890}" destId="{9912015A-2667-46BC-BF84-E489CCE25C15}" srcOrd="0" destOrd="0" presId="urn:microsoft.com/office/officeart/2005/8/layout/process1"/>
    <dgm:cxn modelId="{338EB2A1-1FBD-493A-A65E-4993E1A097B6}" type="presParOf" srcId="{B057702A-0CBB-4C50-ACC4-7C2E848623E7}" destId="{1BFE718F-5ADE-442D-8A46-1E676CBE4448}" srcOrd="8" destOrd="0" presId="urn:microsoft.com/office/officeart/2005/8/layout/process1"/>
    <dgm:cxn modelId="{3C0E4674-20E6-4F24-860D-D0616FF19AC9}" type="presParOf" srcId="{B057702A-0CBB-4C50-ACC4-7C2E848623E7}" destId="{A3621419-B9AD-42F5-89B3-19BB305FDD86}" srcOrd="9" destOrd="0" presId="urn:microsoft.com/office/officeart/2005/8/layout/process1"/>
    <dgm:cxn modelId="{98D5C78D-E8BD-45A3-AE36-ED147CE3BD88}" type="presParOf" srcId="{A3621419-B9AD-42F5-89B3-19BB305FDD86}" destId="{D386EBBC-E189-45DD-B745-BF7194FED0C9}" srcOrd="0" destOrd="0" presId="urn:microsoft.com/office/officeart/2005/8/layout/process1"/>
    <dgm:cxn modelId="{E189C489-7BA0-4371-92D7-592CA07C1577}"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Ekvidistantní, ekvivalentní a konformní zobrazení</a:t>
          </a:r>
          <a:endParaRPr lang="cs-CZ" dirty="0">
            <a:solidFill>
              <a:schemeClr val="bg1"/>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CFEF90D5-99BD-4684-81F2-73F87573E245}" type="presOf" srcId="{7479B931-5197-489F-B820-1260B7851AF6}" destId="{1BFE718F-5ADE-442D-8A46-1E676CBE4448}"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0511F4AD-5C7C-42F7-BC0E-8238F0B0C53E}" type="presOf" srcId="{81E37371-C328-40FD-B9AD-FA75F4663C9B}" destId="{36A5C852-F2C4-47BE-BE6D-30CC5E030890}" srcOrd="0" destOrd="0" presId="urn:microsoft.com/office/officeart/2005/8/layout/process1"/>
    <dgm:cxn modelId="{BF6DB7AB-1BDC-4FC3-8127-6B3B22981904}" type="presOf" srcId="{90EB916C-B489-422B-94D2-5B5CD0BA0924}" destId="{EEE0AE1E-1F08-42AE-8717-E5F14D0FFFB3}" srcOrd="0" destOrd="0" presId="urn:microsoft.com/office/officeart/2005/8/layout/process1"/>
    <dgm:cxn modelId="{E8FEA4FE-2C19-4C0A-95B5-29428211EFA9}" type="presOf" srcId="{EB6FC82E-1B19-488C-A632-D75954DA5089}" destId="{53D723DB-08EA-4C67-A083-1E84675A5EC9}" srcOrd="0" destOrd="0" presId="urn:microsoft.com/office/officeart/2005/8/layout/process1"/>
    <dgm:cxn modelId="{36911138-D044-4009-95FA-EE7523942368}" type="presOf" srcId="{EBDAE86E-3CEA-46E1-AF4F-EF0AC5801943}" destId="{D386EBBC-E189-45DD-B745-BF7194FED0C9}"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82E724DF-31F9-4C56-B2F1-1D01D8DB3BC1}" type="presOf" srcId="{7F63495B-E1DD-4AD2-94A2-E86E532CFC36}" destId="{4BACDF9A-8DCC-45C0-976F-1A8C11DB23B7}" srcOrd="0" destOrd="0" presId="urn:microsoft.com/office/officeart/2005/8/layout/process1"/>
    <dgm:cxn modelId="{350C9D58-96FF-45A8-BFA6-F9A27C932C5B}" type="presOf" srcId="{06178BE7-8D27-41F5-A65A-4D98E9DB63FD}" destId="{FF98E716-3DA5-4B4A-B765-410C97872A7F}" srcOrd="0" destOrd="0" presId="urn:microsoft.com/office/officeart/2005/8/layout/process1"/>
    <dgm:cxn modelId="{CB71D6DD-ABF5-4271-B836-C923E62B9F5F}" type="presOf" srcId="{92D52AC9-EA34-475B-8E11-D7558B66CAFC}" destId="{465292F9-674A-4E2D-9BEE-9970FE2B31E5}" srcOrd="1"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1B356B93-53A6-462C-82A4-8FDD1935D45D}" type="presOf" srcId="{4C1DEBAA-0F32-44E4-B462-2BE97B11C370}" destId="{1EAFD04D-F7C1-4C66-9C11-8C0C037F3ED0}"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01443EAB-A11B-4F3D-8EC2-F749D5497445}" type="presOf" srcId="{C2A03412-7A86-46AA-8DFB-C2E3240B296F}" destId="{21B9CB86-07E8-4748-B26B-05CC586D5445}" srcOrd="0" destOrd="0" presId="urn:microsoft.com/office/officeart/2005/8/layout/process1"/>
    <dgm:cxn modelId="{DAE5A574-455A-44F1-9C71-0BB4D2572A48}" type="presOf" srcId="{20646FCE-705B-44A0-BB1A-2EC7AA2A4E2E}" destId="{2509FA75-0014-4BF4-98C1-5D1DB43FCDC2}" srcOrd="1" destOrd="0" presId="urn:microsoft.com/office/officeart/2005/8/layout/process1"/>
    <dgm:cxn modelId="{53F3DFD7-D28F-480A-978F-771E9BC55539}" type="presOf" srcId="{06178BE7-8D27-41F5-A65A-4D98E9DB63FD}" destId="{22058855-13C9-4F9E-99CA-BF1D24F161FF}" srcOrd="1" destOrd="0" presId="urn:microsoft.com/office/officeart/2005/8/layout/process1"/>
    <dgm:cxn modelId="{1F13C132-5670-41B4-84B7-34DE6679B4BA}" type="presOf" srcId="{EBDAE86E-3CEA-46E1-AF4F-EF0AC5801943}" destId="{A3621419-B9AD-42F5-89B3-19BB305FDD86}" srcOrd="0" destOrd="0" presId="urn:microsoft.com/office/officeart/2005/8/layout/process1"/>
    <dgm:cxn modelId="{DCE35595-49EB-47BB-8504-F3FCA25CFFB6}" type="presOf" srcId="{20646FCE-705B-44A0-BB1A-2EC7AA2A4E2E}" destId="{37D8FB20-EAFA-47CA-A169-B9766F3E1E36}" srcOrd="0" destOrd="0" presId="urn:microsoft.com/office/officeart/2005/8/layout/process1"/>
    <dgm:cxn modelId="{EE220361-5D8D-43F4-BFA1-C1380BB20828}" type="presOf" srcId="{81E37371-C328-40FD-B9AD-FA75F4663C9B}" destId="{9912015A-2667-46BC-BF84-E489CCE25C15}" srcOrd="1" destOrd="0" presId="urn:microsoft.com/office/officeart/2005/8/layout/process1"/>
    <dgm:cxn modelId="{3CBBF3AA-234F-4B31-9D12-BB927B53DA56}" type="presOf" srcId="{FF1D812A-46AC-4DAD-9D1D-5E7F7CF594A2}" destId="{B057702A-0CBB-4C50-ACC4-7C2E848623E7}" srcOrd="0" destOrd="0" presId="urn:microsoft.com/office/officeart/2005/8/layout/process1"/>
    <dgm:cxn modelId="{50A52840-A221-4A02-B713-0ED0510B036C}" type="presOf" srcId="{92D52AC9-EA34-475B-8E11-D7558B66CAFC}" destId="{4F8282E8-73A7-4E44-B934-4359F7D10754}" srcOrd="0" destOrd="0" presId="urn:microsoft.com/office/officeart/2005/8/layout/process1"/>
    <dgm:cxn modelId="{4546307A-1620-481F-8B71-77560CD0B796}" type="presParOf" srcId="{B057702A-0CBB-4C50-ACC4-7C2E848623E7}" destId="{21B9CB86-07E8-4748-B26B-05CC586D5445}" srcOrd="0" destOrd="0" presId="urn:microsoft.com/office/officeart/2005/8/layout/process1"/>
    <dgm:cxn modelId="{19098D6A-3B52-4EBD-9494-9D76336ACC9A}" type="presParOf" srcId="{B057702A-0CBB-4C50-ACC4-7C2E848623E7}" destId="{FF98E716-3DA5-4B4A-B765-410C97872A7F}" srcOrd="1" destOrd="0" presId="urn:microsoft.com/office/officeart/2005/8/layout/process1"/>
    <dgm:cxn modelId="{50A0FE1A-6B47-41CC-9E87-ACA8419EA644}" type="presParOf" srcId="{FF98E716-3DA5-4B4A-B765-410C97872A7F}" destId="{22058855-13C9-4F9E-99CA-BF1D24F161FF}" srcOrd="0" destOrd="0" presId="urn:microsoft.com/office/officeart/2005/8/layout/process1"/>
    <dgm:cxn modelId="{BE484944-441B-457A-965D-DF2ED83247F7}" type="presParOf" srcId="{B057702A-0CBB-4C50-ACC4-7C2E848623E7}" destId="{53D723DB-08EA-4C67-A083-1E84675A5EC9}" srcOrd="2" destOrd="0" presId="urn:microsoft.com/office/officeart/2005/8/layout/process1"/>
    <dgm:cxn modelId="{47309EA1-DC2B-4BAC-9DB6-7A94D7F5B1F8}" type="presParOf" srcId="{B057702A-0CBB-4C50-ACC4-7C2E848623E7}" destId="{4F8282E8-73A7-4E44-B934-4359F7D10754}" srcOrd="3" destOrd="0" presId="urn:microsoft.com/office/officeart/2005/8/layout/process1"/>
    <dgm:cxn modelId="{DFAC30FE-3B40-4B88-A247-154A58FE9691}" type="presParOf" srcId="{4F8282E8-73A7-4E44-B934-4359F7D10754}" destId="{465292F9-674A-4E2D-9BEE-9970FE2B31E5}" srcOrd="0" destOrd="0" presId="urn:microsoft.com/office/officeart/2005/8/layout/process1"/>
    <dgm:cxn modelId="{DE4E45AE-1F3C-49A0-A0AC-A8123832CC51}" type="presParOf" srcId="{B057702A-0CBB-4C50-ACC4-7C2E848623E7}" destId="{4BACDF9A-8DCC-45C0-976F-1A8C11DB23B7}" srcOrd="4" destOrd="0" presId="urn:microsoft.com/office/officeart/2005/8/layout/process1"/>
    <dgm:cxn modelId="{AFDC931A-8047-44E8-84A5-757BC6771DF6}" type="presParOf" srcId="{B057702A-0CBB-4C50-ACC4-7C2E848623E7}" destId="{37D8FB20-EAFA-47CA-A169-B9766F3E1E36}" srcOrd="5" destOrd="0" presId="urn:microsoft.com/office/officeart/2005/8/layout/process1"/>
    <dgm:cxn modelId="{4E3B0EC1-0B5E-4B00-82B7-D9E04E34075C}" type="presParOf" srcId="{37D8FB20-EAFA-47CA-A169-B9766F3E1E36}" destId="{2509FA75-0014-4BF4-98C1-5D1DB43FCDC2}" srcOrd="0" destOrd="0" presId="urn:microsoft.com/office/officeart/2005/8/layout/process1"/>
    <dgm:cxn modelId="{CEBEBBDE-88FE-4B15-8F70-17848C7C0938}" type="presParOf" srcId="{B057702A-0CBB-4C50-ACC4-7C2E848623E7}" destId="{EEE0AE1E-1F08-42AE-8717-E5F14D0FFFB3}" srcOrd="6" destOrd="0" presId="urn:microsoft.com/office/officeart/2005/8/layout/process1"/>
    <dgm:cxn modelId="{3A540723-A820-41D2-A3D4-0EB41675AD57}" type="presParOf" srcId="{B057702A-0CBB-4C50-ACC4-7C2E848623E7}" destId="{36A5C852-F2C4-47BE-BE6D-30CC5E030890}" srcOrd="7" destOrd="0" presId="urn:microsoft.com/office/officeart/2005/8/layout/process1"/>
    <dgm:cxn modelId="{D0F1AC81-7A48-4DF4-8F59-B115407CB5C4}" type="presParOf" srcId="{36A5C852-F2C4-47BE-BE6D-30CC5E030890}" destId="{9912015A-2667-46BC-BF84-E489CCE25C15}" srcOrd="0" destOrd="0" presId="urn:microsoft.com/office/officeart/2005/8/layout/process1"/>
    <dgm:cxn modelId="{563C98A5-36CB-46DF-9BEF-842D2F9B5D0D}" type="presParOf" srcId="{B057702A-0CBB-4C50-ACC4-7C2E848623E7}" destId="{1BFE718F-5ADE-442D-8A46-1E676CBE4448}" srcOrd="8" destOrd="0" presId="urn:microsoft.com/office/officeart/2005/8/layout/process1"/>
    <dgm:cxn modelId="{DF1B053B-32E7-4ABF-833D-488753634333}" type="presParOf" srcId="{B057702A-0CBB-4C50-ACC4-7C2E848623E7}" destId="{A3621419-B9AD-42F5-89B3-19BB305FDD86}" srcOrd="9" destOrd="0" presId="urn:microsoft.com/office/officeart/2005/8/layout/process1"/>
    <dgm:cxn modelId="{F72DAAB1-174E-4EE7-BBEC-927AA58F3714}" type="presParOf" srcId="{A3621419-B9AD-42F5-89B3-19BB305FDD86}" destId="{D386EBBC-E189-45DD-B745-BF7194FED0C9}" srcOrd="0" destOrd="0" presId="urn:microsoft.com/office/officeart/2005/8/layout/process1"/>
    <dgm:cxn modelId="{FD8EA47C-E7DF-47A0-88D0-C96675146051}"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Ekvidistantní, ekvivalentní a konformní zobrazení</a:t>
          </a:r>
          <a:endParaRPr lang="cs-CZ" dirty="0">
            <a:solidFill>
              <a:schemeClr val="bg1"/>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952F5470-8DC0-42DD-ADB9-6BB5983FF100}" type="presOf" srcId="{7F63495B-E1DD-4AD2-94A2-E86E532CFC36}" destId="{4BACDF9A-8DCC-45C0-976F-1A8C11DB23B7}" srcOrd="0" destOrd="0" presId="urn:microsoft.com/office/officeart/2005/8/layout/process1"/>
    <dgm:cxn modelId="{32E2B8B4-E36B-44B9-9690-22486D902AA7}" type="presOf" srcId="{20646FCE-705B-44A0-BB1A-2EC7AA2A4E2E}" destId="{37D8FB20-EAFA-47CA-A169-B9766F3E1E36}" srcOrd="0" destOrd="0" presId="urn:microsoft.com/office/officeart/2005/8/layout/process1"/>
    <dgm:cxn modelId="{E706B92D-2543-4C0B-893C-8C2F51C6ED1A}" type="presOf" srcId="{4C1DEBAA-0F32-44E4-B462-2BE97B11C370}" destId="{1EAFD04D-F7C1-4C66-9C11-8C0C037F3ED0}"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0D5ECE6A-46BD-4543-84D3-9425930B7450}" type="presOf" srcId="{7479B931-5197-489F-B820-1260B7851AF6}" destId="{1BFE718F-5ADE-442D-8A46-1E676CBE4448}" srcOrd="0" destOrd="0" presId="urn:microsoft.com/office/officeart/2005/8/layout/process1"/>
    <dgm:cxn modelId="{F02DD94B-CBE3-4015-9A05-1FE6B8539B3C}" type="presOf" srcId="{C2A03412-7A86-46AA-8DFB-C2E3240B296F}" destId="{21B9CB86-07E8-4748-B26B-05CC586D5445}" srcOrd="0" destOrd="0" presId="urn:microsoft.com/office/officeart/2005/8/layout/process1"/>
    <dgm:cxn modelId="{8620DAEB-E7B3-4075-BE01-8F3E867158D2}" type="presOf" srcId="{81E37371-C328-40FD-B9AD-FA75F4663C9B}" destId="{9912015A-2667-46BC-BF84-E489CCE25C15}"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F7655DCD-74AF-4C61-85A2-F58DC34CCB52}" type="presOf" srcId="{90EB916C-B489-422B-94D2-5B5CD0BA0924}" destId="{EEE0AE1E-1F08-42AE-8717-E5F14D0FFFB3}"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186C1D6C-9696-4AF6-8B5B-62A2D8F90375}" type="presOf" srcId="{EB6FC82E-1B19-488C-A632-D75954DA5089}" destId="{53D723DB-08EA-4C67-A083-1E84675A5EC9}"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1AF2975F-17A5-416D-9805-0B77581E25CA}" type="presOf" srcId="{EBDAE86E-3CEA-46E1-AF4F-EF0AC5801943}" destId="{D386EBBC-E189-45DD-B745-BF7194FED0C9}" srcOrd="1" destOrd="0" presId="urn:microsoft.com/office/officeart/2005/8/layout/process1"/>
    <dgm:cxn modelId="{8142525E-C758-43AB-B3FA-6927CD339D89}" type="presOf" srcId="{06178BE7-8D27-41F5-A65A-4D98E9DB63FD}" destId="{22058855-13C9-4F9E-99CA-BF1D24F161FF}" srcOrd="1" destOrd="0" presId="urn:microsoft.com/office/officeart/2005/8/layout/process1"/>
    <dgm:cxn modelId="{C39EFE0A-AC25-4FD9-93E6-E5B4B823CA0F}" type="presOf" srcId="{06178BE7-8D27-41F5-A65A-4D98E9DB63FD}" destId="{FF98E716-3DA5-4B4A-B765-410C97872A7F}" srcOrd="0" destOrd="0" presId="urn:microsoft.com/office/officeart/2005/8/layout/process1"/>
    <dgm:cxn modelId="{EC294520-BD72-4E3F-BC32-B980A611E302}" type="presOf" srcId="{FF1D812A-46AC-4DAD-9D1D-5E7F7CF594A2}" destId="{B057702A-0CBB-4C50-ACC4-7C2E848623E7}" srcOrd="0" destOrd="0" presId="urn:microsoft.com/office/officeart/2005/8/layout/process1"/>
    <dgm:cxn modelId="{5F36991A-9196-4089-B28F-50EA80877646}" type="presOf" srcId="{EBDAE86E-3CEA-46E1-AF4F-EF0AC5801943}" destId="{A3621419-B9AD-42F5-89B3-19BB305FDD86}" srcOrd="0" destOrd="0" presId="urn:microsoft.com/office/officeart/2005/8/layout/process1"/>
    <dgm:cxn modelId="{A5BEC179-C488-414E-BCD6-AE8418B32955}" type="presOf" srcId="{81E37371-C328-40FD-B9AD-FA75F4663C9B}" destId="{36A5C852-F2C4-47BE-BE6D-30CC5E030890}" srcOrd="0" destOrd="0" presId="urn:microsoft.com/office/officeart/2005/8/layout/process1"/>
    <dgm:cxn modelId="{70438C93-4516-427D-A16F-6D809F7A0C8F}" type="presOf" srcId="{92D52AC9-EA34-475B-8E11-D7558B66CAFC}" destId="{465292F9-674A-4E2D-9BEE-9970FE2B31E5}" srcOrd="1" destOrd="0" presId="urn:microsoft.com/office/officeart/2005/8/layout/process1"/>
    <dgm:cxn modelId="{E5D43752-4B90-4FDB-B88F-711C908953D5}" type="presOf" srcId="{20646FCE-705B-44A0-BB1A-2EC7AA2A4E2E}" destId="{2509FA75-0014-4BF4-98C1-5D1DB43FCDC2}" srcOrd="1" destOrd="0" presId="urn:microsoft.com/office/officeart/2005/8/layout/process1"/>
    <dgm:cxn modelId="{F27B15B3-040D-4169-AF85-0EFC5283841E}" type="presOf" srcId="{92D52AC9-EA34-475B-8E11-D7558B66CAFC}" destId="{4F8282E8-73A7-4E44-B934-4359F7D10754}" srcOrd="0" destOrd="0" presId="urn:microsoft.com/office/officeart/2005/8/layout/process1"/>
    <dgm:cxn modelId="{DDE43166-1340-4E5D-8806-39A97D20DF8E}" type="presParOf" srcId="{B057702A-0CBB-4C50-ACC4-7C2E848623E7}" destId="{21B9CB86-07E8-4748-B26B-05CC586D5445}" srcOrd="0" destOrd="0" presId="urn:microsoft.com/office/officeart/2005/8/layout/process1"/>
    <dgm:cxn modelId="{8B6F8E9D-AA7B-4AA8-9224-F38B8CDE46E5}" type="presParOf" srcId="{B057702A-0CBB-4C50-ACC4-7C2E848623E7}" destId="{FF98E716-3DA5-4B4A-B765-410C97872A7F}" srcOrd="1" destOrd="0" presId="urn:microsoft.com/office/officeart/2005/8/layout/process1"/>
    <dgm:cxn modelId="{EB858385-FD12-45C0-94EB-1B1497ECD518}" type="presParOf" srcId="{FF98E716-3DA5-4B4A-B765-410C97872A7F}" destId="{22058855-13C9-4F9E-99CA-BF1D24F161FF}" srcOrd="0" destOrd="0" presId="urn:microsoft.com/office/officeart/2005/8/layout/process1"/>
    <dgm:cxn modelId="{F63B05C6-14BE-445C-9E24-C3699261691D}" type="presParOf" srcId="{B057702A-0CBB-4C50-ACC4-7C2E848623E7}" destId="{53D723DB-08EA-4C67-A083-1E84675A5EC9}" srcOrd="2" destOrd="0" presId="urn:microsoft.com/office/officeart/2005/8/layout/process1"/>
    <dgm:cxn modelId="{3CE5FE1D-BAD3-48CA-A3AB-4BF3A4B61406}" type="presParOf" srcId="{B057702A-0CBB-4C50-ACC4-7C2E848623E7}" destId="{4F8282E8-73A7-4E44-B934-4359F7D10754}" srcOrd="3" destOrd="0" presId="urn:microsoft.com/office/officeart/2005/8/layout/process1"/>
    <dgm:cxn modelId="{A7D078A7-9AA1-47FA-BBB7-9941A679A016}" type="presParOf" srcId="{4F8282E8-73A7-4E44-B934-4359F7D10754}" destId="{465292F9-674A-4E2D-9BEE-9970FE2B31E5}" srcOrd="0" destOrd="0" presId="urn:microsoft.com/office/officeart/2005/8/layout/process1"/>
    <dgm:cxn modelId="{7CCCBCA9-4CBF-43A6-A599-DD7CC38CC14D}" type="presParOf" srcId="{B057702A-0CBB-4C50-ACC4-7C2E848623E7}" destId="{4BACDF9A-8DCC-45C0-976F-1A8C11DB23B7}" srcOrd="4" destOrd="0" presId="urn:microsoft.com/office/officeart/2005/8/layout/process1"/>
    <dgm:cxn modelId="{6F896755-157B-4792-B102-7D9E9B8AAE61}" type="presParOf" srcId="{B057702A-0CBB-4C50-ACC4-7C2E848623E7}" destId="{37D8FB20-EAFA-47CA-A169-B9766F3E1E36}" srcOrd="5" destOrd="0" presId="urn:microsoft.com/office/officeart/2005/8/layout/process1"/>
    <dgm:cxn modelId="{E4865F69-D235-4CF0-B9D1-FF813CC64E72}" type="presParOf" srcId="{37D8FB20-EAFA-47CA-A169-B9766F3E1E36}" destId="{2509FA75-0014-4BF4-98C1-5D1DB43FCDC2}" srcOrd="0" destOrd="0" presId="urn:microsoft.com/office/officeart/2005/8/layout/process1"/>
    <dgm:cxn modelId="{0230AD8A-BD23-41FF-A24A-983AB381CDB4}" type="presParOf" srcId="{B057702A-0CBB-4C50-ACC4-7C2E848623E7}" destId="{EEE0AE1E-1F08-42AE-8717-E5F14D0FFFB3}" srcOrd="6" destOrd="0" presId="urn:microsoft.com/office/officeart/2005/8/layout/process1"/>
    <dgm:cxn modelId="{00F53E4E-98EF-4A93-B133-67111E8FB419}" type="presParOf" srcId="{B057702A-0CBB-4C50-ACC4-7C2E848623E7}" destId="{36A5C852-F2C4-47BE-BE6D-30CC5E030890}" srcOrd="7" destOrd="0" presId="urn:microsoft.com/office/officeart/2005/8/layout/process1"/>
    <dgm:cxn modelId="{49F3F913-8962-4F3A-879B-A574ABC0B28C}" type="presParOf" srcId="{36A5C852-F2C4-47BE-BE6D-30CC5E030890}" destId="{9912015A-2667-46BC-BF84-E489CCE25C15}" srcOrd="0" destOrd="0" presId="urn:microsoft.com/office/officeart/2005/8/layout/process1"/>
    <dgm:cxn modelId="{CC4DF888-1217-4B24-B41F-9C91A2367887}" type="presParOf" srcId="{B057702A-0CBB-4C50-ACC4-7C2E848623E7}" destId="{1BFE718F-5ADE-442D-8A46-1E676CBE4448}" srcOrd="8" destOrd="0" presId="urn:microsoft.com/office/officeart/2005/8/layout/process1"/>
    <dgm:cxn modelId="{1713392E-144C-425B-9E99-A92C90BBFD99}" type="presParOf" srcId="{B057702A-0CBB-4C50-ACC4-7C2E848623E7}" destId="{A3621419-B9AD-42F5-89B3-19BB305FDD86}" srcOrd="9" destOrd="0" presId="urn:microsoft.com/office/officeart/2005/8/layout/process1"/>
    <dgm:cxn modelId="{A0C9B370-4B29-42DD-BBEC-8B1FF7E9539D}" type="presParOf" srcId="{A3621419-B9AD-42F5-89B3-19BB305FDD86}" destId="{D386EBBC-E189-45DD-B745-BF7194FED0C9}" srcOrd="0" destOrd="0" presId="urn:microsoft.com/office/officeart/2005/8/layout/process1"/>
    <dgm:cxn modelId="{00D9661E-8126-4396-88DF-6C7EDB2097DE}"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Ekvidistantní, ekvivalentní a konformní zobrazení</a:t>
          </a:r>
          <a:endParaRPr lang="cs-CZ" dirty="0">
            <a:solidFill>
              <a:schemeClr val="bg1"/>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5CAAD1C3-EAE7-42D6-BF4D-DD00E7CC4165}" srcId="{FF1D812A-46AC-4DAD-9D1D-5E7F7CF594A2}" destId="{C2A03412-7A86-46AA-8DFB-C2E3240B296F}" srcOrd="0" destOrd="0" parTransId="{9D8DCA65-C15D-422D-8C01-FFF73B8BE76C}" sibTransId="{06178BE7-8D27-41F5-A65A-4D98E9DB63FD}"/>
    <dgm:cxn modelId="{558C8EF6-C59D-4545-B6EA-5810F64EE4DB}" type="presOf" srcId="{92D52AC9-EA34-475B-8E11-D7558B66CAFC}" destId="{4F8282E8-73A7-4E44-B934-4359F7D10754}" srcOrd="0" destOrd="0" presId="urn:microsoft.com/office/officeart/2005/8/layout/process1"/>
    <dgm:cxn modelId="{A3F527BC-A15E-4B73-B1D3-970D19C0CEBE}" type="presOf" srcId="{06178BE7-8D27-41F5-A65A-4D98E9DB63FD}" destId="{FF98E716-3DA5-4B4A-B765-410C97872A7F}" srcOrd="0" destOrd="0" presId="urn:microsoft.com/office/officeart/2005/8/layout/process1"/>
    <dgm:cxn modelId="{69B190B8-3117-45E0-A097-600594B20AAB}" srcId="{FF1D812A-46AC-4DAD-9D1D-5E7F7CF594A2}" destId="{4C1DEBAA-0F32-44E4-B462-2BE97B11C370}" srcOrd="5" destOrd="0" parTransId="{C849807A-C483-4CA7-99A7-4D5DF6B147BB}" sibTransId="{E94B1057-1EF8-4C77-A54A-C4A8A9042316}"/>
    <dgm:cxn modelId="{9B42D978-BE99-48CF-84AB-A2F33E8CAA5A}" type="presOf" srcId="{20646FCE-705B-44A0-BB1A-2EC7AA2A4E2E}" destId="{37D8FB20-EAFA-47CA-A169-B9766F3E1E36}" srcOrd="0" destOrd="0" presId="urn:microsoft.com/office/officeart/2005/8/layout/process1"/>
    <dgm:cxn modelId="{E9BBA9D0-AEC9-48AE-B066-54516FB1D79B}" type="presOf" srcId="{C2A03412-7A86-46AA-8DFB-C2E3240B296F}" destId="{21B9CB86-07E8-4748-B26B-05CC586D5445}"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3ED09729-F3B3-4D79-BC65-886D74904C10}" type="presOf" srcId="{EBDAE86E-3CEA-46E1-AF4F-EF0AC5801943}" destId="{A3621419-B9AD-42F5-89B3-19BB305FDD86}" srcOrd="0" destOrd="0" presId="urn:microsoft.com/office/officeart/2005/8/layout/process1"/>
    <dgm:cxn modelId="{B0DCCC60-920D-431C-930F-74A709EDDA7D}" type="presOf" srcId="{7479B931-5197-489F-B820-1260B7851AF6}" destId="{1BFE718F-5ADE-442D-8A46-1E676CBE4448}" srcOrd="0" destOrd="0" presId="urn:microsoft.com/office/officeart/2005/8/layout/process1"/>
    <dgm:cxn modelId="{6E4B3262-C5A6-402E-A2DC-9397C100CE5A}" type="presOf" srcId="{4C1DEBAA-0F32-44E4-B462-2BE97B11C370}" destId="{1EAFD04D-F7C1-4C66-9C11-8C0C037F3ED0}" srcOrd="0" destOrd="0" presId="urn:microsoft.com/office/officeart/2005/8/layout/process1"/>
    <dgm:cxn modelId="{7F6A8362-82BC-4441-B76F-9383AC8E2459}" type="presOf" srcId="{90EB916C-B489-422B-94D2-5B5CD0BA0924}" destId="{EEE0AE1E-1F08-42AE-8717-E5F14D0FFFB3}" srcOrd="0" destOrd="0" presId="urn:microsoft.com/office/officeart/2005/8/layout/process1"/>
    <dgm:cxn modelId="{0DF9FCBC-1DE1-4027-A030-DDCC4D950549}" type="presOf" srcId="{92D52AC9-EA34-475B-8E11-D7558B66CAFC}" destId="{465292F9-674A-4E2D-9BEE-9970FE2B31E5}" srcOrd="1"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4B3D957F-8563-44C4-841D-816694156D37}" type="presOf" srcId="{FF1D812A-46AC-4DAD-9D1D-5E7F7CF594A2}" destId="{B057702A-0CBB-4C50-ACC4-7C2E848623E7}"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CAAF77A1-F23D-4873-B6F6-29A25A3FC63F}" type="presOf" srcId="{20646FCE-705B-44A0-BB1A-2EC7AA2A4E2E}" destId="{2509FA75-0014-4BF4-98C1-5D1DB43FCDC2}" srcOrd="1" destOrd="0" presId="urn:microsoft.com/office/officeart/2005/8/layout/process1"/>
    <dgm:cxn modelId="{D52DF52E-1FFA-47E8-9987-53C32E5EB27C}" type="presOf" srcId="{81E37371-C328-40FD-B9AD-FA75F4663C9B}" destId="{36A5C852-F2C4-47BE-BE6D-30CC5E030890}" srcOrd="0" destOrd="0" presId="urn:microsoft.com/office/officeart/2005/8/layout/process1"/>
    <dgm:cxn modelId="{3B0B8634-8AC5-40B8-A669-76F4D3333B0E}" type="presOf" srcId="{06178BE7-8D27-41F5-A65A-4D98E9DB63FD}" destId="{22058855-13C9-4F9E-99CA-BF1D24F161FF}" srcOrd="1" destOrd="0" presId="urn:microsoft.com/office/officeart/2005/8/layout/process1"/>
    <dgm:cxn modelId="{85AC3350-DB7A-42CF-ADAE-C8C8D2E7B02D}" type="presOf" srcId="{EB6FC82E-1B19-488C-A632-D75954DA5089}" destId="{53D723DB-08EA-4C67-A083-1E84675A5EC9}" srcOrd="0" destOrd="0" presId="urn:microsoft.com/office/officeart/2005/8/layout/process1"/>
    <dgm:cxn modelId="{45F19FDA-BA87-4DE0-BDA2-D99FC6562EE3}" type="presOf" srcId="{EBDAE86E-3CEA-46E1-AF4F-EF0AC5801943}" destId="{D386EBBC-E189-45DD-B745-BF7194FED0C9}" srcOrd="1" destOrd="0" presId="urn:microsoft.com/office/officeart/2005/8/layout/process1"/>
    <dgm:cxn modelId="{C5748876-B2A4-455D-89DD-C153928DF150}" type="presOf" srcId="{81E37371-C328-40FD-B9AD-FA75F4663C9B}" destId="{9912015A-2667-46BC-BF84-E489CCE25C15}" srcOrd="1" destOrd="0" presId="urn:microsoft.com/office/officeart/2005/8/layout/process1"/>
    <dgm:cxn modelId="{C1A74E5D-BB5C-4A1D-9441-46FB7579B853}" type="presOf" srcId="{7F63495B-E1DD-4AD2-94A2-E86E532CFC36}" destId="{4BACDF9A-8DCC-45C0-976F-1A8C11DB23B7}" srcOrd="0" destOrd="0" presId="urn:microsoft.com/office/officeart/2005/8/layout/process1"/>
    <dgm:cxn modelId="{24FCCDFF-DEA7-4A3C-8AFE-CA9D02B70E7D}" type="presParOf" srcId="{B057702A-0CBB-4C50-ACC4-7C2E848623E7}" destId="{21B9CB86-07E8-4748-B26B-05CC586D5445}" srcOrd="0" destOrd="0" presId="urn:microsoft.com/office/officeart/2005/8/layout/process1"/>
    <dgm:cxn modelId="{FC952D74-9F9F-41AA-AE89-DE2F7F1D7801}" type="presParOf" srcId="{B057702A-0CBB-4C50-ACC4-7C2E848623E7}" destId="{FF98E716-3DA5-4B4A-B765-410C97872A7F}" srcOrd="1" destOrd="0" presId="urn:microsoft.com/office/officeart/2005/8/layout/process1"/>
    <dgm:cxn modelId="{44DCD9EF-BC82-4517-8133-02514674EA44}" type="presParOf" srcId="{FF98E716-3DA5-4B4A-B765-410C97872A7F}" destId="{22058855-13C9-4F9E-99CA-BF1D24F161FF}" srcOrd="0" destOrd="0" presId="urn:microsoft.com/office/officeart/2005/8/layout/process1"/>
    <dgm:cxn modelId="{7B9DDD83-3513-4BBF-AD55-A6E9F06BF915}" type="presParOf" srcId="{B057702A-0CBB-4C50-ACC4-7C2E848623E7}" destId="{53D723DB-08EA-4C67-A083-1E84675A5EC9}" srcOrd="2" destOrd="0" presId="urn:microsoft.com/office/officeart/2005/8/layout/process1"/>
    <dgm:cxn modelId="{A6069126-FB41-4149-8D67-6E7AA1C363B7}" type="presParOf" srcId="{B057702A-0CBB-4C50-ACC4-7C2E848623E7}" destId="{4F8282E8-73A7-4E44-B934-4359F7D10754}" srcOrd="3" destOrd="0" presId="urn:microsoft.com/office/officeart/2005/8/layout/process1"/>
    <dgm:cxn modelId="{3FB9B6FD-FBB3-4F25-9532-A9D947360744}" type="presParOf" srcId="{4F8282E8-73A7-4E44-B934-4359F7D10754}" destId="{465292F9-674A-4E2D-9BEE-9970FE2B31E5}" srcOrd="0" destOrd="0" presId="urn:microsoft.com/office/officeart/2005/8/layout/process1"/>
    <dgm:cxn modelId="{DF30106C-5F11-4ED2-B5F4-574A680D521A}" type="presParOf" srcId="{B057702A-0CBB-4C50-ACC4-7C2E848623E7}" destId="{4BACDF9A-8DCC-45C0-976F-1A8C11DB23B7}" srcOrd="4" destOrd="0" presId="urn:microsoft.com/office/officeart/2005/8/layout/process1"/>
    <dgm:cxn modelId="{D25D2DA4-3079-46A9-A269-7EBB988E1AD9}" type="presParOf" srcId="{B057702A-0CBB-4C50-ACC4-7C2E848623E7}" destId="{37D8FB20-EAFA-47CA-A169-B9766F3E1E36}" srcOrd="5" destOrd="0" presId="urn:microsoft.com/office/officeart/2005/8/layout/process1"/>
    <dgm:cxn modelId="{075DFBC4-E0EF-446E-8900-8FBB04B0AC42}" type="presParOf" srcId="{37D8FB20-EAFA-47CA-A169-B9766F3E1E36}" destId="{2509FA75-0014-4BF4-98C1-5D1DB43FCDC2}" srcOrd="0" destOrd="0" presId="urn:microsoft.com/office/officeart/2005/8/layout/process1"/>
    <dgm:cxn modelId="{027C1DC7-7CE2-4D42-93F7-D7C896E003EF}" type="presParOf" srcId="{B057702A-0CBB-4C50-ACC4-7C2E848623E7}" destId="{EEE0AE1E-1F08-42AE-8717-E5F14D0FFFB3}" srcOrd="6" destOrd="0" presId="urn:microsoft.com/office/officeart/2005/8/layout/process1"/>
    <dgm:cxn modelId="{171AC3C9-6652-4285-817D-B82C223A3469}" type="presParOf" srcId="{B057702A-0CBB-4C50-ACC4-7C2E848623E7}" destId="{36A5C852-F2C4-47BE-BE6D-30CC5E030890}" srcOrd="7" destOrd="0" presId="urn:microsoft.com/office/officeart/2005/8/layout/process1"/>
    <dgm:cxn modelId="{3C9BC6FD-10F6-4D60-BFA1-920EF1A19550}" type="presParOf" srcId="{36A5C852-F2C4-47BE-BE6D-30CC5E030890}" destId="{9912015A-2667-46BC-BF84-E489CCE25C15}" srcOrd="0" destOrd="0" presId="urn:microsoft.com/office/officeart/2005/8/layout/process1"/>
    <dgm:cxn modelId="{64C198CB-1FAC-4E4D-99FC-CFEFED0345D7}" type="presParOf" srcId="{B057702A-0CBB-4C50-ACC4-7C2E848623E7}" destId="{1BFE718F-5ADE-442D-8A46-1E676CBE4448}" srcOrd="8" destOrd="0" presId="urn:microsoft.com/office/officeart/2005/8/layout/process1"/>
    <dgm:cxn modelId="{66445CED-E2EC-46E4-8EAF-F6272222FC83}" type="presParOf" srcId="{B057702A-0CBB-4C50-ACC4-7C2E848623E7}" destId="{A3621419-B9AD-42F5-89B3-19BB305FDD86}" srcOrd="9" destOrd="0" presId="urn:microsoft.com/office/officeart/2005/8/layout/process1"/>
    <dgm:cxn modelId="{71AC0ACB-E06E-400D-A5C5-ADBD463791B2}" type="presParOf" srcId="{A3621419-B9AD-42F5-89B3-19BB305FDD86}" destId="{D386EBBC-E189-45DD-B745-BF7194FED0C9}" srcOrd="0" destOrd="0" presId="urn:microsoft.com/office/officeart/2005/8/layout/process1"/>
    <dgm:cxn modelId="{BEEAB853-543B-4427-A53F-9824D0BE922F}"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solidFill>
          <a:srgbClr val="8E0000"/>
        </a:solidFill>
        <a:ln>
          <a:solidFill>
            <a:srgbClr val="8E0000"/>
          </a:solidFill>
        </a:ln>
      </dgm:spPr>
      <dgm:t>
        <a:bodyPr/>
        <a:lstStyle/>
        <a:p>
          <a:r>
            <a:rPr lang="cs-CZ" dirty="0" smtClean="0">
              <a:effectLst>
                <a:outerShdw blurRad="38100" dist="38100" dir="2700000" algn="tl">
                  <a:srgbClr val="C0C0C0"/>
                </a:outerShdw>
              </a:effectLst>
            </a:rPr>
            <a:t>Matematická kartografie a její úkoly</a:t>
          </a:r>
          <a:endParaRPr lang="cs-CZ" dirty="0">
            <a:solidFill>
              <a:schemeClr val="bg1"/>
            </a:solidFill>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E069DFA9-2810-479E-89DA-C5FE01ACD0DC}" type="presOf" srcId="{20646FCE-705B-44A0-BB1A-2EC7AA2A4E2E}" destId="{2509FA75-0014-4BF4-98C1-5D1DB43FCDC2}"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9885D2D7-0C57-47A3-8573-C2C338500518}" type="presOf" srcId="{06178BE7-8D27-41F5-A65A-4D98E9DB63FD}" destId="{22058855-13C9-4F9E-99CA-BF1D24F161FF}" srcOrd="1" destOrd="0" presId="urn:microsoft.com/office/officeart/2005/8/layout/process1"/>
    <dgm:cxn modelId="{701F0F31-23FE-4314-9BD4-FEFDCC7FBA4B}" type="presOf" srcId="{4C1DEBAA-0F32-44E4-B462-2BE97B11C370}" destId="{1EAFD04D-F7C1-4C66-9C11-8C0C037F3ED0}"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28D6D5C5-6DCF-4673-BFD4-48E13B750E20}" type="presOf" srcId="{90EB916C-B489-422B-94D2-5B5CD0BA0924}" destId="{EEE0AE1E-1F08-42AE-8717-E5F14D0FFFB3}"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067405F0-41F0-43B3-BDC8-FE1969EB6DD7}" type="presOf" srcId="{EBDAE86E-3CEA-46E1-AF4F-EF0AC5801943}" destId="{A3621419-B9AD-42F5-89B3-19BB305FDD86}" srcOrd="0" destOrd="0" presId="urn:microsoft.com/office/officeart/2005/8/layout/process1"/>
    <dgm:cxn modelId="{FE3D70D4-90DC-4419-B05E-EB31754B4971}" type="presOf" srcId="{C2A03412-7A86-46AA-8DFB-C2E3240B296F}" destId="{21B9CB86-07E8-4748-B26B-05CC586D5445}"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81393506-6731-4B9F-AC51-8CAF2E582788}" type="presOf" srcId="{7F63495B-E1DD-4AD2-94A2-E86E532CFC36}" destId="{4BACDF9A-8DCC-45C0-976F-1A8C11DB23B7}" srcOrd="0" destOrd="0" presId="urn:microsoft.com/office/officeart/2005/8/layout/process1"/>
    <dgm:cxn modelId="{F4FC2BAA-F167-4C48-848E-CDC1B96F5B6C}" type="presOf" srcId="{81E37371-C328-40FD-B9AD-FA75F4663C9B}" destId="{36A5C852-F2C4-47BE-BE6D-30CC5E030890}"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81405CC3-1C57-49DD-A244-A35306763373}" type="presOf" srcId="{7479B931-5197-489F-B820-1260B7851AF6}" destId="{1BFE718F-5ADE-442D-8A46-1E676CBE4448}" srcOrd="0" destOrd="0" presId="urn:microsoft.com/office/officeart/2005/8/layout/process1"/>
    <dgm:cxn modelId="{EF6C1480-8A12-4DAE-9D95-27CCCCEFC9FD}" type="presOf" srcId="{92D52AC9-EA34-475B-8E11-D7558B66CAFC}" destId="{465292F9-674A-4E2D-9BEE-9970FE2B31E5}" srcOrd="1" destOrd="0" presId="urn:microsoft.com/office/officeart/2005/8/layout/process1"/>
    <dgm:cxn modelId="{7F7A903B-0005-4540-80A3-E3EE812940FA}" type="presOf" srcId="{81E37371-C328-40FD-B9AD-FA75F4663C9B}" destId="{9912015A-2667-46BC-BF84-E489CCE25C15}" srcOrd="1" destOrd="0" presId="urn:microsoft.com/office/officeart/2005/8/layout/process1"/>
    <dgm:cxn modelId="{F0CCFEBB-F462-4EDF-A0F5-26BCF36ABFB8}" type="presOf" srcId="{06178BE7-8D27-41F5-A65A-4D98E9DB63FD}" destId="{FF98E716-3DA5-4B4A-B765-410C97872A7F}" srcOrd="0" destOrd="0" presId="urn:microsoft.com/office/officeart/2005/8/layout/process1"/>
    <dgm:cxn modelId="{94604B18-EA00-4CAB-9569-F498AEF6F974}" type="presOf" srcId="{92D52AC9-EA34-475B-8E11-D7558B66CAFC}" destId="{4F8282E8-73A7-4E44-B934-4359F7D10754}" srcOrd="0" destOrd="0" presId="urn:microsoft.com/office/officeart/2005/8/layout/process1"/>
    <dgm:cxn modelId="{1A789971-6129-40F9-81A3-D4E9B75B8C88}" type="presOf" srcId="{EB6FC82E-1B19-488C-A632-D75954DA5089}" destId="{53D723DB-08EA-4C67-A083-1E84675A5EC9}" srcOrd="0" destOrd="0" presId="urn:microsoft.com/office/officeart/2005/8/layout/process1"/>
    <dgm:cxn modelId="{4B2E2164-1A0A-46CC-A3C2-E582E22B3F22}" type="presOf" srcId="{FF1D812A-46AC-4DAD-9D1D-5E7F7CF594A2}" destId="{B057702A-0CBB-4C50-ACC4-7C2E848623E7}" srcOrd="0" destOrd="0" presId="urn:microsoft.com/office/officeart/2005/8/layout/process1"/>
    <dgm:cxn modelId="{55982EC6-715D-45FD-AC3D-3B2C1036F7B8}" type="presOf" srcId="{EBDAE86E-3CEA-46E1-AF4F-EF0AC5801943}" destId="{D386EBBC-E189-45DD-B745-BF7194FED0C9}" srcOrd="1" destOrd="0" presId="urn:microsoft.com/office/officeart/2005/8/layout/process1"/>
    <dgm:cxn modelId="{D96D992E-681C-4CB6-B4E9-250C7B4D656F}" type="presOf" srcId="{20646FCE-705B-44A0-BB1A-2EC7AA2A4E2E}" destId="{37D8FB20-EAFA-47CA-A169-B9766F3E1E36}" srcOrd="0" destOrd="0" presId="urn:microsoft.com/office/officeart/2005/8/layout/process1"/>
    <dgm:cxn modelId="{6C1DC4B8-4127-4744-A8D8-0AD8DC093949}" type="presParOf" srcId="{B057702A-0CBB-4C50-ACC4-7C2E848623E7}" destId="{21B9CB86-07E8-4748-B26B-05CC586D5445}" srcOrd="0" destOrd="0" presId="urn:microsoft.com/office/officeart/2005/8/layout/process1"/>
    <dgm:cxn modelId="{D46AA75F-D0BC-494D-B514-6465504DF73A}" type="presParOf" srcId="{B057702A-0CBB-4C50-ACC4-7C2E848623E7}" destId="{FF98E716-3DA5-4B4A-B765-410C97872A7F}" srcOrd="1" destOrd="0" presId="urn:microsoft.com/office/officeart/2005/8/layout/process1"/>
    <dgm:cxn modelId="{C7AE118D-2B84-413D-8E8A-856BFF4856F1}" type="presParOf" srcId="{FF98E716-3DA5-4B4A-B765-410C97872A7F}" destId="{22058855-13C9-4F9E-99CA-BF1D24F161FF}" srcOrd="0" destOrd="0" presId="urn:microsoft.com/office/officeart/2005/8/layout/process1"/>
    <dgm:cxn modelId="{2AE92477-30D2-470C-A3EE-FD3AC79493B9}" type="presParOf" srcId="{B057702A-0CBB-4C50-ACC4-7C2E848623E7}" destId="{53D723DB-08EA-4C67-A083-1E84675A5EC9}" srcOrd="2" destOrd="0" presId="urn:microsoft.com/office/officeart/2005/8/layout/process1"/>
    <dgm:cxn modelId="{2873D456-D85C-4AC6-AAF5-C2EC43B4564F}" type="presParOf" srcId="{B057702A-0CBB-4C50-ACC4-7C2E848623E7}" destId="{4F8282E8-73A7-4E44-B934-4359F7D10754}" srcOrd="3" destOrd="0" presId="urn:microsoft.com/office/officeart/2005/8/layout/process1"/>
    <dgm:cxn modelId="{47E3701F-D789-4D3D-82B0-C59BD8F09D8E}" type="presParOf" srcId="{4F8282E8-73A7-4E44-B934-4359F7D10754}" destId="{465292F9-674A-4E2D-9BEE-9970FE2B31E5}" srcOrd="0" destOrd="0" presId="urn:microsoft.com/office/officeart/2005/8/layout/process1"/>
    <dgm:cxn modelId="{53CF2E6A-F0C2-4F89-AD80-09EFF1525F75}" type="presParOf" srcId="{B057702A-0CBB-4C50-ACC4-7C2E848623E7}" destId="{4BACDF9A-8DCC-45C0-976F-1A8C11DB23B7}" srcOrd="4" destOrd="0" presId="urn:microsoft.com/office/officeart/2005/8/layout/process1"/>
    <dgm:cxn modelId="{332D22B8-E18C-444F-BD00-FAC4719149CA}" type="presParOf" srcId="{B057702A-0CBB-4C50-ACC4-7C2E848623E7}" destId="{37D8FB20-EAFA-47CA-A169-B9766F3E1E36}" srcOrd="5" destOrd="0" presId="urn:microsoft.com/office/officeart/2005/8/layout/process1"/>
    <dgm:cxn modelId="{02997285-7663-49E4-B316-ED8D14C7EFD2}" type="presParOf" srcId="{37D8FB20-EAFA-47CA-A169-B9766F3E1E36}" destId="{2509FA75-0014-4BF4-98C1-5D1DB43FCDC2}" srcOrd="0" destOrd="0" presId="urn:microsoft.com/office/officeart/2005/8/layout/process1"/>
    <dgm:cxn modelId="{495894D7-659A-41E5-ABCF-AC495B8528CF}" type="presParOf" srcId="{B057702A-0CBB-4C50-ACC4-7C2E848623E7}" destId="{EEE0AE1E-1F08-42AE-8717-E5F14D0FFFB3}" srcOrd="6" destOrd="0" presId="urn:microsoft.com/office/officeart/2005/8/layout/process1"/>
    <dgm:cxn modelId="{66D5CA22-08ED-479A-A6FA-C4A251B5DF75}" type="presParOf" srcId="{B057702A-0CBB-4C50-ACC4-7C2E848623E7}" destId="{36A5C852-F2C4-47BE-BE6D-30CC5E030890}" srcOrd="7" destOrd="0" presId="urn:microsoft.com/office/officeart/2005/8/layout/process1"/>
    <dgm:cxn modelId="{8415C109-AA02-4766-BDFE-7315BAB02273}" type="presParOf" srcId="{36A5C852-F2C4-47BE-BE6D-30CC5E030890}" destId="{9912015A-2667-46BC-BF84-E489CCE25C15}" srcOrd="0" destOrd="0" presId="urn:microsoft.com/office/officeart/2005/8/layout/process1"/>
    <dgm:cxn modelId="{485C2627-D9C9-4B0B-8DB5-1693532422B0}" type="presParOf" srcId="{B057702A-0CBB-4C50-ACC4-7C2E848623E7}" destId="{1BFE718F-5ADE-442D-8A46-1E676CBE4448}" srcOrd="8" destOrd="0" presId="urn:microsoft.com/office/officeart/2005/8/layout/process1"/>
    <dgm:cxn modelId="{229B8282-AD40-4669-A0BA-8F996FE12728}" type="presParOf" srcId="{B057702A-0CBB-4C50-ACC4-7C2E848623E7}" destId="{A3621419-B9AD-42F5-89B3-19BB305FDD86}" srcOrd="9" destOrd="0" presId="urn:microsoft.com/office/officeart/2005/8/layout/process1"/>
    <dgm:cxn modelId="{FB3E567B-7E4A-41EA-A1D9-874CC074D448}" type="presParOf" srcId="{A3621419-B9AD-42F5-89B3-19BB305FDD86}" destId="{D386EBBC-E189-45DD-B745-BF7194FED0C9}" srcOrd="0" destOrd="0" presId="urn:microsoft.com/office/officeart/2005/8/layout/process1"/>
    <dgm:cxn modelId="{7F6FDDAE-252B-4638-9CE6-4EEB0E0A28CB}"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8538519B-86EC-474F-9627-D28AA023B897}" type="presOf" srcId="{92D52AC9-EA34-475B-8E11-D7558B66CAFC}" destId="{4F8282E8-73A7-4E44-B934-4359F7D10754}" srcOrd="0" destOrd="0" presId="urn:microsoft.com/office/officeart/2005/8/layout/process1"/>
    <dgm:cxn modelId="{CB00913B-9EE7-4F3A-A229-942212115D0B}" type="presOf" srcId="{FF1D812A-46AC-4DAD-9D1D-5E7F7CF594A2}" destId="{B057702A-0CBB-4C50-ACC4-7C2E848623E7}"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7DE09237-93F5-4DDD-A2E7-42AD3FB7F40D}" type="presOf" srcId="{4C1DEBAA-0F32-44E4-B462-2BE97B11C370}" destId="{1EAFD04D-F7C1-4C66-9C11-8C0C037F3ED0}" srcOrd="0" destOrd="0" presId="urn:microsoft.com/office/officeart/2005/8/layout/process1"/>
    <dgm:cxn modelId="{84653E2D-EC7B-4091-A6D8-FB458E73E9EE}" type="presOf" srcId="{20646FCE-705B-44A0-BB1A-2EC7AA2A4E2E}" destId="{37D8FB20-EAFA-47CA-A169-B9766F3E1E36}" srcOrd="0" destOrd="0" presId="urn:microsoft.com/office/officeart/2005/8/layout/process1"/>
    <dgm:cxn modelId="{9260C52A-13D4-46C7-AE4E-7BE6CE8B9500}" type="presOf" srcId="{7479B931-5197-489F-B820-1260B7851AF6}" destId="{1BFE718F-5ADE-442D-8A46-1E676CBE4448}" srcOrd="0" destOrd="0" presId="urn:microsoft.com/office/officeart/2005/8/layout/process1"/>
    <dgm:cxn modelId="{34F3310C-E530-4E56-9D25-10E34E41D2D7}" type="presOf" srcId="{EBDAE86E-3CEA-46E1-AF4F-EF0AC5801943}" destId="{A3621419-B9AD-42F5-89B3-19BB305FDD86}" srcOrd="0" destOrd="0" presId="urn:microsoft.com/office/officeart/2005/8/layout/process1"/>
    <dgm:cxn modelId="{18456AC1-D67A-489A-80AF-90DDBE3DFDD5}" type="presOf" srcId="{81E37371-C328-40FD-B9AD-FA75F4663C9B}" destId="{9912015A-2667-46BC-BF84-E489CCE25C15}"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B4C1BC16-1AB8-41CE-982C-1E59282CE485}" type="presOf" srcId="{20646FCE-705B-44A0-BB1A-2EC7AA2A4E2E}" destId="{2509FA75-0014-4BF4-98C1-5D1DB43FCDC2}" srcOrd="1"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96C76EC1-99A1-41D6-9A53-B85AE13582A8}" type="presOf" srcId="{06178BE7-8D27-41F5-A65A-4D98E9DB63FD}" destId="{FF98E716-3DA5-4B4A-B765-410C97872A7F}"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C4B3DF04-0BF4-4545-BE27-C76D5A8253B8}" type="presOf" srcId="{EBDAE86E-3CEA-46E1-AF4F-EF0AC5801943}" destId="{D386EBBC-E189-45DD-B745-BF7194FED0C9}" srcOrd="1" destOrd="0" presId="urn:microsoft.com/office/officeart/2005/8/layout/process1"/>
    <dgm:cxn modelId="{A9EC6073-83ED-48D1-B755-8266DC8FA003}" type="presOf" srcId="{EB6FC82E-1B19-488C-A632-D75954DA5089}" destId="{53D723DB-08EA-4C67-A083-1E84675A5EC9}" srcOrd="0" destOrd="0" presId="urn:microsoft.com/office/officeart/2005/8/layout/process1"/>
    <dgm:cxn modelId="{BFFF1EA5-67E8-483B-A259-E5EFF7B08F9E}" type="presOf" srcId="{7F63495B-E1DD-4AD2-94A2-E86E532CFC36}" destId="{4BACDF9A-8DCC-45C0-976F-1A8C11DB23B7}" srcOrd="0" destOrd="0" presId="urn:microsoft.com/office/officeart/2005/8/layout/process1"/>
    <dgm:cxn modelId="{BFE14F0B-321E-410D-953E-EC65DE3326F2}" type="presOf" srcId="{C2A03412-7A86-46AA-8DFB-C2E3240B296F}" destId="{21B9CB86-07E8-4748-B26B-05CC586D5445}" srcOrd="0" destOrd="0" presId="urn:microsoft.com/office/officeart/2005/8/layout/process1"/>
    <dgm:cxn modelId="{18299412-5C5C-4FF9-A7FF-768E96495685}" type="presOf" srcId="{90EB916C-B489-422B-94D2-5B5CD0BA0924}" destId="{EEE0AE1E-1F08-42AE-8717-E5F14D0FFFB3}" srcOrd="0" destOrd="0" presId="urn:microsoft.com/office/officeart/2005/8/layout/process1"/>
    <dgm:cxn modelId="{1E0E0AE8-A7FD-4B1F-8976-C57798DA50C1}" type="presOf" srcId="{06178BE7-8D27-41F5-A65A-4D98E9DB63FD}" destId="{22058855-13C9-4F9E-99CA-BF1D24F161FF}" srcOrd="1" destOrd="0" presId="urn:microsoft.com/office/officeart/2005/8/layout/process1"/>
    <dgm:cxn modelId="{EDCEBABF-03E8-4A82-A0B9-4F9F67AB4455}" type="presOf" srcId="{92D52AC9-EA34-475B-8E11-D7558B66CAFC}" destId="{465292F9-674A-4E2D-9BEE-9970FE2B31E5}" srcOrd="1" destOrd="0" presId="urn:microsoft.com/office/officeart/2005/8/layout/process1"/>
    <dgm:cxn modelId="{5F094A24-CF43-408E-9946-92A014F3F694}" type="presOf" srcId="{81E37371-C328-40FD-B9AD-FA75F4663C9B}" destId="{36A5C852-F2C4-47BE-BE6D-30CC5E030890}" srcOrd="0" destOrd="0" presId="urn:microsoft.com/office/officeart/2005/8/layout/process1"/>
    <dgm:cxn modelId="{1393308B-DBA5-4574-8089-58AFCF879198}" type="presParOf" srcId="{B057702A-0CBB-4C50-ACC4-7C2E848623E7}" destId="{21B9CB86-07E8-4748-B26B-05CC586D5445}" srcOrd="0" destOrd="0" presId="urn:microsoft.com/office/officeart/2005/8/layout/process1"/>
    <dgm:cxn modelId="{2233C50F-339C-42DF-B896-DD9B73AF8B9D}" type="presParOf" srcId="{B057702A-0CBB-4C50-ACC4-7C2E848623E7}" destId="{FF98E716-3DA5-4B4A-B765-410C97872A7F}" srcOrd="1" destOrd="0" presId="urn:microsoft.com/office/officeart/2005/8/layout/process1"/>
    <dgm:cxn modelId="{1EB404C8-067A-400A-94C1-B900CDDBC3D8}" type="presParOf" srcId="{FF98E716-3DA5-4B4A-B765-410C97872A7F}" destId="{22058855-13C9-4F9E-99CA-BF1D24F161FF}" srcOrd="0" destOrd="0" presId="urn:microsoft.com/office/officeart/2005/8/layout/process1"/>
    <dgm:cxn modelId="{11AE1814-07C1-4EE3-A273-E0F6B6A08277}" type="presParOf" srcId="{B057702A-0CBB-4C50-ACC4-7C2E848623E7}" destId="{53D723DB-08EA-4C67-A083-1E84675A5EC9}" srcOrd="2" destOrd="0" presId="urn:microsoft.com/office/officeart/2005/8/layout/process1"/>
    <dgm:cxn modelId="{C26BA2E5-ABFA-4DFA-AEEF-1539FA90937E}" type="presParOf" srcId="{B057702A-0CBB-4C50-ACC4-7C2E848623E7}" destId="{4F8282E8-73A7-4E44-B934-4359F7D10754}" srcOrd="3" destOrd="0" presId="urn:microsoft.com/office/officeart/2005/8/layout/process1"/>
    <dgm:cxn modelId="{95F8FC7F-ED75-4453-B10C-540595E4A9A4}" type="presParOf" srcId="{4F8282E8-73A7-4E44-B934-4359F7D10754}" destId="{465292F9-674A-4E2D-9BEE-9970FE2B31E5}" srcOrd="0" destOrd="0" presId="urn:microsoft.com/office/officeart/2005/8/layout/process1"/>
    <dgm:cxn modelId="{1D338F9C-A195-458B-893F-08ACD717A872}" type="presParOf" srcId="{B057702A-0CBB-4C50-ACC4-7C2E848623E7}" destId="{4BACDF9A-8DCC-45C0-976F-1A8C11DB23B7}" srcOrd="4" destOrd="0" presId="urn:microsoft.com/office/officeart/2005/8/layout/process1"/>
    <dgm:cxn modelId="{33854C49-B33B-4D23-A399-F6C73784B669}" type="presParOf" srcId="{B057702A-0CBB-4C50-ACC4-7C2E848623E7}" destId="{37D8FB20-EAFA-47CA-A169-B9766F3E1E36}" srcOrd="5" destOrd="0" presId="urn:microsoft.com/office/officeart/2005/8/layout/process1"/>
    <dgm:cxn modelId="{57C7027B-59CF-49EE-86AD-E3848899D9E7}" type="presParOf" srcId="{37D8FB20-EAFA-47CA-A169-B9766F3E1E36}" destId="{2509FA75-0014-4BF4-98C1-5D1DB43FCDC2}" srcOrd="0" destOrd="0" presId="urn:microsoft.com/office/officeart/2005/8/layout/process1"/>
    <dgm:cxn modelId="{13D75EF4-5D72-4238-8BCC-EC81D729879C}" type="presParOf" srcId="{B057702A-0CBB-4C50-ACC4-7C2E848623E7}" destId="{EEE0AE1E-1F08-42AE-8717-E5F14D0FFFB3}" srcOrd="6" destOrd="0" presId="urn:microsoft.com/office/officeart/2005/8/layout/process1"/>
    <dgm:cxn modelId="{2ADD6758-4C01-42F1-9823-87868C5B04FC}" type="presParOf" srcId="{B057702A-0CBB-4C50-ACC4-7C2E848623E7}" destId="{36A5C852-F2C4-47BE-BE6D-30CC5E030890}" srcOrd="7" destOrd="0" presId="urn:microsoft.com/office/officeart/2005/8/layout/process1"/>
    <dgm:cxn modelId="{C06BB422-FFB6-4E7B-AC7E-11791E0F7C4C}" type="presParOf" srcId="{36A5C852-F2C4-47BE-BE6D-30CC5E030890}" destId="{9912015A-2667-46BC-BF84-E489CCE25C15}" srcOrd="0" destOrd="0" presId="urn:microsoft.com/office/officeart/2005/8/layout/process1"/>
    <dgm:cxn modelId="{FC65546F-D128-431D-966F-E1D7A31299E4}" type="presParOf" srcId="{B057702A-0CBB-4C50-ACC4-7C2E848623E7}" destId="{1BFE718F-5ADE-442D-8A46-1E676CBE4448}" srcOrd="8" destOrd="0" presId="urn:microsoft.com/office/officeart/2005/8/layout/process1"/>
    <dgm:cxn modelId="{924175C0-0A87-4058-A945-BBDE495DB97C}" type="presParOf" srcId="{B057702A-0CBB-4C50-ACC4-7C2E848623E7}" destId="{A3621419-B9AD-42F5-89B3-19BB305FDD86}" srcOrd="9" destOrd="0" presId="urn:microsoft.com/office/officeart/2005/8/layout/process1"/>
    <dgm:cxn modelId="{B641098C-305F-4065-AD91-1FEA26BCA251}" type="presParOf" srcId="{A3621419-B9AD-42F5-89B3-19BB305FDD86}" destId="{D386EBBC-E189-45DD-B745-BF7194FED0C9}" srcOrd="0" destOrd="0" presId="urn:microsoft.com/office/officeart/2005/8/layout/process1"/>
    <dgm:cxn modelId="{2FE5EA5D-15FC-4C3B-909D-763572FC38E3}"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BEB0B097-CE2F-4B23-93C0-0CA8C5EF30EE}" type="presOf" srcId="{FF1D812A-46AC-4DAD-9D1D-5E7F7CF594A2}" destId="{B057702A-0CBB-4C50-ACC4-7C2E848623E7}" srcOrd="0" destOrd="0" presId="urn:microsoft.com/office/officeart/2005/8/layout/process1"/>
    <dgm:cxn modelId="{364F5020-4987-4F29-897C-BFF7C2D69753}" type="presOf" srcId="{06178BE7-8D27-41F5-A65A-4D98E9DB63FD}" destId="{22058855-13C9-4F9E-99CA-BF1D24F161FF}"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B1D0DFB5-BD81-48F5-87A7-47A91817923E}" type="presOf" srcId="{81E37371-C328-40FD-B9AD-FA75F4663C9B}" destId="{36A5C852-F2C4-47BE-BE6D-30CC5E030890}" srcOrd="0" destOrd="0" presId="urn:microsoft.com/office/officeart/2005/8/layout/process1"/>
    <dgm:cxn modelId="{6CAF5FA7-BB70-45B2-B354-F144EBBCF554}" type="presOf" srcId="{EB6FC82E-1B19-488C-A632-D75954DA5089}" destId="{53D723DB-08EA-4C67-A083-1E84675A5EC9}" srcOrd="0" destOrd="0" presId="urn:microsoft.com/office/officeart/2005/8/layout/process1"/>
    <dgm:cxn modelId="{FB64B347-B96F-4E8D-A7F5-5D1140F36EBD}" type="presOf" srcId="{06178BE7-8D27-41F5-A65A-4D98E9DB63FD}" destId="{FF98E716-3DA5-4B4A-B765-410C97872A7F}"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081FDBD6-2B79-4611-B293-08C9D9A689CF}" type="presOf" srcId="{EBDAE86E-3CEA-46E1-AF4F-EF0AC5801943}" destId="{A3621419-B9AD-42F5-89B3-19BB305FDD86}"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A1DB6E46-39B1-4B62-9DFA-D74573351459}" srcId="{FF1D812A-46AC-4DAD-9D1D-5E7F7CF594A2}" destId="{90EB916C-B489-422B-94D2-5B5CD0BA0924}" srcOrd="3" destOrd="0" parTransId="{795CB2DA-0D89-412A-8746-0A55F814F439}" sibTransId="{81E37371-C328-40FD-B9AD-FA75F4663C9B}"/>
    <dgm:cxn modelId="{D575AA92-2B1E-46DB-ADCD-EA8842B62602}" type="presOf" srcId="{7F63495B-E1DD-4AD2-94A2-E86E532CFC36}" destId="{4BACDF9A-8DCC-45C0-976F-1A8C11DB23B7}" srcOrd="0" destOrd="0" presId="urn:microsoft.com/office/officeart/2005/8/layout/process1"/>
    <dgm:cxn modelId="{12A9AE76-0292-49F1-BF7A-54A25827A8B3}" type="presOf" srcId="{92D52AC9-EA34-475B-8E11-D7558B66CAFC}" destId="{4F8282E8-73A7-4E44-B934-4359F7D10754}" srcOrd="0" destOrd="0" presId="urn:microsoft.com/office/officeart/2005/8/layout/process1"/>
    <dgm:cxn modelId="{F460ADCD-3814-4148-A685-C9FD2D039686}" type="presOf" srcId="{20646FCE-705B-44A0-BB1A-2EC7AA2A4E2E}" destId="{37D8FB20-EAFA-47CA-A169-B9766F3E1E36}" srcOrd="0" destOrd="0" presId="urn:microsoft.com/office/officeart/2005/8/layout/process1"/>
    <dgm:cxn modelId="{5EF29FF4-3C18-423F-906A-AA1C10593FA0}" type="presOf" srcId="{EBDAE86E-3CEA-46E1-AF4F-EF0AC5801943}" destId="{D386EBBC-E189-45DD-B745-BF7194FED0C9}" srcOrd="1" destOrd="0" presId="urn:microsoft.com/office/officeart/2005/8/layout/process1"/>
    <dgm:cxn modelId="{0336FF94-98DD-4363-94F6-98C08F636AEC}" type="presOf" srcId="{20646FCE-705B-44A0-BB1A-2EC7AA2A4E2E}" destId="{2509FA75-0014-4BF4-98C1-5D1DB43FCDC2}" srcOrd="1" destOrd="0" presId="urn:microsoft.com/office/officeart/2005/8/layout/process1"/>
    <dgm:cxn modelId="{FEEC217C-2C1D-432F-8759-7A88ECC1614F}" type="presOf" srcId="{81E37371-C328-40FD-B9AD-FA75F4663C9B}" destId="{9912015A-2667-46BC-BF84-E489CCE25C15}" srcOrd="1" destOrd="0" presId="urn:microsoft.com/office/officeart/2005/8/layout/process1"/>
    <dgm:cxn modelId="{E277477E-2A02-4611-A315-67EFF8FDDAB3}" type="presOf" srcId="{90EB916C-B489-422B-94D2-5B5CD0BA0924}" destId="{EEE0AE1E-1F08-42AE-8717-E5F14D0FFFB3}" srcOrd="0" destOrd="0" presId="urn:microsoft.com/office/officeart/2005/8/layout/process1"/>
    <dgm:cxn modelId="{1C5B83A6-A00C-41BD-8A7B-D65ADEB3C30E}" type="presOf" srcId="{4C1DEBAA-0F32-44E4-B462-2BE97B11C370}" destId="{1EAFD04D-F7C1-4C66-9C11-8C0C037F3ED0}" srcOrd="0" destOrd="0" presId="urn:microsoft.com/office/officeart/2005/8/layout/process1"/>
    <dgm:cxn modelId="{B9A7B748-FC2C-495B-B7E3-14A899BF55EE}" type="presOf" srcId="{7479B931-5197-489F-B820-1260B7851AF6}" destId="{1BFE718F-5ADE-442D-8A46-1E676CBE4448}" srcOrd="0" destOrd="0" presId="urn:microsoft.com/office/officeart/2005/8/layout/process1"/>
    <dgm:cxn modelId="{75FF362F-8023-43BE-9B72-F50F4BDD1A15}" type="presOf" srcId="{92D52AC9-EA34-475B-8E11-D7558B66CAFC}" destId="{465292F9-674A-4E2D-9BEE-9970FE2B31E5}" srcOrd="1" destOrd="0" presId="urn:microsoft.com/office/officeart/2005/8/layout/process1"/>
    <dgm:cxn modelId="{AD240A32-3259-4A5F-B25A-ECFC90FD095B}" type="presOf" srcId="{C2A03412-7A86-46AA-8DFB-C2E3240B296F}" destId="{21B9CB86-07E8-4748-B26B-05CC586D5445}" srcOrd="0" destOrd="0" presId="urn:microsoft.com/office/officeart/2005/8/layout/process1"/>
    <dgm:cxn modelId="{469EF994-B24B-4E8D-9024-92FE92061E04}" type="presParOf" srcId="{B057702A-0CBB-4C50-ACC4-7C2E848623E7}" destId="{21B9CB86-07E8-4748-B26B-05CC586D5445}" srcOrd="0" destOrd="0" presId="urn:microsoft.com/office/officeart/2005/8/layout/process1"/>
    <dgm:cxn modelId="{AD7AD5E6-77E3-4043-83CF-5E2044A473DB}" type="presParOf" srcId="{B057702A-0CBB-4C50-ACC4-7C2E848623E7}" destId="{FF98E716-3DA5-4B4A-B765-410C97872A7F}" srcOrd="1" destOrd="0" presId="urn:microsoft.com/office/officeart/2005/8/layout/process1"/>
    <dgm:cxn modelId="{5C6FA9FC-018E-4E6E-A2DB-73CADED68FD7}" type="presParOf" srcId="{FF98E716-3DA5-4B4A-B765-410C97872A7F}" destId="{22058855-13C9-4F9E-99CA-BF1D24F161FF}" srcOrd="0" destOrd="0" presId="urn:microsoft.com/office/officeart/2005/8/layout/process1"/>
    <dgm:cxn modelId="{4A491943-015A-45D7-A0B4-AC2B39792CF5}" type="presParOf" srcId="{B057702A-0CBB-4C50-ACC4-7C2E848623E7}" destId="{53D723DB-08EA-4C67-A083-1E84675A5EC9}" srcOrd="2" destOrd="0" presId="urn:microsoft.com/office/officeart/2005/8/layout/process1"/>
    <dgm:cxn modelId="{52AB099A-F8AB-49ED-8296-0C985742F9F9}" type="presParOf" srcId="{B057702A-0CBB-4C50-ACC4-7C2E848623E7}" destId="{4F8282E8-73A7-4E44-B934-4359F7D10754}" srcOrd="3" destOrd="0" presId="urn:microsoft.com/office/officeart/2005/8/layout/process1"/>
    <dgm:cxn modelId="{70CF83DD-F3E4-4BCF-A083-0AEEA2EC9327}" type="presParOf" srcId="{4F8282E8-73A7-4E44-B934-4359F7D10754}" destId="{465292F9-674A-4E2D-9BEE-9970FE2B31E5}" srcOrd="0" destOrd="0" presId="urn:microsoft.com/office/officeart/2005/8/layout/process1"/>
    <dgm:cxn modelId="{0C3FD0C8-9FE5-4E1F-ABA5-9E36611B12F7}" type="presParOf" srcId="{B057702A-0CBB-4C50-ACC4-7C2E848623E7}" destId="{4BACDF9A-8DCC-45C0-976F-1A8C11DB23B7}" srcOrd="4" destOrd="0" presId="urn:microsoft.com/office/officeart/2005/8/layout/process1"/>
    <dgm:cxn modelId="{10B0BD94-12FA-45FB-8303-18C6D29DA22D}" type="presParOf" srcId="{B057702A-0CBB-4C50-ACC4-7C2E848623E7}" destId="{37D8FB20-EAFA-47CA-A169-B9766F3E1E36}" srcOrd="5" destOrd="0" presId="urn:microsoft.com/office/officeart/2005/8/layout/process1"/>
    <dgm:cxn modelId="{C71DCF7A-6853-4B47-9D6C-2BA63DE64E26}" type="presParOf" srcId="{37D8FB20-EAFA-47CA-A169-B9766F3E1E36}" destId="{2509FA75-0014-4BF4-98C1-5D1DB43FCDC2}" srcOrd="0" destOrd="0" presId="urn:microsoft.com/office/officeart/2005/8/layout/process1"/>
    <dgm:cxn modelId="{37AB5C82-18F2-4675-92FF-3BCCD0FE7C59}" type="presParOf" srcId="{B057702A-0CBB-4C50-ACC4-7C2E848623E7}" destId="{EEE0AE1E-1F08-42AE-8717-E5F14D0FFFB3}" srcOrd="6" destOrd="0" presId="urn:microsoft.com/office/officeart/2005/8/layout/process1"/>
    <dgm:cxn modelId="{30C6255D-0F98-4937-8444-53CCE15F5913}" type="presParOf" srcId="{B057702A-0CBB-4C50-ACC4-7C2E848623E7}" destId="{36A5C852-F2C4-47BE-BE6D-30CC5E030890}" srcOrd="7" destOrd="0" presId="urn:microsoft.com/office/officeart/2005/8/layout/process1"/>
    <dgm:cxn modelId="{1E945597-E500-46C2-B2EF-733333C996F4}" type="presParOf" srcId="{36A5C852-F2C4-47BE-BE6D-30CC5E030890}" destId="{9912015A-2667-46BC-BF84-E489CCE25C15}" srcOrd="0" destOrd="0" presId="urn:microsoft.com/office/officeart/2005/8/layout/process1"/>
    <dgm:cxn modelId="{BB064F97-FB67-4084-BBB9-E6B7EDFD1304}" type="presParOf" srcId="{B057702A-0CBB-4C50-ACC4-7C2E848623E7}" destId="{1BFE718F-5ADE-442D-8A46-1E676CBE4448}" srcOrd="8" destOrd="0" presId="urn:microsoft.com/office/officeart/2005/8/layout/process1"/>
    <dgm:cxn modelId="{5EB9AAB8-14B6-4CDA-A923-98033A1538C3}" type="presParOf" srcId="{B057702A-0CBB-4C50-ACC4-7C2E848623E7}" destId="{A3621419-B9AD-42F5-89B3-19BB305FDD86}" srcOrd="9" destOrd="0" presId="urn:microsoft.com/office/officeart/2005/8/layout/process1"/>
    <dgm:cxn modelId="{049B54E7-A499-4666-AB05-DC8645EC6775}" type="presParOf" srcId="{A3621419-B9AD-42F5-89B3-19BB305FDD86}" destId="{D386EBBC-E189-45DD-B745-BF7194FED0C9}" srcOrd="0" destOrd="0" presId="urn:microsoft.com/office/officeart/2005/8/layout/process1"/>
    <dgm:cxn modelId="{3071F34B-B29F-4983-BCDD-B1FA20F89318}"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A815E680-7503-4A06-A35D-056628A23035}" type="presOf" srcId="{FF1D812A-46AC-4DAD-9D1D-5E7F7CF594A2}" destId="{B057702A-0CBB-4C50-ACC4-7C2E848623E7}" srcOrd="0" destOrd="0" presId="urn:microsoft.com/office/officeart/2005/8/layout/process1"/>
    <dgm:cxn modelId="{D7C2AD9A-54DB-469E-A671-EF8EB3189520}" type="presOf" srcId="{06178BE7-8D27-41F5-A65A-4D98E9DB63FD}" destId="{FF98E716-3DA5-4B4A-B765-410C97872A7F}" srcOrd="0" destOrd="0" presId="urn:microsoft.com/office/officeart/2005/8/layout/process1"/>
    <dgm:cxn modelId="{19B54E9C-9245-44D7-AE2A-67FC8E958B2B}" type="presOf" srcId="{7F63495B-E1DD-4AD2-94A2-E86E532CFC36}" destId="{4BACDF9A-8DCC-45C0-976F-1A8C11DB23B7}"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AC83ECF6-8287-473C-91A1-68CFBCD72417}" type="presOf" srcId="{81E37371-C328-40FD-B9AD-FA75F4663C9B}" destId="{36A5C852-F2C4-47BE-BE6D-30CC5E030890}" srcOrd="0" destOrd="0" presId="urn:microsoft.com/office/officeart/2005/8/layout/process1"/>
    <dgm:cxn modelId="{8EC0BF4F-F6D4-4C83-8DC2-CADE8353AA80}" type="presOf" srcId="{C2A03412-7A86-46AA-8DFB-C2E3240B296F}" destId="{21B9CB86-07E8-4748-B26B-05CC586D5445}"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52E55835-64D4-4EA9-9CAD-764C6053BBC6}" type="presOf" srcId="{06178BE7-8D27-41F5-A65A-4D98E9DB63FD}" destId="{22058855-13C9-4F9E-99CA-BF1D24F161FF}" srcOrd="1"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A5B212B5-C760-475A-9704-A70737D67FD3}" type="presOf" srcId="{20646FCE-705B-44A0-BB1A-2EC7AA2A4E2E}" destId="{37D8FB20-EAFA-47CA-A169-B9766F3E1E36}"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A1DB6E46-39B1-4B62-9DFA-D74573351459}" srcId="{FF1D812A-46AC-4DAD-9D1D-5E7F7CF594A2}" destId="{90EB916C-B489-422B-94D2-5B5CD0BA0924}" srcOrd="3" destOrd="0" parTransId="{795CB2DA-0D89-412A-8746-0A55F814F439}" sibTransId="{81E37371-C328-40FD-B9AD-FA75F4663C9B}"/>
    <dgm:cxn modelId="{A36A6CA6-0C9E-4CD1-8155-2F45E115862B}" type="presOf" srcId="{92D52AC9-EA34-475B-8E11-D7558B66CAFC}" destId="{465292F9-674A-4E2D-9BEE-9970FE2B31E5}" srcOrd="1" destOrd="0" presId="urn:microsoft.com/office/officeart/2005/8/layout/process1"/>
    <dgm:cxn modelId="{C01B74B8-9E18-4D85-950D-7C623219940A}" type="presOf" srcId="{7479B931-5197-489F-B820-1260B7851AF6}" destId="{1BFE718F-5ADE-442D-8A46-1E676CBE4448}" srcOrd="0" destOrd="0" presId="urn:microsoft.com/office/officeart/2005/8/layout/process1"/>
    <dgm:cxn modelId="{C7A90995-CA01-4E8E-B51F-1572ADFEBD78}" type="presOf" srcId="{90EB916C-B489-422B-94D2-5B5CD0BA0924}" destId="{EEE0AE1E-1F08-42AE-8717-E5F14D0FFFB3}" srcOrd="0" destOrd="0" presId="urn:microsoft.com/office/officeart/2005/8/layout/process1"/>
    <dgm:cxn modelId="{39777FD8-9632-4762-B75E-9C50B6F945D6}" type="presOf" srcId="{20646FCE-705B-44A0-BB1A-2EC7AA2A4E2E}" destId="{2509FA75-0014-4BF4-98C1-5D1DB43FCDC2}" srcOrd="1" destOrd="0" presId="urn:microsoft.com/office/officeart/2005/8/layout/process1"/>
    <dgm:cxn modelId="{C5C21A10-7469-4A1C-ADBB-D9497D42DC3C}" type="presOf" srcId="{4C1DEBAA-0F32-44E4-B462-2BE97B11C370}" destId="{1EAFD04D-F7C1-4C66-9C11-8C0C037F3ED0}" srcOrd="0" destOrd="0" presId="urn:microsoft.com/office/officeart/2005/8/layout/process1"/>
    <dgm:cxn modelId="{E7EB97E8-EF74-4912-95CE-292D23317F6F}" type="presOf" srcId="{EBDAE86E-3CEA-46E1-AF4F-EF0AC5801943}" destId="{A3621419-B9AD-42F5-89B3-19BB305FDD86}" srcOrd="0" destOrd="0" presId="urn:microsoft.com/office/officeart/2005/8/layout/process1"/>
    <dgm:cxn modelId="{BFC9EF74-345F-4BB6-96B7-357D22C61698}" type="presOf" srcId="{81E37371-C328-40FD-B9AD-FA75F4663C9B}" destId="{9912015A-2667-46BC-BF84-E489CCE25C15}" srcOrd="1" destOrd="0" presId="urn:microsoft.com/office/officeart/2005/8/layout/process1"/>
    <dgm:cxn modelId="{FF0755BE-2FE4-45BE-8F79-6736B3063AA2}" type="presOf" srcId="{92D52AC9-EA34-475B-8E11-D7558B66CAFC}" destId="{4F8282E8-73A7-4E44-B934-4359F7D10754}" srcOrd="0" destOrd="0" presId="urn:microsoft.com/office/officeart/2005/8/layout/process1"/>
    <dgm:cxn modelId="{B2C5C031-487F-4C7C-BB22-2D2EC0EA45A1}" type="presOf" srcId="{EB6FC82E-1B19-488C-A632-D75954DA5089}" destId="{53D723DB-08EA-4C67-A083-1E84675A5EC9}" srcOrd="0" destOrd="0" presId="urn:microsoft.com/office/officeart/2005/8/layout/process1"/>
    <dgm:cxn modelId="{A938AA7A-8B54-409E-AD15-A16056A9B2B8}" type="presOf" srcId="{EBDAE86E-3CEA-46E1-AF4F-EF0AC5801943}" destId="{D386EBBC-E189-45DD-B745-BF7194FED0C9}" srcOrd="1" destOrd="0" presId="urn:microsoft.com/office/officeart/2005/8/layout/process1"/>
    <dgm:cxn modelId="{26A243AE-063F-46AD-A154-711200BFC59E}" type="presParOf" srcId="{B057702A-0CBB-4C50-ACC4-7C2E848623E7}" destId="{21B9CB86-07E8-4748-B26B-05CC586D5445}" srcOrd="0" destOrd="0" presId="urn:microsoft.com/office/officeart/2005/8/layout/process1"/>
    <dgm:cxn modelId="{61AAD9C2-14FD-4626-B9B3-8899F933AF14}" type="presParOf" srcId="{B057702A-0CBB-4C50-ACC4-7C2E848623E7}" destId="{FF98E716-3DA5-4B4A-B765-410C97872A7F}" srcOrd="1" destOrd="0" presId="urn:microsoft.com/office/officeart/2005/8/layout/process1"/>
    <dgm:cxn modelId="{CEFC1AE4-5464-4316-9844-FC300368BA49}" type="presParOf" srcId="{FF98E716-3DA5-4B4A-B765-410C97872A7F}" destId="{22058855-13C9-4F9E-99CA-BF1D24F161FF}" srcOrd="0" destOrd="0" presId="urn:microsoft.com/office/officeart/2005/8/layout/process1"/>
    <dgm:cxn modelId="{189707E9-5483-4175-85B1-37BD40E15BAB}" type="presParOf" srcId="{B057702A-0CBB-4C50-ACC4-7C2E848623E7}" destId="{53D723DB-08EA-4C67-A083-1E84675A5EC9}" srcOrd="2" destOrd="0" presId="urn:microsoft.com/office/officeart/2005/8/layout/process1"/>
    <dgm:cxn modelId="{88E896D2-A730-46E2-98FA-DBBE72572161}" type="presParOf" srcId="{B057702A-0CBB-4C50-ACC4-7C2E848623E7}" destId="{4F8282E8-73A7-4E44-B934-4359F7D10754}" srcOrd="3" destOrd="0" presId="urn:microsoft.com/office/officeart/2005/8/layout/process1"/>
    <dgm:cxn modelId="{EF510EFD-A4CD-4417-A952-D5BCDB9C720C}" type="presParOf" srcId="{4F8282E8-73A7-4E44-B934-4359F7D10754}" destId="{465292F9-674A-4E2D-9BEE-9970FE2B31E5}" srcOrd="0" destOrd="0" presId="urn:microsoft.com/office/officeart/2005/8/layout/process1"/>
    <dgm:cxn modelId="{F421E657-F00C-4D68-8270-907B7C8C05A9}" type="presParOf" srcId="{B057702A-0CBB-4C50-ACC4-7C2E848623E7}" destId="{4BACDF9A-8DCC-45C0-976F-1A8C11DB23B7}" srcOrd="4" destOrd="0" presId="urn:microsoft.com/office/officeart/2005/8/layout/process1"/>
    <dgm:cxn modelId="{1B6548AB-42F9-4B1F-B87E-F04854CFDEDE}" type="presParOf" srcId="{B057702A-0CBB-4C50-ACC4-7C2E848623E7}" destId="{37D8FB20-EAFA-47CA-A169-B9766F3E1E36}" srcOrd="5" destOrd="0" presId="urn:microsoft.com/office/officeart/2005/8/layout/process1"/>
    <dgm:cxn modelId="{E18E91AD-4E75-4855-A001-BBA3C0044CD6}" type="presParOf" srcId="{37D8FB20-EAFA-47CA-A169-B9766F3E1E36}" destId="{2509FA75-0014-4BF4-98C1-5D1DB43FCDC2}" srcOrd="0" destOrd="0" presId="urn:microsoft.com/office/officeart/2005/8/layout/process1"/>
    <dgm:cxn modelId="{AEA181BC-6D30-43A4-863C-A4BFB392D585}" type="presParOf" srcId="{B057702A-0CBB-4C50-ACC4-7C2E848623E7}" destId="{EEE0AE1E-1F08-42AE-8717-E5F14D0FFFB3}" srcOrd="6" destOrd="0" presId="urn:microsoft.com/office/officeart/2005/8/layout/process1"/>
    <dgm:cxn modelId="{F86A2C23-8EC5-427E-9162-FCDAE8374A5C}" type="presParOf" srcId="{B057702A-0CBB-4C50-ACC4-7C2E848623E7}" destId="{36A5C852-F2C4-47BE-BE6D-30CC5E030890}" srcOrd="7" destOrd="0" presId="urn:microsoft.com/office/officeart/2005/8/layout/process1"/>
    <dgm:cxn modelId="{05BC0FEA-C4C3-493D-AF60-06E5A942F7EA}" type="presParOf" srcId="{36A5C852-F2C4-47BE-BE6D-30CC5E030890}" destId="{9912015A-2667-46BC-BF84-E489CCE25C15}" srcOrd="0" destOrd="0" presId="urn:microsoft.com/office/officeart/2005/8/layout/process1"/>
    <dgm:cxn modelId="{5A70146E-7DDF-489D-8F49-10DADA185FB9}" type="presParOf" srcId="{B057702A-0CBB-4C50-ACC4-7C2E848623E7}" destId="{1BFE718F-5ADE-442D-8A46-1E676CBE4448}" srcOrd="8" destOrd="0" presId="urn:microsoft.com/office/officeart/2005/8/layout/process1"/>
    <dgm:cxn modelId="{A5F1A1F5-CCD3-4CD4-8D80-1DE03A6B1F3D}" type="presParOf" srcId="{B057702A-0CBB-4C50-ACC4-7C2E848623E7}" destId="{A3621419-B9AD-42F5-89B3-19BB305FDD86}" srcOrd="9" destOrd="0" presId="urn:microsoft.com/office/officeart/2005/8/layout/process1"/>
    <dgm:cxn modelId="{8B92058F-DC02-4F1D-B3C7-8E44FA1A8782}" type="presParOf" srcId="{A3621419-B9AD-42F5-89B3-19BB305FDD86}" destId="{D386EBBC-E189-45DD-B745-BF7194FED0C9}" srcOrd="0" destOrd="0" presId="urn:microsoft.com/office/officeart/2005/8/layout/process1"/>
    <dgm:cxn modelId="{2DB78B44-F045-4940-B5D3-5B699D88C6B4}"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6BF066A5-CF73-47D3-9AAE-9E9E7F2DF5AE}" type="presOf" srcId="{92D52AC9-EA34-475B-8E11-D7558B66CAFC}" destId="{465292F9-674A-4E2D-9BEE-9970FE2B31E5}" srcOrd="1" destOrd="0" presId="urn:microsoft.com/office/officeart/2005/8/layout/process1"/>
    <dgm:cxn modelId="{7C4B850B-1378-4C2C-9341-FDFE78C3735D}" type="presOf" srcId="{92D52AC9-EA34-475B-8E11-D7558B66CAFC}" destId="{4F8282E8-73A7-4E44-B934-4359F7D10754}" srcOrd="0" destOrd="0" presId="urn:microsoft.com/office/officeart/2005/8/layout/process1"/>
    <dgm:cxn modelId="{25B8366D-E02B-4820-A6EB-3758A8905526}" type="presOf" srcId="{20646FCE-705B-44A0-BB1A-2EC7AA2A4E2E}" destId="{37D8FB20-EAFA-47CA-A169-B9766F3E1E36}"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9CBBAC32-CD6D-4DF0-886D-EDEF059892A4}" type="presOf" srcId="{EBDAE86E-3CEA-46E1-AF4F-EF0AC5801943}" destId="{A3621419-B9AD-42F5-89B3-19BB305FDD86}"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43FD1FE7-300F-4443-B4ED-8C9EA34005B6}" type="presOf" srcId="{81E37371-C328-40FD-B9AD-FA75F4663C9B}" destId="{36A5C852-F2C4-47BE-BE6D-30CC5E030890}" srcOrd="0" destOrd="0" presId="urn:microsoft.com/office/officeart/2005/8/layout/process1"/>
    <dgm:cxn modelId="{82A7DCC2-12F6-44AE-8918-42037F567177}" type="presOf" srcId="{20646FCE-705B-44A0-BB1A-2EC7AA2A4E2E}" destId="{2509FA75-0014-4BF4-98C1-5D1DB43FCDC2}" srcOrd="1"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8C587210-8E6E-4160-A720-066F9C865FE8}" type="presOf" srcId="{81E37371-C328-40FD-B9AD-FA75F4663C9B}" destId="{9912015A-2667-46BC-BF84-E489CCE25C15}" srcOrd="1" destOrd="0" presId="urn:microsoft.com/office/officeart/2005/8/layout/process1"/>
    <dgm:cxn modelId="{92503BF6-1CE2-4F4C-8667-BC434FB44E2D}" type="presOf" srcId="{90EB916C-B489-422B-94D2-5B5CD0BA0924}" destId="{EEE0AE1E-1F08-42AE-8717-E5F14D0FFFB3}"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E9907E9A-3510-41D8-B7CC-9C09D8AF68A8}" type="presOf" srcId="{06178BE7-8D27-41F5-A65A-4D98E9DB63FD}" destId="{FF98E716-3DA5-4B4A-B765-410C97872A7F}" srcOrd="0" destOrd="0" presId="urn:microsoft.com/office/officeart/2005/8/layout/process1"/>
    <dgm:cxn modelId="{0C70CF87-C4E9-4F95-8FA4-2698C6490AB4}" type="presOf" srcId="{EB6FC82E-1B19-488C-A632-D75954DA5089}" destId="{53D723DB-08EA-4C67-A083-1E84675A5EC9}" srcOrd="0" destOrd="0" presId="urn:microsoft.com/office/officeart/2005/8/layout/process1"/>
    <dgm:cxn modelId="{2A653129-F549-4BDA-BA64-968AD62CBE08}" type="presOf" srcId="{EBDAE86E-3CEA-46E1-AF4F-EF0AC5801943}" destId="{D386EBBC-E189-45DD-B745-BF7194FED0C9}" srcOrd="1" destOrd="0" presId="urn:microsoft.com/office/officeart/2005/8/layout/process1"/>
    <dgm:cxn modelId="{67314EA2-87CB-4AD2-97B7-A3B8D4E0E178}" type="presOf" srcId="{4C1DEBAA-0F32-44E4-B462-2BE97B11C370}" destId="{1EAFD04D-F7C1-4C66-9C11-8C0C037F3ED0}" srcOrd="0" destOrd="0" presId="urn:microsoft.com/office/officeart/2005/8/layout/process1"/>
    <dgm:cxn modelId="{58C6FB84-9418-40AC-AD25-FD0E9D3D1326}" type="presOf" srcId="{7479B931-5197-489F-B820-1260B7851AF6}" destId="{1BFE718F-5ADE-442D-8A46-1E676CBE4448}" srcOrd="0" destOrd="0" presId="urn:microsoft.com/office/officeart/2005/8/layout/process1"/>
    <dgm:cxn modelId="{5B41C3FB-C5B1-4D7F-BCE0-368FCB1545B1}" type="presOf" srcId="{FF1D812A-46AC-4DAD-9D1D-5E7F7CF594A2}" destId="{B057702A-0CBB-4C50-ACC4-7C2E848623E7}" srcOrd="0" destOrd="0" presId="urn:microsoft.com/office/officeart/2005/8/layout/process1"/>
    <dgm:cxn modelId="{C2DD7C22-E66E-4191-BBD0-D666ED6C6AFC}" type="presOf" srcId="{7F63495B-E1DD-4AD2-94A2-E86E532CFC36}" destId="{4BACDF9A-8DCC-45C0-976F-1A8C11DB23B7}" srcOrd="0" destOrd="0" presId="urn:microsoft.com/office/officeart/2005/8/layout/process1"/>
    <dgm:cxn modelId="{CEB08CA9-CEB4-4BB5-992B-902B9571D4D5}" type="presOf" srcId="{06178BE7-8D27-41F5-A65A-4D98E9DB63FD}" destId="{22058855-13C9-4F9E-99CA-BF1D24F161FF}" srcOrd="1" destOrd="0" presId="urn:microsoft.com/office/officeart/2005/8/layout/process1"/>
    <dgm:cxn modelId="{DD2DE05F-DAF9-43D0-BD20-BD2EC23A7744}" type="presOf" srcId="{C2A03412-7A86-46AA-8DFB-C2E3240B296F}" destId="{21B9CB86-07E8-4748-B26B-05CC586D5445}" srcOrd="0" destOrd="0" presId="urn:microsoft.com/office/officeart/2005/8/layout/process1"/>
    <dgm:cxn modelId="{C5A5CEB4-E7E1-4199-8F66-818B4CBF5F62}" type="presParOf" srcId="{B057702A-0CBB-4C50-ACC4-7C2E848623E7}" destId="{21B9CB86-07E8-4748-B26B-05CC586D5445}" srcOrd="0" destOrd="0" presId="urn:microsoft.com/office/officeart/2005/8/layout/process1"/>
    <dgm:cxn modelId="{5DD610FA-15C3-4776-8CF6-E03296645E59}" type="presParOf" srcId="{B057702A-0CBB-4C50-ACC4-7C2E848623E7}" destId="{FF98E716-3DA5-4B4A-B765-410C97872A7F}" srcOrd="1" destOrd="0" presId="urn:microsoft.com/office/officeart/2005/8/layout/process1"/>
    <dgm:cxn modelId="{76B1ACA3-8146-4D68-B4D3-D888D55875AF}" type="presParOf" srcId="{FF98E716-3DA5-4B4A-B765-410C97872A7F}" destId="{22058855-13C9-4F9E-99CA-BF1D24F161FF}" srcOrd="0" destOrd="0" presId="urn:microsoft.com/office/officeart/2005/8/layout/process1"/>
    <dgm:cxn modelId="{3AB223CE-0566-4F6A-9F16-2316804C0866}" type="presParOf" srcId="{B057702A-0CBB-4C50-ACC4-7C2E848623E7}" destId="{53D723DB-08EA-4C67-A083-1E84675A5EC9}" srcOrd="2" destOrd="0" presId="urn:microsoft.com/office/officeart/2005/8/layout/process1"/>
    <dgm:cxn modelId="{B87A24E4-976B-4A7B-87F0-1320BA1C847F}" type="presParOf" srcId="{B057702A-0CBB-4C50-ACC4-7C2E848623E7}" destId="{4F8282E8-73A7-4E44-B934-4359F7D10754}" srcOrd="3" destOrd="0" presId="urn:microsoft.com/office/officeart/2005/8/layout/process1"/>
    <dgm:cxn modelId="{053492D8-1FCA-4873-9E64-32F3998383C8}" type="presParOf" srcId="{4F8282E8-73A7-4E44-B934-4359F7D10754}" destId="{465292F9-674A-4E2D-9BEE-9970FE2B31E5}" srcOrd="0" destOrd="0" presId="urn:microsoft.com/office/officeart/2005/8/layout/process1"/>
    <dgm:cxn modelId="{B72FDC8B-ABDB-4B68-86DC-0CC214014FAF}" type="presParOf" srcId="{B057702A-0CBB-4C50-ACC4-7C2E848623E7}" destId="{4BACDF9A-8DCC-45C0-976F-1A8C11DB23B7}" srcOrd="4" destOrd="0" presId="urn:microsoft.com/office/officeart/2005/8/layout/process1"/>
    <dgm:cxn modelId="{7FDC8FED-05DB-4BDD-9443-4F5B8955F227}" type="presParOf" srcId="{B057702A-0CBB-4C50-ACC4-7C2E848623E7}" destId="{37D8FB20-EAFA-47CA-A169-B9766F3E1E36}" srcOrd="5" destOrd="0" presId="urn:microsoft.com/office/officeart/2005/8/layout/process1"/>
    <dgm:cxn modelId="{D6A81591-CD41-4DF5-B0B1-D06B2B7A4A62}" type="presParOf" srcId="{37D8FB20-EAFA-47CA-A169-B9766F3E1E36}" destId="{2509FA75-0014-4BF4-98C1-5D1DB43FCDC2}" srcOrd="0" destOrd="0" presId="urn:microsoft.com/office/officeart/2005/8/layout/process1"/>
    <dgm:cxn modelId="{A78E35AB-0244-4C41-80F9-64732A53E54E}" type="presParOf" srcId="{B057702A-0CBB-4C50-ACC4-7C2E848623E7}" destId="{EEE0AE1E-1F08-42AE-8717-E5F14D0FFFB3}" srcOrd="6" destOrd="0" presId="urn:microsoft.com/office/officeart/2005/8/layout/process1"/>
    <dgm:cxn modelId="{C913DE15-E4B8-406B-A92F-5D5BA49771DA}" type="presParOf" srcId="{B057702A-0CBB-4C50-ACC4-7C2E848623E7}" destId="{36A5C852-F2C4-47BE-BE6D-30CC5E030890}" srcOrd="7" destOrd="0" presId="urn:microsoft.com/office/officeart/2005/8/layout/process1"/>
    <dgm:cxn modelId="{2430183C-6FD3-4F18-BA17-CE703BEECEF5}" type="presParOf" srcId="{36A5C852-F2C4-47BE-BE6D-30CC5E030890}" destId="{9912015A-2667-46BC-BF84-E489CCE25C15}" srcOrd="0" destOrd="0" presId="urn:microsoft.com/office/officeart/2005/8/layout/process1"/>
    <dgm:cxn modelId="{04739F1C-A86D-4A0D-BBAA-B16B07D4CE87}" type="presParOf" srcId="{B057702A-0CBB-4C50-ACC4-7C2E848623E7}" destId="{1BFE718F-5ADE-442D-8A46-1E676CBE4448}" srcOrd="8" destOrd="0" presId="urn:microsoft.com/office/officeart/2005/8/layout/process1"/>
    <dgm:cxn modelId="{FFC592CE-3891-484E-B4E1-A1E39906FFF1}" type="presParOf" srcId="{B057702A-0CBB-4C50-ACC4-7C2E848623E7}" destId="{A3621419-B9AD-42F5-89B3-19BB305FDD86}" srcOrd="9" destOrd="0" presId="urn:microsoft.com/office/officeart/2005/8/layout/process1"/>
    <dgm:cxn modelId="{58E1F021-F7CC-426A-969A-2600427AFC4A}" type="presParOf" srcId="{A3621419-B9AD-42F5-89B3-19BB305FDD86}" destId="{D386EBBC-E189-45DD-B745-BF7194FED0C9}" srcOrd="0" destOrd="0" presId="urn:microsoft.com/office/officeart/2005/8/layout/process1"/>
    <dgm:cxn modelId="{BEB63194-335C-4D25-BE89-C135E00541D4}"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7690A209-8145-4F65-9D66-BBD763E7853B}" type="presOf" srcId="{EBDAE86E-3CEA-46E1-AF4F-EF0AC5801943}" destId="{D386EBBC-E189-45DD-B745-BF7194FED0C9}" srcOrd="1" destOrd="0" presId="urn:microsoft.com/office/officeart/2005/8/layout/process1"/>
    <dgm:cxn modelId="{BA505117-AFAF-40DE-BF14-D5DD849DC163}" type="presOf" srcId="{7F63495B-E1DD-4AD2-94A2-E86E532CFC36}" destId="{4BACDF9A-8DCC-45C0-976F-1A8C11DB23B7}" srcOrd="0" destOrd="0" presId="urn:microsoft.com/office/officeart/2005/8/layout/process1"/>
    <dgm:cxn modelId="{DD514777-81AD-4EB4-8C31-2C95F8A30A4A}" type="presOf" srcId="{4C1DEBAA-0F32-44E4-B462-2BE97B11C370}" destId="{1EAFD04D-F7C1-4C66-9C11-8C0C037F3ED0}"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B18F24E4-5059-4D67-96F8-F33966D05AC0}" type="presOf" srcId="{06178BE7-8D27-41F5-A65A-4D98E9DB63FD}" destId="{22058855-13C9-4F9E-99CA-BF1D24F161FF}" srcOrd="1" destOrd="0" presId="urn:microsoft.com/office/officeart/2005/8/layout/process1"/>
    <dgm:cxn modelId="{42B9AEF0-51B5-437A-8C29-6160BC2D176D}" type="presOf" srcId="{FF1D812A-46AC-4DAD-9D1D-5E7F7CF594A2}" destId="{B057702A-0CBB-4C50-ACC4-7C2E848623E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30C715A9-E34A-442E-9804-C6F0CAEBBE7B}" type="presOf" srcId="{92D52AC9-EA34-475B-8E11-D7558B66CAFC}" destId="{465292F9-674A-4E2D-9BEE-9970FE2B31E5}" srcOrd="1"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A1DB6E46-39B1-4B62-9DFA-D74573351459}" srcId="{FF1D812A-46AC-4DAD-9D1D-5E7F7CF594A2}" destId="{90EB916C-B489-422B-94D2-5B5CD0BA0924}" srcOrd="3" destOrd="0" parTransId="{795CB2DA-0D89-412A-8746-0A55F814F439}" sibTransId="{81E37371-C328-40FD-B9AD-FA75F4663C9B}"/>
    <dgm:cxn modelId="{510A0253-2152-423A-A193-D01B58AE2059}" type="presOf" srcId="{81E37371-C328-40FD-B9AD-FA75F4663C9B}" destId="{36A5C852-F2C4-47BE-BE6D-30CC5E030890}" srcOrd="0" destOrd="0" presId="urn:microsoft.com/office/officeart/2005/8/layout/process1"/>
    <dgm:cxn modelId="{2F96D9B7-8F53-4A9E-9E99-9E3AD7470FA0}" type="presOf" srcId="{92D52AC9-EA34-475B-8E11-D7558B66CAFC}" destId="{4F8282E8-73A7-4E44-B934-4359F7D10754}" srcOrd="0" destOrd="0" presId="urn:microsoft.com/office/officeart/2005/8/layout/process1"/>
    <dgm:cxn modelId="{A1494CD5-DF42-4B14-BBFA-5F77BFD764CA}" type="presOf" srcId="{EB6FC82E-1B19-488C-A632-D75954DA5089}" destId="{53D723DB-08EA-4C67-A083-1E84675A5EC9}" srcOrd="0" destOrd="0" presId="urn:microsoft.com/office/officeart/2005/8/layout/process1"/>
    <dgm:cxn modelId="{A2EE6773-7CA3-4B2E-8AA0-5C63710C2884}" type="presOf" srcId="{06178BE7-8D27-41F5-A65A-4D98E9DB63FD}" destId="{FF98E716-3DA5-4B4A-B765-410C97872A7F}" srcOrd="0" destOrd="0" presId="urn:microsoft.com/office/officeart/2005/8/layout/process1"/>
    <dgm:cxn modelId="{2C364527-2FC5-4F2D-8474-2CF0D8208F00}" type="presOf" srcId="{81E37371-C328-40FD-B9AD-FA75F4663C9B}" destId="{9912015A-2667-46BC-BF84-E489CCE25C15}" srcOrd="1" destOrd="0" presId="urn:microsoft.com/office/officeart/2005/8/layout/process1"/>
    <dgm:cxn modelId="{78B33A05-A0A5-422B-A920-BF25E9DA8B36}" type="presOf" srcId="{EBDAE86E-3CEA-46E1-AF4F-EF0AC5801943}" destId="{A3621419-B9AD-42F5-89B3-19BB305FDD86}" srcOrd="0" destOrd="0" presId="urn:microsoft.com/office/officeart/2005/8/layout/process1"/>
    <dgm:cxn modelId="{7E073A0C-ACCF-4EF5-9CE8-601ACB8EEB8E}" type="presOf" srcId="{C2A03412-7A86-46AA-8DFB-C2E3240B296F}" destId="{21B9CB86-07E8-4748-B26B-05CC586D5445}" srcOrd="0" destOrd="0" presId="urn:microsoft.com/office/officeart/2005/8/layout/process1"/>
    <dgm:cxn modelId="{06D4B411-FB24-4500-A1E9-E5BFCC225733}" type="presOf" srcId="{7479B931-5197-489F-B820-1260B7851AF6}" destId="{1BFE718F-5ADE-442D-8A46-1E676CBE4448}" srcOrd="0" destOrd="0" presId="urn:microsoft.com/office/officeart/2005/8/layout/process1"/>
    <dgm:cxn modelId="{C003E238-FC77-446D-A5CD-B4247B694554}" type="presOf" srcId="{20646FCE-705B-44A0-BB1A-2EC7AA2A4E2E}" destId="{2509FA75-0014-4BF4-98C1-5D1DB43FCDC2}" srcOrd="1" destOrd="0" presId="urn:microsoft.com/office/officeart/2005/8/layout/process1"/>
    <dgm:cxn modelId="{A700AD8D-A8FA-4468-85A1-791096F4466B}" type="presOf" srcId="{90EB916C-B489-422B-94D2-5B5CD0BA0924}" destId="{EEE0AE1E-1F08-42AE-8717-E5F14D0FFFB3}" srcOrd="0" destOrd="0" presId="urn:microsoft.com/office/officeart/2005/8/layout/process1"/>
    <dgm:cxn modelId="{2B342BC2-8E25-4EF6-A2EE-BF92E8D7A3D6}" type="presOf" srcId="{20646FCE-705B-44A0-BB1A-2EC7AA2A4E2E}" destId="{37D8FB20-EAFA-47CA-A169-B9766F3E1E36}" srcOrd="0" destOrd="0" presId="urn:microsoft.com/office/officeart/2005/8/layout/process1"/>
    <dgm:cxn modelId="{9FD3A557-44AB-4277-A699-A34E4B5AADC5}" type="presParOf" srcId="{B057702A-0CBB-4C50-ACC4-7C2E848623E7}" destId="{21B9CB86-07E8-4748-B26B-05CC586D5445}" srcOrd="0" destOrd="0" presId="urn:microsoft.com/office/officeart/2005/8/layout/process1"/>
    <dgm:cxn modelId="{03AC8D65-1F3B-46D0-8520-C1CA4CAD49D2}" type="presParOf" srcId="{B057702A-0CBB-4C50-ACC4-7C2E848623E7}" destId="{FF98E716-3DA5-4B4A-B765-410C97872A7F}" srcOrd="1" destOrd="0" presId="urn:microsoft.com/office/officeart/2005/8/layout/process1"/>
    <dgm:cxn modelId="{6E178A11-98A5-483F-9985-D53B3DF1F928}" type="presParOf" srcId="{FF98E716-3DA5-4B4A-B765-410C97872A7F}" destId="{22058855-13C9-4F9E-99CA-BF1D24F161FF}" srcOrd="0" destOrd="0" presId="urn:microsoft.com/office/officeart/2005/8/layout/process1"/>
    <dgm:cxn modelId="{4C978B6D-8D15-4582-939D-E135B547F3A4}" type="presParOf" srcId="{B057702A-0CBB-4C50-ACC4-7C2E848623E7}" destId="{53D723DB-08EA-4C67-A083-1E84675A5EC9}" srcOrd="2" destOrd="0" presId="urn:microsoft.com/office/officeart/2005/8/layout/process1"/>
    <dgm:cxn modelId="{93ECF7BD-E55C-4679-B91E-A216C4447F34}" type="presParOf" srcId="{B057702A-0CBB-4C50-ACC4-7C2E848623E7}" destId="{4F8282E8-73A7-4E44-B934-4359F7D10754}" srcOrd="3" destOrd="0" presId="urn:microsoft.com/office/officeart/2005/8/layout/process1"/>
    <dgm:cxn modelId="{8CA903A4-CA0D-465C-B512-D13A07E92E3C}" type="presParOf" srcId="{4F8282E8-73A7-4E44-B934-4359F7D10754}" destId="{465292F9-674A-4E2D-9BEE-9970FE2B31E5}" srcOrd="0" destOrd="0" presId="urn:microsoft.com/office/officeart/2005/8/layout/process1"/>
    <dgm:cxn modelId="{27D99B16-EF25-4381-8689-7987F82CB1B0}" type="presParOf" srcId="{B057702A-0CBB-4C50-ACC4-7C2E848623E7}" destId="{4BACDF9A-8DCC-45C0-976F-1A8C11DB23B7}" srcOrd="4" destOrd="0" presId="urn:microsoft.com/office/officeart/2005/8/layout/process1"/>
    <dgm:cxn modelId="{12A271CB-4156-4E40-814C-1A160E040BC9}" type="presParOf" srcId="{B057702A-0CBB-4C50-ACC4-7C2E848623E7}" destId="{37D8FB20-EAFA-47CA-A169-B9766F3E1E36}" srcOrd="5" destOrd="0" presId="urn:microsoft.com/office/officeart/2005/8/layout/process1"/>
    <dgm:cxn modelId="{92B4776C-693A-4323-93E7-A2053857F0DF}" type="presParOf" srcId="{37D8FB20-EAFA-47CA-A169-B9766F3E1E36}" destId="{2509FA75-0014-4BF4-98C1-5D1DB43FCDC2}" srcOrd="0" destOrd="0" presId="urn:microsoft.com/office/officeart/2005/8/layout/process1"/>
    <dgm:cxn modelId="{202251A1-4DDF-4661-81A9-FF519D651849}" type="presParOf" srcId="{B057702A-0CBB-4C50-ACC4-7C2E848623E7}" destId="{EEE0AE1E-1F08-42AE-8717-E5F14D0FFFB3}" srcOrd="6" destOrd="0" presId="urn:microsoft.com/office/officeart/2005/8/layout/process1"/>
    <dgm:cxn modelId="{BB581A14-A41D-4618-B097-9A83E6942EE4}" type="presParOf" srcId="{B057702A-0CBB-4C50-ACC4-7C2E848623E7}" destId="{36A5C852-F2C4-47BE-BE6D-30CC5E030890}" srcOrd="7" destOrd="0" presId="urn:microsoft.com/office/officeart/2005/8/layout/process1"/>
    <dgm:cxn modelId="{9462DF87-4C95-4E25-A031-6812813F3E7B}" type="presParOf" srcId="{36A5C852-F2C4-47BE-BE6D-30CC5E030890}" destId="{9912015A-2667-46BC-BF84-E489CCE25C15}" srcOrd="0" destOrd="0" presId="urn:microsoft.com/office/officeart/2005/8/layout/process1"/>
    <dgm:cxn modelId="{4B128B7D-4471-46B2-845A-72C1DFBBEA4B}" type="presParOf" srcId="{B057702A-0CBB-4C50-ACC4-7C2E848623E7}" destId="{1BFE718F-5ADE-442D-8A46-1E676CBE4448}" srcOrd="8" destOrd="0" presId="urn:microsoft.com/office/officeart/2005/8/layout/process1"/>
    <dgm:cxn modelId="{152E8C82-5E79-4F3B-8B58-2C2E3903F52B}" type="presParOf" srcId="{B057702A-0CBB-4C50-ACC4-7C2E848623E7}" destId="{A3621419-B9AD-42F5-89B3-19BB305FDD86}" srcOrd="9" destOrd="0" presId="urn:microsoft.com/office/officeart/2005/8/layout/process1"/>
    <dgm:cxn modelId="{628509D0-0292-4A4C-8144-592A86A052CA}" type="presParOf" srcId="{A3621419-B9AD-42F5-89B3-19BB305FDD86}" destId="{D386EBBC-E189-45DD-B745-BF7194FED0C9}" srcOrd="0" destOrd="0" presId="urn:microsoft.com/office/officeart/2005/8/layout/process1"/>
    <dgm:cxn modelId="{49CFDB02-F466-47A5-8A29-1EEAC04835B9}"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E1DCA4C3-AC40-4B36-8BC5-BDB18CE1F14E}" type="presOf" srcId="{FF1D812A-46AC-4DAD-9D1D-5E7F7CF594A2}" destId="{B057702A-0CBB-4C50-ACC4-7C2E848623E7}" srcOrd="0" destOrd="0" presId="urn:microsoft.com/office/officeart/2005/8/layout/process1"/>
    <dgm:cxn modelId="{741EE9C9-BD89-4254-AA22-3FEBC291C1C5}" type="presOf" srcId="{EBDAE86E-3CEA-46E1-AF4F-EF0AC5801943}" destId="{D386EBBC-E189-45DD-B745-BF7194FED0C9}" srcOrd="1" destOrd="0" presId="urn:microsoft.com/office/officeart/2005/8/layout/process1"/>
    <dgm:cxn modelId="{D182B5B5-912D-4841-BAD2-1A766C2A39F0}" type="presOf" srcId="{90EB916C-B489-422B-94D2-5B5CD0BA0924}" destId="{EEE0AE1E-1F08-42AE-8717-E5F14D0FFFB3}" srcOrd="0" destOrd="0" presId="urn:microsoft.com/office/officeart/2005/8/layout/process1"/>
    <dgm:cxn modelId="{DEE95ADB-5578-4B8C-9FEA-DF60AC119167}" type="presOf" srcId="{EB6FC82E-1B19-488C-A632-D75954DA5089}" destId="{53D723DB-08EA-4C67-A083-1E84675A5EC9}" srcOrd="0" destOrd="0" presId="urn:microsoft.com/office/officeart/2005/8/layout/process1"/>
    <dgm:cxn modelId="{9C808450-45D2-485B-9A6F-B940B6334CCF}" type="presOf" srcId="{EBDAE86E-3CEA-46E1-AF4F-EF0AC5801943}" destId="{A3621419-B9AD-42F5-89B3-19BB305FDD86}" srcOrd="0" destOrd="0" presId="urn:microsoft.com/office/officeart/2005/8/layout/process1"/>
    <dgm:cxn modelId="{23BF268D-D97E-4A9E-AC73-BB9B3E5D0EC7}" type="presOf" srcId="{7479B931-5197-489F-B820-1260B7851AF6}" destId="{1BFE718F-5ADE-442D-8A46-1E676CBE4448}"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97B3F69D-2404-4909-B21A-616998F04BE0}" type="presOf" srcId="{92D52AC9-EA34-475B-8E11-D7558B66CAFC}" destId="{465292F9-674A-4E2D-9BEE-9970FE2B31E5}" srcOrd="1"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6AE42128-3567-4982-8AF1-A6EE1C473ACC}" type="presOf" srcId="{06178BE7-8D27-41F5-A65A-4D98E9DB63FD}" destId="{FF98E716-3DA5-4B4A-B765-410C97872A7F}"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9E206CE0-2C4D-4BAA-90B8-CF560A5F78FD}" type="presOf" srcId="{C2A03412-7A86-46AA-8DFB-C2E3240B296F}" destId="{21B9CB86-07E8-4748-B26B-05CC586D5445}" srcOrd="0" destOrd="0" presId="urn:microsoft.com/office/officeart/2005/8/layout/process1"/>
    <dgm:cxn modelId="{4D37ED3E-4F87-4B71-B376-03AA45E335A1}" type="presOf" srcId="{7F63495B-E1DD-4AD2-94A2-E86E532CFC36}" destId="{4BACDF9A-8DCC-45C0-976F-1A8C11DB23B7}" srcOrd="0" destOrd="0" presId="urn:microsoft.com/office/officeart/2005/8/layout/process1"/>
    <dgm:cxn modelId="{1732FF39-1A39-4444-9FE6-5797CC37D56D}" type="presOf" srcId="{06178BE7-8D27-41F5-A65A-4D98E9DB63FD}" destId="{22058855-13C9-4F9E-99CA-BF1D24F161FF}" srcOrd="1" destOrd="0" presId="urn:microsoft.com/office/officeart/2005/8/layout/process1"/>
    <dgm:cxn modelId="{9697D401-3D87-4DFF-99D8-E9BE840CCE32}" type="presOf" srcId="{81E37371-C328-40FD-B9AD-FA75F4663C9B}" destId="{9912015A-2667-46BC-BF84-E489CCE25C15}" srcOrd="1" destOrd="0" presId="urn:microsoft.com/office/officeart/2005/8/layout/process1"/>
    <dgm:cxn modelId="{9583A28F-7EF9-40F6-873D-577C612B946E}" type="presOf" srcId="{20646FCE-705B-44A0-BB1A-2EC7AA2A4E2E}" destId="{37D8FB20-EAFA-47CA-A169-B9766F3E1E36}" srcOrd="0" destOrd="0" presId="urn:microsoft.com/office/officeart/2005/8/layout/process1"/>
    <dgm:cxn modelId="{643EDD90-616C-4C23-BCD0-293312D420EB}" type="presOf" srcId="{92D52AC9-EA34-475B-8E11-D7558B66CAFC}" destId="{4F8282E8-73A7-4E44-B934-4359F7D10754}" srcOrd="0" destOrd="0" presId="urn:microsoft.com/office/officeart/2005/8/layout/process1"/>
    <dgm:cxn modelId="{F3665723-0862-4022-AA16-B81BA1A64B7C}" type="presOf" srcId="{81E37371-C328-40FD-B9AD-FA75F4663C9B}" destId="{36A5C852-F2C4-47BE-BE6D-30CC5E030890}" srcOrd="0" destOrd="0" presId="urn:microsoft.com/office/officeart/2005/8/layout/process1"/>
    <dgm:cxn modelId="{50BCE5AC-5D94-4E48-944F-52F5B08FA606}" type="presOf" srcId="{4C1DEBAA-0F32-44E4-B462-2BE97B11C370}" destId="{1EAFD04D-F7C1-4C66-9C11-8C0C037F3ED0}" srcOrd="0" destOrd="0" presId="urn:microsoft.com/office/officeart/2005/8/layout/process1"/>
    <dgm:cxn modelId="{3BB9EA3E-849F-45D9-990A-D3FE1003063D}" type="presOf" srcId="{20646FCE-705B-44A0-BB1A-2EC7AA2A4E2E}" destId="{2509FA75-0014-4BF4-98C1-5D1DB43FCDC2}" srcOrd="1" destOrd="0" presId="urn:microsoft.com/office/officeart/2005/8/layout/process1"/>
    <dgm:cxn modelId="{FAC7D5BE-14F6-464E-BE45-8FE7C24C69E6}" type="presParOf" srcId="{B057702A-0CBB-4C50-ACC4-7C2E848623E7}" destId="{21B9CB86-07E8-4748-B26B-05CC586D5445}" srcOrd="0" destOrd="0" presId="urn:microsoft.com/office/officeart/2005/8/layout/process1"/>
    <dgm:cxn modelId="{8F21C32B-1202-446E-AEE3-9A5CD9B15329}" type="presParOf" srcId="{B057702A-0CBB-4C50-ACC4-7C2E848623E7}" destId="{FF98E716-3DA5-4B4A-B765-410C97872A7F}" srcOrd="1" destOrd="0" presId="urn:microsoft.com/office/officeart/2005/8/layout/process1"/>
    <dgm:cxn modelId="{C602A671-1FCB-4A95-B57B-BBA638AC8F54}" type="presParOf" srcId="{FF98E716-3DA5-4B4A-B765-410C97872A7F}" destId="{22058855-13C9-4F9E-99CA-BF1D24F161FF}" srcOrd="0" destOrd="0" presId="urn:microsoft.com/office/officeart/2005/8/layout/process1"/>
    <dgm:cxn modelId="{9F99F1AB-CDA1-4EEF-AC22-29C21519EE3B}" type="presParOf" srcId="{B057702A-0CBB-4C50-ACC4-7C2E848623E7}" destId="{53D723DB-08EA-4C67-A083-1E84675A5EC9}" srcOrd="2" destOrd="0" presId="urn:microsoft.com/office/officeart/2005/8/layout/process1"/>
    <dgm:cxn modelId="{2B3C227E-9853-4621-B130-0199669860F7}" type="presParOf" srcId="{B057702A-0CBB-4C50-ACC4-7C2E848623E7}" destId="{4F8282E8-73A7-4E44-B934-4359F7D10754}" srcOrd="3" destOrd="0" presId="urn:microsoft.com/office/officeart/2005/8/layout/process1"/>
    <dgm:cxn modelId="{7697EDDF-3214-43B1-8087-E3EBDC1E8D3C}" type="presParOf" srcId="{4F8282E8-73A7-4E44-B934-4359F7D10754}" destId="{465292F9-674A-4E2D-9BEE-9970FE2B31E5}" srcOrd="0" destOrd="0" presId="urn:microsoft.com/office/officeart/2005/8/layout/process1"/>
    <dgm:cxn modelId="{B1E7AE7B-8734-4BF9-A1A8-27C34E32CE30}" type="presParOf" srcId="{B057702A-0CBB-4C50-ACC4-7C2E848623E7}" destId="{4BACDF9A-8DCC-45C0-976F-1A8C11DB23B7}" srcOrd="4" destOrd="0" presId="urn:microsoft.com/office/officeart/2005/8/layout/process1"/>
    <dgm:cxn modelId="{FAB8FBFC-26BF-4837-B6EE-7EA5879A7736}" type="presParOf" srcId="{B057702A-0CBB-4C50-ACC4-7C2E848623E7}" destId="{37D8FB20-EAFA-47CA-A169-B9766F3E1E36}" srcOrd="5" destOrd="0" presId="urn:microsoft.com/office/officeart/2005/8/layout/process1"/>
    <dgm:cxn modelId="{53F6592B-63B4-4D45-9A03-3C3F80AB16FD}" type="presParOf" srcId="{37D8FB20-EAFA-47CA-A169-B9766F3E1E36}" destId="{2509FA75-0014-4BF4-98C1-5D1DB43FCDC2}" srcOrd="0" destOrd="0" presId="urn:microsoft.com/office/officeart/2005/8/layout/process1"/>
    <dgm:cxn modelId="{896A38F5-0B9A-4E70-87A9-1E08FC37E49D}" type="presParOf" srcId="{B057702A-0CBB-4C50-ACC4-7C2E848623E7}" destId="{EEE0AE1E-1F08-42AE-8717-E5F14D0FFFB3}" srcOrd="6" destOrd="0" presId="urn:microsoft.com/office/officeart/2005/8/layout/process1"/>
    <dgm:cxn modelId="{F5CEBC98-D529-4CC0-BD39-8DA8435F39AB}" type="presParOf" srcId="{B057702A-0CBB-4C50-ACC4-7C2E848623E7}" destId="{36A5C852-F2C4-47BE-BE6D-30CC5E030890}" srcOrd="7" destOrd="0" presId="urn:microsoft.com/office/officeart/2005/8/layout/process1"/>
    <dgm:cxn modelId="{B594FDB4-829F-4664-AAA6-B86D2EB42016}" type="presParOf" srcId="{36A5C852-F2C4-47BE-BE6D-30CC5E030890}" destId="{9912015A-2667-46BC-BF84-E489CCE25C15}" srcOrd="0" destOrd="0" presId="urn:microsoft.com/office/officeart/2005/8/layout/process1"/>
    <dgm:cxn modelId="{69D96C8E-D268-47AA-BFD1-2D5BCA841C05}" type="presParOf" srcId="{B057702A-0CBB-4C50-ACC4-7C2E848623E7}" destId="{1BFE718F-5ADE-442D-8A46-1E676CBE4448}" srcOrd="8" destOrd="0" presId="urn:microsoft.com/office/officeart/2005/8/layout/process1"/>
    <dgm:cxn modelId="{C4534D1E-EF49-48B7-8D4E-5994C6FA8330}" type="presParOf" srcId="{B057702A-0CBB-4C50-ACC4-7C2E848623E7}" destId="{A3621419-B9AD-42F5-89B3-19BB305FDD86}" srcOrd="9" destOrd="0" presId="urn:microsoft.com/office/officeart/2005/8/layout/process1"/>
    <dgm:cxn modelId="{486332C9-6EBF-4738-9737-058442C6196F}" type="presParOf" srcId="{A3621419-B9AD-42F5-89B3-19BB305FDD86}" destId="{D386EBBC-E189-45DD-B745-BF7194FED0C9}" srcOrd="0" destOrd="0" presId="urn:microsoft.com/office/officeart/2005/8/layout/process1"/>
    <dgm:cxn modelId="{1819531C-189E-479C-AA9A-87D8FF44C776}"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F02A853C-E2AD-491B-A9B6-C17DFA8FF8C3}" type="presOf" srcId="{06178BE7-8D27-41F5-A65A-4D98E9DB63FD}" destId="{22058855-13C9-4F9E-99CA-BF1D24F161FF}"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CC448E51-AF59-4D8A-B2B3-A12AE4C3F506}" type="presOf" srcId="{81E37371-C328-40FD-B9AD-FA75F4663C9B}" destId="{9912015A-2667-46BC-BF84-E489CCE25C15}" srcOrd="1" destOrd="0" presId="urn:microsoft.com/office/officeart/2005/8/layout/process1"/>
    <dgm:cxn modelId="{2D1E9B6C-D1F3-41C2-9837-3775FDDF7FB4}" type="presOf" srcId="{92D52AC9-EA34-475B-8E11-D7558B66CAFC}" destId="{465292F9-674A-4E2D-9BEE-9970FE2B31E5}" srcOrd="1" destOrd="0" presId="urn:microsoft.com/office/officeart/2005/8/layout/process1"/>
    <dgm:cxn modelId="{C58DD5B7-ADB5-4A28-80E3-0031216AC004}" type="presOf" srcId="{06178BE7-8D27-41F5-A65A-4D98E9DB63FD}" destId="{FF98E716-3DA5-4B4A-B765-410C97872A7F}" srcOrd="0" destOrd="0" presId="urn:microsoft.com/office/officeart/2005/8/layout/process1"/>
    <dgm:cxn modelId="{02B15271-E5B6-44BD-847E-4A807082C7A6}" type="presOf" srcId="{EBDAE86E-3CEA-46E1-AF4F-EF0AC5801943}" destId="{A3621419-B9AD-42F5-89B3-19BB305FDD86}" srcOrd="0" destOrd="0" presId="urn:microsoft.com/office/officeart/2005/8/layout/process1"/>
    <dgm:cxn modelId="{A12EE495-C006-4B33-B148-E1A395686EDD}" type="presOf" srcId="{EB6FC82E-1B19-488C-A632-D75954DA5089}" destId="{53D723DB-08EA-4C67-A083-1E84675A5EC9}"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C3546359-A461-491E-87D4-5C0D56ADF067}" type="presOf" srcId="{20646FCE-705B-44A0-BB1A-2EC7AA2A4E2E}" destId="{37D8FB20-EAFA-47CA-A169-B9766F3E1E36}"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EF6425AC-2E27-4C91-99E0-5485150B5724}" type="presOf" srcId="{90EB916C-B489-422B-94D2-5B5CD0BA0924}" destId="{EEE0AE1E-1F08-42AE-8717-E5F14D0FFFB3}"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1F0988AF-FF0C-4023-9C20-D682F9062067}" type="presOf" srcId="{20646FCE-705B-44A0-BB1A-2EC7AA2A4E2E}" destId="{2509FA75-0014-4BF4-98C1-5D1DB43FCDC2}"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81396DE4-B14A-4141-A351-980755578353}" type="presOf" srcId="{7479B931-5197-489F-B820-1260B7851AF6}" destId="{1BFE718F-5ADE-442D-8A46-1E676CBE4448}" srcOrd="0" destOrd="0" presId="urn:microsoft.com/office/officeart/2005/8/layout/process1"/>
    <dgm:cxn modelId="{A4BE4443-8937-4859-960D-2A35DB028971}" type="presOf" srcId="{FF1D812A-46AC-4DAD-9D1D-5E7F7CF594A2}" destId="{B057702A-0CBB-4C50-ACC4-7C2E848623E7}" srcOrd="0" destOrd="0" presId="urn:microsoft.com/office/officeart/2005/8/layout/process1"/>
    <dgm:cxn modelId="{38945905-E8D3-4B4D-A41D-BB5CD9448ED4}" type="presOf" srcId="{4C1DEBAA-0F32-44E4-B462-2BE97B11C370}" destId="{1EAFD04D-F7C1-4C66-9C11-8C0C037F3ED0}" srcOrd="0" destOrd="0" presId="urn:microsoft.com/office/officeart/2005/8/layout/process1"/>
    <dgm:cxn modelId="{9259A3F7-10E7-4AA5-BD8E-C60D7359C096}" type="presOf" srcId="{C2A03412-7A86-46AA-8DFB-C2E3240B296F}" destId="{21B9CB86-07E8-4748-B26B-05CC586D5445}" srcOrd="0" destOrd="0" presId="urn:microsoft.com/office/officeart/2005/8/layout/process1"/>
    <dgm:cxn modelId="{C7E13E60-2B9D-41A5-917D-AB1DACFA438B}" type="presOf" srcId="{81E37371-C328-40FD-B9AD-FA75F4663C9B}" destId="{36A5C852-F2C4-47BE-BE6D-30CC5E030890}" srcOrd="0" destOrd="0" presId="urn:microsoft.com/office/officeart/2005/8/layout/process1"/>
    <dgm:cxn modelId="{51554D0A-EA4E-4494-918B-FC369962C49D}" type="presOf" srcId="{92D52AC9-EA34-475B-8E11-D7558B66CAFC}" destId="{4F8282E8-73A7-4E44-B934-4359F7D10754}" srcOrd="0" destOrd="0" presId="urn:microsoft.com/office/officeart/2005/8/layout/process1"/>
    <dgm:cxn modelId="{BAF276B2-DFBC-4D46-A30D-827E8FD393D7}" type="presOf" srcId="{7F63495B-E1DD-4AD2-94A2-E86E532CFC36}" destId="{4BACDF9A-8DCC-45C0-976F-1A8C11DB23B7}" srcOrd="0" destOrd="0" presId="urn:microsoft.com/office/officeart/2005/8/layout/process1"/>
    <dgm:cxn modelId="{40212209-DD91-4AB0-889D-54DB89762F60}" type="presOf" srcId="{EBDAE86E-3CEA-46E1-AF4F-EF0AC5801943}" destId="{D386EBBC-E189-45DD-B745-BF7194FED0C9}" srcOrd="1" destOrd="0" presId="urn:microsoft.com/office/officeart/2005/8/layout/process1"/>
    <dgm:cxn modelId="{4C760C66-75B3-4A28-B003-4541626CD22E}" type="presParOf" srcId="{B057702A-0CBB-4C50-ACC4-7C2E848623E7}" destId="{21B9CB86-07E8-4748-B26B-05CC586D5445}" srcOrd="0" destOrd="0" presId="urn:microsoft.com/office/officeart/2005/8/layout/process1"/>
    <dgm:cxn modelId="{838D4155-8E49-4DB0-B82F-4EC70DB9149E}" type="presParOf" srcId="{B057702A-0CBB-4C50-ACC4-7C2E848623E7}" destId="{FF98E716-3DA5-4B4A-B765-410C97872A7F}" srcOrd="1" destOrd="0" presId="urn:microsoft.com/office/officeart/2005/8/layout/process1"/>
    <dgm:cxn modelId="{572CDEF8-F97F-4354-AF3F-76A573E8C48C}" type="presParOf" srcId="{FF98E716-3DA5-4B4A-B765-410C97872A7F}" destId="{22058855-13C9-4F9E-99CA-BF1D24F161FF}" srcOrd="0" destOrd="0" presId="urn:microsoft.com/office/officeart/2005/8/layout/process1"/>
    <dgm:cxn modelId="{D11AF23E-3153-4C47-8F75-4EC1FDF2BE58}" type="presParOf" srcId="{B057702A-0CBB-4C50-ACC4-7C2E848623E7}" destId="{53D723DB-08EA-4C67-A083-1E84675A5EC9}" srcOrd="2" destOrd="0" presId="urn:microsoft.com/office/officeart/2005/8/layout/process1"/>
    <dgm:cxn modelId="{8EEBB3E4-AC58-4C8F-A2F7-E2DA28644DC7}" type="presParOf" srcId="{B057702A-0CBB-4C50-ACC4-7C2E848623E7}" destId="{4F8282E8-73A7-4E44-B934-4359F7D10754}" srcOrd="3" destOrd="0" presId="urn:microsoft.com/office/officeart/2005/8/layout/process1"/>
    <dgm:cxn modelId="{64878086-DCB9-47CE-9FAE-26F520B05CAA}" type="presParOf" srcId="{4F8282E8-73A7-4E44-B934-4359F7D10754}" destId="{465292F9-674A-4E2D-9BEE-9970FE2B31E5}" srcOrd="0" destOrd="0" presId="urn:microsoft.com/office/officeart/2005/8/layout/process1"/>
    <dgm:cxn modelId="{9DCE085C-9873-42AC-B73C-7E6CFF24038D}" type="presParOf" srcId="{B057702A-0CBB-4C50-ACC4-7C2E848623E7}" destId="{4BACDF9A-8DCC-45C0-976F-1A8C11DB23B7}" srcOrd="4" destOrd="0" presId="urn:microsoft.com/office/officeart/2005/8/layout/process1"/>
    <dgm:cxn modelId="{0A9F6836-2DD1-4E96-BA87-FE41A01B704B}" type="presParOf" srcId="{B057702A-0CBB-4C50-ACC4-7C2E848623E7}" destId="{37D8FB20-EAFA-47CA-A169-B9766F3E1E36}" srcOrd="5" destOrd="0" presId="urn:microsoft.com/office/officeart/2005/8/layout/process1"/>
    <dgm:cxn modelId="{3B7F2E9E-AA5F-49F0-9760-9CEF4C2A4EF4}" type="presParOf" srcId="{37D8FB20-EAFA-47CA-A169-B9766F3E1E36}" destId="{2509FA75-0014-4BF4-98C1-5D1DB43FCDC2}" srcOrd="0" destOrd="0" presId="urn:microsoft.com/office/officeart/2005/8/layout/process1"/>
    <dgm:cxn modelId="{551B6D88-4991-4357-AF96-019B2C2FA02D}" type="presParOf" srcId="{B057702A-0CBB-4C50-ACC4-7C2E848623E7}" destId="{EEE0AE1E-1F08-42AE-8717-E5F14D0FFFB3}" srcOrd="6" destOrd="0" presId="urn:microsoft.com/office/officeart/2005/8/layout/process1"/>
    <dgm:cxn modelId="{1BDB98ED-E450-42DF-B59F-0F8063CEFD86}" type="presParOf" srcId="{B057702A-0CBB-4C50-ACC4-7C2E848623E7}" destId="{36A5C852-F2C4-47BE-BE6D-30CC5E030890}" srcOrd="7" destOrd="0" presId="urn:microsoft.com/office/officeart/2005/8/layout/process1"/>
    <dgm:cxn modelId="{FCA844CE-8E6C-47CD-9E25-623E4D562B91}" type="presParOf" srcId="{36A5C852-F2C4-47BE-BE6D-30CC5E030890}" destId="{9912015A-2667-46BC-BF84-E489CCE25C15}" srcOrd="0" destOrd="0" presId="urn:microsoft.com/office/officeart/2005/8/layout/process1"/>
    <dgm:cxn modelId="{741914CF-83B0-489C-A87E-A018F964AA89}" type="presParOf" srcId="{B057702A-0CBB-4C50-ACC4-7C2E848623E7}" destId="{1BFE718F-5ADE-442D-8A46-1E676CBE4448}" srcOrd="8" destOrd="0" presId="urn:microsoft.com/office/officeart/2005/8/layout/process1"/>
    <dgm:cxn modelId="{2839ED51-239D-45FD-B34E-EE2BB5F3B330}" type="presParOf" srcId="{B057702A-0CBB-4C50-ACC4-7C2E848623E7}" destId="{A3621419-B9AD-42F5-89B3-19BB305FDD86}" srcOrd="9" destOrd="0" presId="urn:microsoft.com/office/officeart/2005/8/layout/process1"/>
    <dgm:cxn modelId="{96BEA037-0F46-4B62-AC4B-E452E6EEDAF0}" type="presParOf" srcId="{A3621419-B9AD-42F5-89B3-19BB305FDD86}" destId="{D386EBBC-E189-45DD-B745-BF7194FED0C9}" srcOrd="0" destOrd="0" presId="urn:microsoft.com/office/officeart/2005/8/layout/process1"/>
    <dgm:cxn modelId="{F3EC96E6-AE40-4242-AEDA-AF12379814F7}"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A041B525-AEFA-472E-BE1E-155F3D7E60DA}" type="presOf" srcId="{EB6FC82E-1B19-488C-A632-D75954DA5089}" destId="{53D723DB-08EA-4C67-A083-1E84675A5EC9}"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AEAA4C52-CA5D-4D07-851B-DF8DF4F64116}" type="presOf" srcId="{EBDAE86E-3CEA-46E1-AF4F-EF0AC5801943}" destId="{D386EBBC-E189-45DD-B745-BF7194FED0C9}" srcOrd="1" destOrd="0" presId="urn:microsoft.com/office/officeart/2005/8/layout/process1"/>
    <dgm:cxn modelId="{5D2E6D2B-A02B-424A-8453-0C787F2A4DDF}" type="presOf" srcId="{06178BE7-8D27-41F5-A65A-4D98E9DB63FD}" destId="{FF98E716-3DA5-4B4A-B765-410C97872A7F}" srcOrd="0" destOrd="0" presId="urn:microsoft.com/office/officeart/2005/8/layout/process1"/>
    <dgm:cxn modelId="{15D55708-19E7-4849-8A60-538015CA65C5}" type="presOf" srcId="{EBDAE86E-3CEA-46E1-AF4F-EF0AC5801943}" destId="{A3621419-B9AD-42F5-89B3-19BB305FDD86}" srcOrd="0" destOrd="0" presId="urn:microsoft.com/office/officeart/2005/8/layout/process1"/>
    <dgm:cxn modelId="{6AA7983A-1779-43EF-94C1-9EB86EC846FF}" type="presOf" srcId="{20646FCE-705B-44A0-BB1A-2EC7AA2A4E2E}" destId="{37D8FB20-EAFA-47CA-A169-B9766F3E1E36}" srcOrd="0" destOrd="0" presId="urn:microsoft.com/office/officeart/2005/8/layout/process1"/>
    <dgm:cxn modelId="{2AFAD580-3D55-486F-8DE6-AFB5790C19DF}" type="presOf" srcId="{7479B931-5197-489F-B820-1260B7851AF6}" destId="{1BFE718F-5ADE-442D-8A46-1E676CBE4448}" srcOrd="0" destOrd="0" presId="urn:microsoft.com/office/officeart/2005/8/layout/process1"/>
    <dgm:cxn modelId="{CAAAFD03-28AE-4C3B-9E79-516F09A190BB}" type="presOf" srcId="{C2A03412-7A86-46AA-8DFB-C2E3240B296F}" destId="{21B9CB86-07E8-4748-B26B-05CC586D5445}"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C63C4F92-EBE0-4638-AB1A-C888B8DDA6B9}" srcId="{FF1D812A-46AC-4DAD-9D1D-5E7F7CF594A2}" destId="{7479B931-5197-489F-B820-1260B7851AF6}" srcOrd="4" destOrd="0" parTransId="{7B8B7371-EE95-4821-952A-DA348401A1EE}" sibTransId="{EBDAE86E-3CEA-46E1-AF4F-EF0AC5801943}"/>
    <dgm:cxn modelId="{C9B45771-218F-4A78-B026-2A76E4ADB4DF}" type="presOf" srcId="{4C1DEBAA-0F32-44E4-B462-2BE97B11C370}" destId="{1EAFD04D-F7C1-4C66-9C11-8C0C037F3ED0}" srcOrd="0" destOrd="0" presId="urn:microsoft.com/office/officeart/2005/8/layout/process1"/>
    <dgm:cxn modelId="{133C1141-D434-4635-8D5F-81CF9719095C}" type="presOf" srcId="{90EB916C-B489-422B-94D2-5B5CD0BA0924}" destId="{EEE0AE1E-1F08-42AE-8717-E5F14D0FFFB3}"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1B1C7678-DD37-41ED-85AB-17545A547CEB}" type="presOf" srcId="{06178BE7-8D27-41F5-A65A-4D98E9DB63FD}" destId="{22058855-13C9-4F9E-99CA-BF1D24F161FF}" srcOrd="1" destOrd="0" presId="urn:microsoft.com/office/officeart/2005/8/layout/process1"/>
    <dgm:cxn modelId="{0E2E98A0-AC39-4076-A50D-48789504D0B9}" type="presOf" srcId="{7F63495B-E1DD-4AD2-94A2-E86E532CFC36}" destId="{4BACDF9A-8DCC-45C0-976F-1A8C11DB23B7}" srcOrd="0" destOrd="0" presId="urn:microsoft.com/office/officeart/2005/8/layout/process1"/>
    <dgm:cxn modelId="{708CD5E2-D812-4E7A-BE1F-3F386CFD19B5}" type="presOf" srcId="{92D52AC9-EA34-475B-8E11-D7558B66CAFC}" destId="{465292F9-674A-4E2D-9BEE-9970FE2B31E5}" srcOrd="1" destOrd="0" presId="urn:microsoft.com/office/officeart/2005/8/layout/process1"/>
    <dgm:cxn modelId="{EA95718E-8EA7-4941-BD06-20372AF19C4A}" type="presOf" srcId="{81E37371-C328-40FD-B9AD-FA75F4663C9B}" destId="{36A5C852-F2C4-47BE-BE6D-30CC5E030890}" srcOrd="0" destOrd="0" presId="urn:microsoft.com/office/officeart/2005/8/layout/process1"/>
    <dgm:cxn modelId="{65476117-F44E-44CF-8408-D12D5168243C}" type="presOf" srcId="{20646FCE-705B-44A0-BB1A-2EC7AA2A4E2E}" destId="{2509FA75-0014-4BF4-98C1-5D1DB43FCDC2}" srcOrd="1" destOrd="0" presId="urn:microsoft.com/office/officeart/2005/8/layout/process1"/>
    <dgm:cxn modelId="{B68C32FC-9B84-4667-8181-2157856CC629}" type="presOf" srcId="{92D52AC9-EA34-475B-8E11-D7558B66CAFC}" destId="{4F8282E8-73A7-4E44-B934-4359F7D10754}" srcOrd="0" destOrd="0" presId="urn:microsoft.com/office/officeart/2005/8/layout/process1"/>
    <dgm:cxn modelId="{A19B3105-306D-4B6F-A1FE-AA51628410A8}" type="presOf" srcId="{81E37371-C328-40FD-B9AD-FA75F4663C9B}" destId="{9912015A-2667-46BC-BF84-E489CCE25C15}" srcOrd="1" destOrd="0" presId="urn:microsoft.com/office/officeart/2005/8/layout/process1"/>
    <dgm:cxn modelId="{2D28BB33-D490-432F-AC3A-8AC6751911B9}" type="presOf" srcId="{FF1D812A-46AC-4DAD-9D1D-5E7F7CF594A2}" destId="{B057702A-0CBB-4C50-ACC4-7C2E848623E7}" srcOrd="0" destOrd="0" presId="urn:microsoft.com/office/officeart/2005/8/layout/process1"/>
    <dgm:cxn modelId="{CBE4981D-DB51-4FA6-BA22-14581C425BCB}" type="presParOf" srcId="{B057702A-0CBB-4C50-ACC4-7C2E848623E7}" destId="{21B9CB86-07E8-4748-B26B-05CC586D5445}" srcOrd="0" destOrd="0" presId="urn:microsoft.com/office/officeart/2005/8/layout/process1"/>
    <dgm:cxn modelId="{71533BCD-0AF4-44AE-9257-E1277BE1A314}" type="presParOf" srcId="{B057702A-0CBB-4C50-ACC4-7C2E848623E7}" destId="{FF98E716-3DA5-4B4A-B765-410C97872A7F}" srcOrd="1" destOrd="0" presId="urn:microsoft.com/office/officeart/2005/8/layout/process1"/>
    <dgm:cxn modelId="{D22FEDC9-27CF-4A06-B1FA-BCA5E9DDADF6}" type="presParOf" srcId="{FF98E716-3DA5-4B4A-B765-410C97872A7F}" destId="{22058855-13C9-4F9E-99CA-BF1D24F161FF}" srcOrd="0" destOrd="0" presId="urn:microsoft.com/office/officeart/2005/8/layout/process1"/>
    <dgm:cxn modelId="{C6EAB4CF-0E14-4EB6-9DB0-0157ED8EDE4A}" type="presParOf" srcId="{B057702A-0CBB-4C50-ACC4-7C2E848623E7}" destId="{53D723DB-08EA-4C67-A083-1E84675A5EC9}" srcOrd="2" destOrd="0" presId="urn:microsoft.com/office/officeart/2005/8/layout/process1"/>
    <dgm:cxn modelId="{37DF8537-1491-4185-8AEC-D3CC7524EAFC}" type="presParOf" srcId="{B057702A-0CBB-4C50-ACC4-7C2E848623E7}" destId="{4F8282E8-73A7-4E44-B934-4359F7D10754}" srcOrd="3" destOrd="0" presId="urn:microsoft.com/office/officeart/2005/8/layout/process1"/>
    <dgm:cxn modelId="{61CEF343-4BD2-426B-9DE4-9F97D3ABE4FB}" type="presParOf" srcId="{4F8282E8-73A7-4E44-B934-4359F7D10754}" destId="{465292F9-674A-4E2D-9BEE-9970FE2B31E5}" srcOrd="0" destOrd="0" presId="urn:microsoft.com/office/officeart/2005/8/layout/process1"/>
    <dgm:cxn modelId="{C50EBBF5-1CB1-4014-A533-B3E60876B204}" type="presParOf" srcId="{B057702A-0CBB-4C50-ACC4-7C2E848623E7}" destId="{4BACDF9A-8DCC-45C0-976F-1A8C11DB23B7}" srcOrd="4" destOrd="0" presId="urn:microsoft.com/office/officeart/2005/8/layout/process1"/>
    <dgm:cxn modelId="{F5799F4A-DDA2-40F8-A37C-EDE13566029E}" type="presParOf" srcId="{B057702A-0CBB-4C50-ACC4-7C2E848623E7}" destId="{37D8FB20-EAFA-47CA-A169-B9766F3E1E36}" srcOrd="5" destOrd="0" presId="urn:microsoft.com/office/officeart/2005/8/layout/process1"/>
    <dgm:cxn modelId="{0DE11F0F-6571-4072-AD2D-6EA199324F49}" type="presParOf" srcId="{37D8FB20-EAFA-47CA-A169-B9766F3E1E36}" destId="{2509FA75-0014-4BF4-98C1-5D1DB43FCDC2}" srcOrd="0" destOrd="0" presId="urn:microsoft.com/office/officeart/2005/8/layout/process1"/>
    <dgm:cxn modelId="{A4EF8F06-06BC-4882-B5DC-715E885C872D}" type="presParOf" srcId="{B057702A-0CBB-4C50-ACC4-7C2E848623E7}" destId="{EEE0AE1E-1F08-42AE-8717-E5F14D0FFFB3}" srcOrd="6" destOrd="0" presId="urn:microsoft.com/office/officeart/2005/8/layout/process1"/>
    <dgm:cxn modelId="{4642DB4D-32E5-4DF2-BD75-FF7A804C19EA}" type="presParOf" srcId="{B057702A-0CBB-4C50-ACC4-7C2E848623E7}" destId="{36A5C852-F2C4-47BE-BE6D-30CC5E030890}" srcOrd="7" destOrd="0" presId="urn:microsoft.com/office/officeart/2005/8/layout/process1"/>
    <dgm:cxn modelId="{8A0EE779-EB01-4D9B-9B3E-019490D02A15}" type="presParOf" srcId="{36A5C852-F2C4-47BE-BE6D-30CC5E030890}" destId="{9912015A-2667-46BC-BF84-E489CCE25C15}" srcOrd="0" destOrd="0" presId="urn:microsoft.com/office/officeart/2005/8/layout/process1"/>
    <dgm:cxn modelId="{244284E4-9E6D-418F-8250-654638AD20E3}" type="presParOf" srcId="{B057702A-0CBB-4C50-ACC4-7C2E848623E7}" destId="{1BFE718F-5ADE-442D-8A46-1E676CBE4448}" srcOrd="8" destOrd="0" presId="urn:microsoft.com/office/officeart/2005/8/layout/process1"/>
    <dgm:cxn modelId="{804FE37A-A799-4E85-AC02-24367EBD18EC}" type="presParOf" srcId="{B057702A-0CBB-4C50-ACC4-7C2E848623E7}" destId="{A3621419-B9AD-42F5-89B3-19BB305FDD86}" srcOrd="9" destOrd="0" presId="urn:microsoft.com/office/officeart/2005/8/layout/process1"/>
    <dgm:cxn modelId="{218144F7-6861-4A9E-A372-38E7DD6316C9}" type="presParOf" srcId="{A3621419-B9AD-42F5-89B3-19BB305FDD86}" destId="{D386EBBC-E189-45DD-B745-BF7194FED0C9}" srcOrd="0" destOrd="0" presId="urn:microsoft.com/office/officeart/2005/8/layout/process1"/>
    <dgm:cxn modelId="{F357316C-1801-4BD2-A1B7-03322CA949B2}"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DECE8CEE-4711-4F40-864D-E246935B9F5A}" type="presOf" srcId="{90EB916C-B489-422B-94D2-5B5CD0BA0924}" destId="{EEE0AE1E-1F08-42AE-8717-E5F14D0FFFB3}"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31D6FD5E-18AF-47B2-9A3E-C92F949E0840}" type="presOf" srcId="{FF1D812A-46AC-4DAD-9D1D-5E7F7CF594A2}" destId="{B057702A-0CBB-4C50-ACC4-7C2E848623E7}" srcOrd="0" destOrd="0" presId="urn:microsoft.com/office/officeart/2005/8/layout/process1"/>
    <dgm:cxn modelId="{A49C6832-0361-4344-865D-FBCD158D92FF}" type="presOf" srcId="{4C1DEBAA-0F32-44E4-B462-2BE97B11C370}" destId="{1EAFD04D-F7C1-4C66-9C11-8C0C037F3ED0}"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AAD2946F-0146-403E-B41D-A9B6E34DC10F}" type="presOf" srcId="{EBDAE86E-3CEA-46E1-AF4F-EF0AC5801943}" destId="{D386EBBC-E189-45DD-B745-BF7194FED0C9}" srcOrd="1" destOrd="0" presId="urn:microsoft.com/office/officeart/2005/8/layout/process1"/>
    <dgm:cxn modelId="{8C71CFBD-285C-4D27-BAAE-F90082B3462C}" type="presOf" srcId="{81E37371-C328-40FD-B9AD-FA75F4663C9B}" destId="{36A5C852-F2C4-47BE-BE6D-30CC5E030890}" srcOrd="0" destOrd="0" presId="urn:microsoft.com/office/officeart/2005/8/layout/process1"/>
    <dgm:cxn modelId="{6C62D90B-2C2E-474F-BB5F-759F62E97273}" type="presOf" srcId="{92D52AC9-EA34-475B-8E11-D7558B66CAFC}" destId="{465292F9-674A-4E2D-9BEE-9970FE2B31E5}" srcOrd="1"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350AF595-A125-4CF8-B709-E43A647B3FA4}" type="presOf" srcId="{7F63495B-E1DD-4AD2-94A2-E86E532CFC36}" destId="{4BACDF9A-8DCC-45C0-976F-1A8C11DB23B7}"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C442236B-377D-426A-AB8A-0DF301EB1F28}" type="presOf" srcId="{06178BE7-8D27-41F5-A65A-4D98E9DB63FD}" destId="{FF98E716-3DA5-4B4A-B765-410C97872A7F}" srcOrd="0" destOrd="0" presId="urn:microsoft.com/office/officeart/2005/8/layout/process1"/>
    <dgm:cxn modelId="{E03C671F-5A3A-42F2-AA1E-449BCC618CDC}" type="presOf" srcId="{06178BE7-8D27-41F5-A65A-4D98E9DB63FD}" destId="{22058855-13C9-4F9E-99CA-BF1D24F161FF}" srcOrd="1" destOrd="0" presId="urn:microsoft.com/office/officeart/2005/8/layout/process1"/>
    <dgm:cxn modelId="{F883CB25-1368-44A8-96DE-822E9222566C}" type="presOf" srcId="{81E37371-C328-40FD-B9AD-FA75F4663C9B}" destId="{9912015A-2667-46BC-BF84-E489CCE25C15}" srcOrd="1" destOrd="0" presId="urn:microsoft.com/office/officeart/2005/8/layout/process1"/>
    <dgm:cxn modelId="{AF23E27D-69C0-4AF6-A37B-0449521ABD14}" type="presOf" srcId="{EB6FC82E-1B19-488C-A632-D75954DA5089}" destId="{53D723DB-08EA-4C67-A083-1E84675A5EC9}" srcOrd="0" destOrd="0" presId="urn:microsoft.com/office/officeart/2005/8/layout/process1"/>
    <dgm:cxn modelId="{230E61DC-A008-42E2-BD97-999CBBF7A290}" type="presOf" srcId="{EBDAE86E-3CEA-46E1-AF4F-EF0AC5801943}" destId="{A3621419-B9AD-42F5-89B3-19BB305FDD86}" srcOrd="0" destOrd="0" presId="urn:microsoft.com/office/officeart/2005/8/layout/process1"/>
    <dgm:cxn modelId="{7ABE7B9C-BB12-446A-AF61-686CBE65EC2C}" type="presOf" srcId="{7479B931-5197-489F-B820-1260B7851AF6}" destId="{1BFE718F-5ADE-442D-8A46-1E676CBE4448}" srcOrd="0" destOrd="0" presId="urn:microsoft.com/office/officeart/2005/8/layout/process1"/>
    <dgm:cxn modelId="{649E13EF-DCFB-4DDC-B8E1-A959CDDFF616}" type="presOf" srcId="{20646FCE-705B-44A0-BB1A-2EC7AA2A4E2E}" destId="{2509FA75-0014-4BF4-98C1-5D1DB43FCDC2}" srcOrd="1" destOrd="0" presId="urn:microsoft.com/office/officeart/2005/8/layout/process1"/>
    <dgm:cxn modelId="{AF08FEFD-6C10-4754-9C63-3BEAF16D1A2F}" type="presOf" srcId="{C2A03412-7A86-46AA-8DFB-C2E3240B296F}" destId="{21B9CB86-07E8-4748-B26B-05CC586D5445}" srcOrd="0" destOrd="0" presId="urn:microsoft.com/office/officeart/2005/8/layout/process1"/>
    <dgm:cxn modelId="{8E0CC0B6-27AE-4BC0-B68C-63D784E62A10}" type="presOf" srcId="{92D52AC9-EA34-475B-8E11-D7558B66CAFC}" destId="{4F8282E8-73A7-4E44-B934-4359F7D10754}" srcOrd="0" destOrd="0" presId="urn:microsoft.com/office/officeart/2005/8/layout/process1"/>
    <dgm:cxn modelId="{7EA03356-B224-4745-8FC7-AB941CD649C7}" type="presOf" srcId="{20646FCE-705B-44A0-BB1A-2EC7AA2A4E2E}" destId="{37D8FB20-EAFA-47CA-A169-B9766F3E1E36}" srcOrd="0" destOrd="0" presId="urn:microsoft.com/office/officeart/2005/8/layout/process1"/>
    <dgm:cxn modelId="{4EC33129-C337-4728-B419-4038BAB6AF87}" type="presParOf" srcId="{B057702A-0CBB-4C50-ACC4-7C2E848623E7}" destId="{21B9CB86-07E8-4748-B26B-05CC586D5445}" srcOrd="0" destOrd="0" presId="urn:microsoft.com/office/officeart/2005/8/layout/process1"/>
    <dgm:cxn modelId="{8B114ECE-EEA5-44C4-96B7-52265487B216}" type="presParOf" srcId="{B057702A-0CBB-4C50-ACC4-7C2E848623E7}" destId="{FF98E716-3DA5-4B4A-B765-410C97872A7F}" srcOrd="1" destOrd="0" presId="urn:microsoft.com/office/officeart/2005/8/layout/process1"/>
    <dgm:cxn modelId="{656EE24F-CC10-4638-91BB-CA5D1C986CF5}" type="presParOf" srcId="{FF98E716-3DA5-4B4A-B765-410C97872A7F}" destId="{22058855-13C9-4F9E-99CA-BF1D24F161FF}" srcOrd="0" destOrd="0" presId="urn:microsoft.com/office/officeart/2005/8/layout/process1"/>
    <dgm:cxn modelId="{EFD7A449-5B0F-4EA1-99C7-04C0B99D7141}" type="presParOf" srcId="{B057702A-0CBB-4C50-ACC4-7C2E848623E7}" destId="{53D723DB-08EA-4C67-A083-1E84675A5EC9}" srcOrd="2" destOrd="0" presId="urn:microsoft.com/office/officeart/2005/8/layout/process1"/>
    <dgm:cxn modelId="{6DB9D192-3478-48DB-883E-78537DE56D2F}" type="presParOf" srcId="{B057702A-0CBB-4C50-ACC4-7C2E848623E7}" destId="{4F8282E8-73A7-4E44-B934-4359F7D10754}" srcOrd="3" destOrd="0" presId="urn:microsoft.com/office/officeart/2005/8/layout/process1"/>
    <dgm:cxn modelId="{288BE05A-CB28-4A4A-8609-BE53052EA7D7}" type="presParOf" srcId="{4F8282E8-73A7-4E44-B934-4359F7D10754}" destId="{465292F9-674A-4E2D-9BEE-9970FE2B31E5}" srcOrd="0" destOrd="0" presId="urn:microsoft.com/office/officeart/2005/8/layout/process1"/>
    <dgm:cxn modelId="{F86A09BE-0860-4DC7-B461-7DB49118FF45}" type="presParOf" srcId="{B057702A-0CBB-4C50-ACC4-7C2E848623E7}" destId="{4BACDF9A-8DCC-45C0-976F-1A8C11DB23B7}" srcOrd="4" destOrd="0" presId="urn:microsoft.com/office/officeart/2005/8/layout/process1"/>
    <dgm:cxn modelId="{90FAF008-D241-4CC5-9556-6CA8D968D633}" type="presParOf" srcId="{B057702A-0CBB-4C50-ACC4-7C2E848623E7}" destId="{37D8FB20-EAFA-47CA-A169-B9766F3E1E36}" srcOrd="5" destOrd="0" presId="urn:microsoft.com/office/officeart/2005/8/layout/process1"/>
    <dgm:cxn modelId="{1204387D-658C-45D1-A4C6-D4623B24845D}" type="presParOf" srcId="{37D8FB20-EAFA-47CA-A169-B9766F3E1E36}" destId="{2509FA75-0014-4BF4-98C1-5D1DB43FCDC2}" srcOrd="0" destOrd="0" presId="urn:microsoft.com/office/officeart/2005/8/layout/process1"/>
    <dgm:cxn modelId="{2F159C2C-69DA-4283-BA31-A4E95BCA29EB}" type="presParOf" srcId="{B057702A-0CBB-4C50-ACC4-7C2E848623E7}" destId="{EEE0AE1E-1F08-42AE-8717-E5F14D0FFFB3}" srcOrd="6" destOrd="0" presId="urn:microsoft.com/office/officeart/2005/8/layout/process1"/>
    <dgm:cxn modelId="{211B1755-61E1-48C1-9B3E-7CB55B824BF1}" type="presParOf" srcId="{B057702A-0CBB-4C50-ACC4-7C2E848623E7}" destId="{36A5C852-F2C4-47BE-BE6D-30CC5E030890}" srcOrd="7" destOrd="0" presId="urn:microsoft.com/office/officeart/2005/8/layout/process1"/>
    <dgm:cxn modelId="{8FAFF6F5-A3D2-454E-AA1B-4D92124B8AF5}" type="presParOf" srcId="{36A5C852-F2C4-47BE-BE6D-30CC5E030890}" destId="{9912015A-2667-46BC-BF84-E489CCE25C15}" srcOrd="0" destOrd="0" presId="urn:microsoft.com/office/officeart/2005/8/layout/process1"/>
    <dgm:cxn modelId="{6980F13D-D4C1-4170-8737-69EA48157D90}" type="presParOf" srcId="{B057702A-0CBB-4C50-ACC4-7C2E848623E7}" destId="{1BFE718F-5ADE-442D-8A46-1E676CBE4448}" srcOrd="8" destOrd="0" presId="urn:microsoft.com/office/officeart/2005/8/layout/process1"/>
    <dgm:cxn modelId="{2B8C118C-A205-460A-9A33-EB75DA6B6274}" type="presParOf" srcId="{B057702A-0CBB-4C50-ACC4-7C2E848623E7}" destId="{A3621419-B9AD-42F5-89B3-19BB305FDD86}" srcOrd="9" destOrd="0" presId="urn:microsoft.com/office/officeart/2005/8/layout/process1"/>
    <dgm:cxn modelId="{B2AE672C-B7F4-42BB-A4BB-53BA5CCF8FEA}" type="presParOf" srcId="{A3621419-B9AD-42F5-89B3-19BB305FDD86}" destId="{D386EBBC-E189-45DD-B745-BF7194FED0C9}" srcOrd="0" destOrd="0" presId="urn:microsoft.com/office/officeart/2005/8/layout/process1"/>
    <dgm:cxn modelId="{CC528686-5022-4F34-97DA-AEA9B501AD64}"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8EED4AE1-9A7A-45E0-9603-2FE6EB80B892}" type="presOf" srcId="{C2A03412-7A86-46AA-8DFB-C2E3240B296F}" destId="{21B9CB86-07E8-4748-B26B-05CC586D5445}" srcOrd="0" destOrd="0" presId="urn:microsoft.com/office/officeart/2005/8/layout/process1"/>
    <dgm:cxn modelId="{CA004C6D-D4B4-4564-A81F-DFFEB7CF0DAC}" type="presOf" srcId="{92D52AC9-EA34-475B-8E11-D7558B66CAFC}" destId="{4F8282E8-73A7-4E44-B934-4359F7D10754}" srcOrd="0" destOrd="0" presId="urn:microsoft.com/office/officeart/2005/8/layout/process1"/>
    <dgm:cxn modelId="{A73A2AD4-B77A-4EB2-878D-BACD5830860F}" type="presOf" srcId="{92D52AC9-EA34-475B-8E11-D7558B66CAFC}" destId="{465292F9-674A-4E2D-9BEE-9970FE2B31E5}"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006B0D79-0FEE-4F6D-9798-77B4BF9856E8}" type="presOf" srcId="{81E37371-C328-40FD-B9AD-FA75F4663C9B}" destId="{9912015A-2667-46BC-BF84-E489CCE25C15}" srcOrd="1" destOrd="0" presId="urn:microsoft.com/office/officeart/2005/8/layout/process1"/>
    <dgm:cxn modelId="{91C519A4-6FD2-4AE4-B7F8-88637C0169F3}" type="presOf" srcId="{90EB916C-B489-422B-94D2-5B5CD0BA0924}" destId="{EEE0AE1E-1F08-42AE-8717-E5F14D0FFFB3}" srcOrd="0" destOrd="0" presId="urn:microsoft.com/office/officeart/2005/8/layout/process1"/>
    <dgm:cxn modelId="{5C25574C-EA13-4AAF-97A0-A6A5F3BB6B25}" type="presOf" srcId="{20646FCE-705B-44A0-BB1A-2EC7AA2A4E2E}" destId="{2509FA75-0014-4BF4-98C1-5D1DB43FCDC2}" srcOrd="1" destOrd="0" presId="urn:microsoft.com/office/officeart/2005/8/layout/process1"/>
    <dgm:cxn modelId="{F748728D-AC21-47B5-8A99-FF080800E438}" type="presOf" srcId="{EBDAE86E-3CEA-46E1-AF4F-EF0AC5801943}" destId="{A3621419-B9AD-42F5-89B3-19BB305FDD86}"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99C7EBC8-7AF4-4874-9F62-9BCE77129409}" type="presOf" srcId="{06178BE7-8D27-41F5-A65A-4D98E9DB63FD}" destId="{22058855-13C9-4F9E-99CA-BF1D24F161FF}" srcOrd="1" destOrd="0" presId="urn:microsoft.com/office/officeart/2005/8/layout/process1"/>
    <dgm:cxn modelId="{5CD851C4-EFB8-4478-9BDD-F6EA63988628}" type="presOf" srcId="{7479B931-5197-489F-B820-1260B7851AF6}" destId="{1BFE718F-5ADE-442D-8A46-1E676CBE4448}" srcOrd="0" destOrd="0" presId="urn:microsoft.com/office/officeart/2005/8/layout/process1"/>
    <dgm:cxn modelId="{69B190B8-3117-45E0-A097-600594B20AAB}" srcId="{FF1D812A-46AC-4DAD-9D1D-5E7F7CF594A2}" destId="{4C1DEBAA-0F32-44E4-B462-2BE97B11C370}" srcOrd="5" destOrd="0" parTransId="{C849807A-C483-4CA7-99A7-4D5DF6B147BB}" sibTransId="{E94B1057-1EF8-4C77-A54A-C4A8A9042316}"/>
    <dgm:cxn modelId="{547914BA-DC43-4B54-932F-EFAE4B9036FC}" type="presOf" srcId="{4C1DEBAA-0F32-44E4-B462-2BE97B11C370}" destId="{1EAFD04D-F7C1-4C66-9C11-8C0C037F3ED0}"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57991AC8-E6B6-40F3-BB1D-B87DC25E8EC8}" type="presOf" srcId="{EBDAE86E-3CEA-46E1-AF4F-EF0AC5801943}" destId="{D386EBBC-E189-45DD-B745-BF7194FED0C9}" srcOrd="1" destOrd="0" presId="urn:microsoft.com/office/officeart/2005/8/layout/process1"/>
    <dgm:cxn modelId="{B817A08D-1218-4502-A979-57229D534772}" type="presOf" srcId="{20646FCE-705B-44A0-BB1A-2EC7AA2A4E2E}" destId="{37D8FB20-EAFA-47CA-A169-B9766F3E1E36}" srcOrd="0" destOrd="0" presId="urn:microsoft.com/office/officeart/2005/8/layout/process1"/>
    <dgm:cxn modelId="{57AB1C17-7C6A-4FFF-87A1-0C5986AC72B4}" type="presOf" srcId="{EB6FC82E-1B19-488C-A632-D75954DA5089}" destId="{53D723DB-08EA-4C67-A083-1E84675A5EC9}"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0BB91F11-59A8-48E5-B1AC-FCE1EABE5672}" type="presOf" srcId="{7F63495B-E1DD-4AD2-94A2-E86E532CFC36}" destId="{4BACDF9A-8DCC-45C0-976F-1A8C11DB23B7}"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2EADAB7D-241E-4629-A6B3-B6A31B17EBEC}" type="presOf" srcId="{81E37371-C328-40FD-B9AD-FA75F4663C9B}" destId="{36A5C852-F2C4-47BE-BE6D-30CC5E030890}" srcOrd="0" destOrd="0" presId="urn:microsoft.com/office/officeart/2005/8/layout/process1"/>
    <dgm:cxn modelId="{BD64BA1D-F2DB-4C6B-BEB7-3E834C1D87A7}" type="presOf" srcId="{06178BE7-8D27-41F5-A65A-4D98E9DB63FD}" destId="{FF98E716-3DA5-4B4A-B765-410C97872A7F}" srcOrd="0" destOrd="0" presId="urn:microsoft.com/office/officeart/2005/8/layout/process1"/>
    <dgm:cxn modelId="{CF8967C4-0163-4105-85EF-4494793D988A}" type="presOf" srcId="{FF1D812A-46AC-4DAD-9D1D-5E7F7CF594A2}" destId="{B057702A-0CBB-4C50-ACC4-7C2E848623E7}" srcOrd="0" destOrd="0" presId="urn:microsoft.com/office/officeart/2005/8/layout/process1"/>
    <dgm:cxn modelId="{4B2E6E5F-BBE2-4263-8C50-51DD3A336B74}" type="presParOf" srcId="{B057702A-0CBB-4C50-ACC4-7C2E848623E7}" destId="{21B9CB86-07E8-4748-B26B-05CC586D5445}" srcOrd="0" destOrd="0" presId="urn:microsoft.com/office/officeart/2005/8/layout/process1"/>
    <dgm:cxn modelId="{2F7B6B3C-91BC-411E-90C1-AE524FF994BA}" type="presParOf" srcId="{B057702A-0CBB-4C50-ACC4-7C2E848623E7}" destId="{FF98E716-3DA5-4B4A-B765-410C97872A7F}" srcOrd="1" destOrd="0" presId="urn:microsoft.com/office/officeart/2005/8/layout/process1"/>
    <dgm:cxn modelId="{B62E6A56-EB33-4B3A-9E1A-BEC42B0C580A}" type="presParOf" srcId="{FF98E716-3DA5-4B4A-B765-410C97872A7F}" destId="{22058855-13C9-4F9E-99CA-BF1D24F161FF}" srcOrd="0" destOrd="0" presId="urn:microsoft.com/office/officeart/2005/8/layout/process1"/>
    <dgm:cxn modelId="{71317762-AB00-4B5A-A447-F882D276D983}" type="presParOf" srcId="{B057702A-0CBB-4C50-ACC4-7C2E848623E7}" destId="{53D723DB-08EA-4C67-A083-1E84675A5EC9}" srcOrd="2" destOrd="0" presId="urn:microsoft.com/office/officeart/2005/8/layout/process1"/>
    <dgm:cxn modelId="{FBBF9B69-4349-45BA-B906-1835D3861A78}" type="presParOf" srcId="{B057702A-0CBB-4C50-ACC4-7C2E848623E7}" destId="{4F8282E8-73A7-4E44-B934-4359F7D10754}" srcOrd="3" destOrd="0" presId="urn:microsoft.com/office/officeart/2005/8/layout/process1"/>
    <dgm:cxn modelId="{A31E57C9-7203-4541-A28B-CC3264428302}" type="presParOf" srcId="{4F8282E8-73A7-4E44-B934-4359F7D10754}" destId="{465292F9-674A-4E2D-9BEE-9970FE2B31E5}" srcOrd="0" destOrd="0" presId="urn:microsoft.com/office/officeart/2005/8/layout/process1"/>
    <dgm:cxn modelId="{549A04A9-FDB1-4E3B-BB23-7565B619DCE1}" type="presParOf" srcId="{B057702A-0CBB-4C50-ACC4-7C2E848623E7}" destId="{4BACDF9A-8DCC-45C0-976F-1A8C11DB23B7}" srcOrd="4" destOrd="0" presId="urn:microsoft.com/office/officeart/2005/8/layout/process1"/>
    <dgm:cxn modelId="{5EFE637A-A89A-4750-A79A-B2CE30F54FBE}" type="presParOf" srcId="{B057702A-0CBB-4C50-ACC4-7C2E848623E7}" destId="{37D8FB20-EAFA-47CA-A169-B9766F3E1E36}" srcOrd="5" destOrd="0" presId="urn:microsoft.com/office/officeart/2005/8/layout/process1"/>
    <dgm:cxn modelId="{19E0979D-7CAA-4391-B9E9-3D9531E5AD99}" type="presParOf" srcId="{37D8FB20-EAFA-47CA-A169-B9766F3E1E36}" destId="{2509FA75-0014-4BF4-98C1-5D1DB43FCDC2}" srcOrd="0" destOrd="0" presId="urn:microsoft.com/office/officeart/2005/8/layout/process1"/>
    <dgm:cxn modelId="{5B44D682-319D-4262-97D4-81E7C1CA5D86}" type="presParOf" srcId="{B057702A-0CBB-4C50-ACC4-7C2E848623E7}" destId="{EEE0AE1E-1F08-42AE-8717-E5F14D0FFFB3}" srcOrd="6" destOrd="0" presId="urn:microsoft.com/office/officeart/2005/8/layout/process1"/>
    <dgm:cxn modelId="{DCDC97FC-EF17-4B8E-A9EA-9677F3A08F0D}" type="presParOf" srcId="{B057702A-0CBB-4C50-ACC4-7C2E848623E7}" destId="{36A5C852-F2C4-47BE-BE6D-30CC5E030890}" srcOrd="7" destOrd="0" presId="urn:microsoft.com/office/officeart/2005/8/layout/process1"/>
    <dgm:cxn modelId="{87B1E5F0-3449-4E58-BF3B-72A5657C88E7}" type="presParOf" srcId="{36A5C852-F2C4-47BE-BE6D-30CC5E030890}" destId="{9912015A-2667-46BC-BF84-E489CCE25C15}" srcOrd="0" destOrd="0" presId="urn:microsoft.com/office/officeart/2005/8/layout/process1"/>
    <dgm:cxn modelId="{07F0781D-975E-475B-8AA4-E1D08517FCB0}" type="presParOf" srcId="{B057702A-0CBB-4C50-ACC4-7C2E848623E7}" destId="{1BFE718F-5ADE-442D-8A46-1E676CBE4448}" srcOrd="8" destOrd="0" presId="urn:microsoft.com/office/officeart/2005/8/layout/process1"/>
    <dgm:cxn modelId="{C0E74957-0D87-4372-BAE4-41A56FD32366}" type="presParOf" srcId="{B057702A-0CBB-4C50-ACC4-7C2E848623E7}" destId="{A3621419-B9AD-42F5-89B3-19BB305FDD86}" srcOrd="9" destOrd="0" presId="urn:microsoft.com/office/officeart/2005/8/layout/process1"/>
    <dgm:cxn modelId="{DCBD287E-011D-4562-8D69-F3C3946F9F2F}" type="presParOf" srcId="{A3621419-B9AD-42F5-89B3-19BB305FDD86}" destId="{D386EBBC-E189-45DD-B745-BF7194FED0C9}" srcOrd="0" destOrd="0" presId="urn:microsoft.com/office/officeart/2005/8/layout/process1"/>
    <dgm:cxn modelId="{E2263F6B-2607-467E-913E-65D37F5F5DAB}"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Referenční plochy a tvar Země, geoid, sféroid, elipsoid a koule </a:t>
          </a:r>
          <a:endParaRPr lang="cs-CZ" dirty="0">
            <a:solidFill>
              <a:schemeClr val="bg1"/>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AB4ABD9F-C379-4C56-988F-28918E7EB8BE}" type="presOf" srcId="{EB6FC82E-1B19-488C-A632-D75954DA5089}" destId="{53D723DB-08EA-4C67-A083-1E84675A5EC9}" srcOrd="0" destOrd="0" presId="urn:microsoft.com/office/officeart/2005/8/layout/process1"/>
    <dgm:cxn modelId="{6AE72C1C-CDC1-4234-97F3-05F7BB4E8858}" type="presOf" srcId="{92D52AC9-EA34-475B-8E11-D7558B66CAFC}" destId="{465292F9-674A-4E2D-9BEE-9970FE2B31E5}" srcOrd="1" destOrd="0" presId="urn:microsoft.com/office/officeart/2005/8/layout/process1"/>
    <dgm:cxn modelId="{218EB455-F60E-4601-8E48-741EEA3FB107}" type="presOf" srcId="{4C1DEBAA-0F32-44E4-B462-2BE97B11C370}" destId="{1EAFD04D-F7C1-4C66-9C11-8C0C037F3ED0}"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4356213B-19EE-4EE5-8197-E3471C2FBE7F}" type="presOf" srcId="{20646FCE-705B-44A0-BB1A-2EC7AA2A4E2E}" destId="{37D8FB20-EAFA-47CA-A169-B9766F3E1E36}" srcOrd="0" destOrd="0" presId="urn:microsoft.com/office/officeart/2005/8/layout/process1"/>
    <dgm:cxn modelId="{051E565F-1378-40E7-8739-B4963495B9BC}" type="presOf" srcId="{EBDAE86E-3CEA-46E1-AF4F-EF0AC5801943}" destId="{A3621419-B9AD-42F5-89B3-19BB305FDD86}"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6EEE312D-220F-487B-84FD-5E4DD6E9E5F9}" type="presOf" srcId="{7F63495B-E1DD-4AD2-94A2-E86E532CFC36}" destId="{4BACDF9A-8DCC-45C0-976F-1A8C11DB23B7}" srcOrd="0" destOrd="0" presId="urn:microsoft.com/office/officeart/2005/8/layout/process1"/>
    <dgm:cxn modelId="{B6DAB4EF-2D94-4FF4-BA40-397F8B960D22}" type="presOf" srcId="{FF1D812A-46AC-4DAD-9D1D-5E7F7CF594A2}" destId="{B057702A-0CBB-4C50-ACC4-7C2E848623E7}" srcOrd="0" destOrd="0" presId="urn:microsoft.com/office/officeart/2005/8/layout/process1"/>
    <dgm:cxn modelId="{901E6499-E45E-42EE-8E43-A5944E8298F6}" type="presOf" srcId="{06178BE7-8D27-41F5-A65A-4D98E9DB63FD}" destId="{FF98E716-3DA5-4B4A-B765-410C97872A7F}"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6D6E5E76-B9A5-4E0F-B713-C8DFA9BB8520}" type="presOf" srcId="{C2A03412-7A86-46AA-8DFB-C2E3240B296F}" destId="{21B9CB86-07E8-4748-B26B-05CC586D5445}" srcOrd="0" destOrd="0" presId="urn:microsoft.com/office/officeart/2005/8/layout/process1"/>
    <dgm:cxn modelId="{FC4339F6-86BD-43FC-9886-62FE0AE80F52}" type="presOf" srcId="{81E37371-C328-40FD-B9AD-FA75F4663C9B}" destId="{9912015A-2667-46BC-BF84-E489CCE25C15}" srcOrd="1" destOrd="0" presId="urn:microsoft.com/office/officeart/2005/8/layout/process1"/>
    <dgm:cxn modelId="{AA860913-8075-4FE8-939C-B7DBAE513816}" type="presOf" srcId="{EBDAE86E-3CEA-46E1-AF4F-EF0AC5801943}" destId="{D386EBBC-E189-45DD-B745-BF7194FED0C9}" srcOrd="1" destOrd="0" presId="urn:microsoft.com/office/officeart/2005/8/layout/process1"/>
    <dgm:cxn modelId="{1345439B-1F92-4CA9-8BB4-4C8EEA7C6A0B}" type="presOf" srcId="{20646FCE-705B-44A0-BB1A-2EC7AA2A4E2E}" destId="{2509FA75-0014-4BF4-98C1-5D1DB43FCDC2}" srcOrd="1" destOrd="0" presId="urn:microsoft.com/office/officeart/2005/8/layout/process1"/>
    <dgm:cxn modelId="{7981154D-EE73-4BFA-B734-E31215672AE7}" type="presOf" srcId="{81E37371-C328-40FD-B9AD-FA75F4663C9B}" destId="{36A5C852-F2C4-47BE-BE6D-30CC5E030890}" srcOrd="0" destOrd="0" presId="urn:microsoft.com/office/officeart/2005/8/layout/process1"/>
    <dgm:cxn modelId="{DCEBE528-D5E2-4178-952E-5427182DFDD7}" type="presOf" srcId="{7479B931-5197-489F-B820-1260B7851AF6}" destId="{1BFE718F-5ADE-442D-8A46-1E676CBE4448}" srcOrd="0" destOrd="0" presId="urn:microsoft.com/office/officeart/2005/8/layout/process1"/>
    <dgm:cxn modelId="{FFBEE36A-EF3F-4911-A3A5-53596FD6D0E5}" type="presOf" srcId="{90EB916C-B489-422B-94D2-5B5CD0BA0924}" destId="{EEE0AE1E-1F08-42AE-8717-E5F14D0FFFB3}" srcOrd="0" destOrd="0" presId="urn:microsoft.com/office/officeart/2005/8/layout/process1"/>
    <dgm:cxn modelId="{F2ABA8B6-D18B-434E-BC02-DA2FF06C63FA}" type="presOf" srcId="{92D52AC9-EA34-475B-8E11-D7558B66CAFC}" destId="{4F8282E8-73A7-4E44-B934-4359F7D10754}" srcOrd="0" destOrd="0" presId="urn:microsoft.com/office/officeart/2005/8/layout/process1"/>
    <dgm:cxn modelId="{99CE2A18-CEEE-42BE-B105-58DE2A6559E5}" type="presOf" srcId="{06178BE7-8D27-41F5-A65A-4D98E9DB63FD}" destId="{22058855-13C9-4F9E-99CA-BF1D24F161FF}" srcOrd="1" destOrd="0" presId="urn:microsoft.com/office/officeart/2005/8/layout/process1"/>
    <dgm:cxn modelId="{ED4CE7C6-01C4-401D-A85F-245B5DDD6B9C}" type="presParOf" srcId="{B057702A-0CBB-4C50-ACC4-7C2E848623E7}" destId="{21B9CB86-07E8-4748-B26B-05CC586D5445}" srcOrd="0" destOrd="0" presId="urn:microsoft.com/office/officeart/2005/8/layout/process1"/>
    <dgm:cxn modelId="{8B90A935-1432-40E5-B70A-8E07BA5E9661}" type="presParOf" srcId="{B057702A-0CBB-4C50-ACC4-7C2E848623E7}" destId="{FF98E716-3DA5-4B4A-B765-410C97872A7F}" srcOrd="1" destOrd="0" presId="urn:microsoft.com/office/officeart/2005/8/layout/process1"/>
    <dgm:cxn modelId="{3C8713BF-8931-43ED-A5E8-9739D51AE749}" type="presParOf" srcId="{FF98E716-3DA5-4B4A-B765-410C97872A7F}" destId="{22058855-13C9-4F9E-99CA-BF1D24F161FF}" srcOrd="0" destOrd="0" presId="urn:microsoft.com/office/officeart/2005/8/layout/process1"/>
    <dgm:cxn modelId="{E9F35C01-BD01-48ED-A98F-F7BEDB44DF41}" type="presParOf" srcId="{B057702A-0CBB-4C50-ACC4-7C2E848623E7}" destId="{53D723DB-08EA-4C67-A083-1E84675A5EC9}" srcOrd="2" destOrd="0" presId="urn:microsoft.com/office/officeart/2005/8/layout/process1"/>
    <dgm:cxn modelId="{17C8DD18-A742-4E26-8BB2-8C047D95D5B7}" type="presParOf" srcId="{B057702A-0CBB-4C50-ACC4-7C2E848623E7}" destId="{4F8282E8-73A7-4E44-B934-4359F7D10754}" srcOrd="3" destOrd="0" presId="urn:microsoft.com/office/officeart/2005/8/layout/process1"/>
    <dgm:cxn modelId="{863F5C44-72CE-49C6-92E4-DFB31C197F6E}" type="presParOf" srcId="{4F8282E8-73A7-4E44-B934-4359F7D10754}" destId="{465292F9-674A-4E2D-9BEE-9970FE2B31E5}" srcOrd="0" destOrd="0" presId="urn:microsoft.com/office/officeart/2005/8/layout/process1"/>
    <dgm:cxn modelId="{1F0D0FBB-7660-499E-8434-1234C0BD678B}" type="presParOf" srcId="{B057702A-0CBB-4C50-ACC4-7C2E848623E7}" destId="{4BACDF9A-8DCC-45C0-976F-1A8C11DB23B7}" srcOrd="4" destOrd="0" presId="urn:microsoft.com/office/officeart/2005/8/layout/process1"/>
    <dgm:cxn modelId="{528F4EE7-327D-4160-A8D1-A6F826CC0896}" type="presParOf" srcId="{B057702A-0CBB-4C50-ACC4-7C2E848623E7}" destId="{37D8FB20-EAFA-47CA-A169-B9766F3E1E36}" srcOrd="5" destOrd="0" presId="urn:microsoft.com/office/officeart/2005/8/layout/process1"/>
    <dgm:cxn modelId="{454F0A0E-86BD-4759-B076-7AEF8F84D2E3}" type="presParOf" srcId="{37D8FB20-EAFA-47CA-A169-B9766F3E1E36}" destId="{2509FA75-0014-4BF4-98C1-5D1DB43FCDC2}" srcOrd="0" destOrd="0" presId="urn:microsoft.com/office/officeart/2005/8/layout/process1"/>
    <dgm:cxn modelId="{61D9F7F0-7282-411B-9C3E-1CD53C7BC518}" type="presParOf" srcId="{B057702A-0CBB-4C50-ACC4-7C2E848623E7}" destId="{EEE0AE1E-1F08-42AE-8717-E5F14D0FFFB3}" srcOrd="6" destOrd="0" presId="urn:microsoft.com/office/officeart/2005/8/layout/process1"/>
    <dgm:cxn modelId="{F4C17B60-B318-428B-A42D-662499E958A3}" type="presParOf" srcId="{B057702A-0CBB-4C50-ACC4-7C2E848623E7}" destId="{36A5C852-F2C4-47BE-BE6D-30CC5E030890}" srcOrd="7" destOrd="0" presId="urn:microsoft.com/office/officeart/2005/8/layout/process1"/>
    <dgm:cxn modelId="{B942A520-A90D-4DB5-8378-BBCDC3FFBE9A}" type="presParOf" srcId="{36A5C852-F2C4-47BE-BE6D-30CC5E030890}" destId="{9912015A-2667-46BC-BF84-E489CCE25C15}" srcOrd="0" destOrd="0" presId="urn:microsoft.com/office/officeart/2005/8/layout/process1"/>
    <dgm:cxn modelId="{77925B62-43DC-4D0C-8CEC-1251DCE1F183}" type="presParOf" srcId="{B057702A-0CBB-4C50-ACC4-7C2E848623E7}" destId="{1BFE718F-5ADE-442D-8A46-1E676CBE4448}" srcOrd="8" destOrd="0" presId="urn:microsoft.com/office/officeart/2005/8/layout/process1"/>
    <dgm:cxn modelId="{F8407D5A-57FC-4EB1-9E33-0D1DECB24D79}" type="presParOf" srcId="{B057702A-0CBB-4C50-ACC4-7C2E848623E7}" destId="{A3621419-B9AD-42F5-89B3-19BB305FDD86}" srcOrd="9" destOrd="0" presId="urn:microsoft.com/office/officeart/2005/8/layout/process1"/>
    <dgm:cxn modelId="{0047913F-AB47-4516-85B3-666475C126D4}" type="presParOf" srcId="{A3621419-B9AD-42F5-89B3-19BB305FDD86}" destId="{D386EBBC-E189-45DD-B745-BF7194FED0C9}" srcOrd="0" destOrd="0" presId="urn:microsoft.com/office/officeart/2005/8/layout/process1"/>
    <dgm:cxn modelId="{71FCE75C-BC82-4436-A887-90037E2C7235}"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DF8BEAF1-A4D6-4A2C-9ADB-34D81A4F1F45}" type="presOf" srcId="{7F63495B-E1DD-4AD2-94A2-E86E532CFC36}" destId="{4BACDF9A-8DCC-45C0-976F-1A8C11DB23B7}" srcOrd="0" destOrd="0" presId="urn:microsoft.com/office/officeart/2005/8/layout/process1"/>
    <dgm:cxn modelId="{7E7A26CD-B652-45DE-BBBD-8F95CDCFA664}" type="presOf" srcId="{EBDAE86E-3CEA-46E1-AF4F-EF0AC5801943}" destId="{D386EBBC-E189-45DD-B745-BF7194FED0C9}"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80F2B2E0-6BFC-4FCF-B9EC-C2A7536CA5B9}" type="presOf" srcId="{20646FCE-705B-44A0-BB1A-2EC7AA2A4E2E}" destId="{37D8FB20-EAFA-47CA-A169-B9766F3E1E36}" srcOrd="0" destOrd="0" presId="urn:microsoft.com/office/officeart/2005/8/layout/process1"/>
    <dgm:cxn modelId="{29FA93E3-3E80-4D19-866F-58837FEE2035}" type="presOf" srcId="{7479B931-5197-489F-B820-1260B7851AF6}" destId="{1BFE718F-5ADE-442D-8A46-1E676CBE4448}" srcOrd="0" destOrd="0" presId="urn:microsoft.com/office/officeart/2005/8/layout/process1"/>
    <dgm:cxn modelId="{146F28F0-2303-4D7C-8F6C-2E167A84845F}" type="presOf" srcId="{92D52AC9-EA34-475B-8E11-D7558B66CAFC}" destId="{465292F9-674A-4E2D-9BEE-9970FE2B31E5}" srcOrd="1" destOrd="0" presId="urn:microsoft.com/office/officeart/2005/8/layout/process1"/>
    <dgm:cxn modelId="{204B8E07-0D38-4C11-B7D3-67B0650422D3}" type="presOf" srcId="{20646FCE-705B-44A0-BB1A-2EC7AA2A4E2E}" destId="{2509FA75-0014-4BF4-98C1-5D1DB43FCDC2}" srcOrd="1" destOrd="0" presId="urn:microsoft.com/office/officeart/2005/8/layout/process1"/>
    <dgm:cxn modelId="{B75874CA-EA55-4BEC-BCF2-290A0D9A2C58}" type="presOf" srcId="{92D52AC9-EA34-475B-8E11-D7558B66CAFC}" destId="{4F8282E8-73A7-4E44-B934-4359F7D10754}"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D6B3BDFD-D9C9-41CD-8969-18E25B0B906A}" type="presOf" srcId="{EB6FC82E-1B19-488C-A632-D75954DA5089}" destId="{53D723DB-08EA-4C67-A083-1E84675A5EC9}"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25AD02E5-BB19-4DA3-B040-516D3D3F56A1}" type="presOf" srcId="{4C1DEBAA-0F32-44E4-B462-2BE97B11C370}" destId="{1EAFD04D-F7C1-4C66-9C11-8C0C037F3ED0}" srcOrd="0" destOrd="0" presId="urn:microsoft.com/office/officeart/2005/8/layout/process1"/>
    <dgm:cxn modelId="{76532BB8-B6F1-479A-830C-40DBE0E8DFAD}" type="presOf" srcId="{81E37371-C328-40FD-B9AD-FA75F4663C9B}" destId="{36A5C852-F2C4-47BE-BE6D-30CC5E030890}"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9F4E8AEA-B1ED-4C09-92BB-B5FB05A063D4}" type="presOf" srcId="{C2A03412-7A86-46AA-8DFB-C2E3240B296F}" destId="{21B9CB86-07E8-4748-B26B-05CC586D5445}" srcOrd="0" destOrd="0" presId="urn:microsoft.com/office/officeart/2005/8/layout/process1"/>
    <dgm:cxn modelId="{69003734-D076-4D42-9483-DF98134B2C3B}" type="presOf" srcId="{06178BE7-8D27-41F5-A65A-4D98E9DB63FD}" destId="{22058855-13C9-4F9E-99CA-BF1D24F161FF}" srcOrd="1" destOrd="0" presId="urn:microsoft.com/office/officeart/2005/8/layout/process1"/>
    <dgm:cxn modelId="{C5EEF7F8-00D3-4E7B-9C7F-809808C993D3}" type="presOf" srcId="{90EB916C-B489-422B-94D2-5B5CD0BA0924}" destId="{EEE0AE1E-1F08-42AE-8717-E5F14D0FFFB3}" srcOrd="0" destOrd="0" presId="urn:microsoft.com/office/officeart/2005/8/layout/process1"/>
    <dgm:cxn modelId="{3C5AE244-B906-4489-BC14-56B0FD208C44}" type="presOf" srcId="{81E37371-C328-40FD-B9AD-FA75F4663C9B}" destId="{9912015A-2667-46BC-BF84-E489CCE25C15}" srcOrd="1" destOrd="0" presId="urn:microsoft.com/office/officeart/2005/8/layout/process1"/>
    <dgm:cxn modelId="{73EE572E-9249-464D-A2AB-6A34B0EE700D}" type="presOf" srcId="{EBDAE86E-3CEA-46E1-AF4F-EF0AC5801943}" destId="{A3621419-B9AD-42F5-89B3-19BB305FDD86}" srcOrd="0" destOrd="0" presId="urn:microsoft.com/office/officeart/2005/8/layout/process1"/>
    <dgm:cxn modelId="{1B3192D2-8454-4835-821B-E45C9C33FCDC}" type="presOf" srcId="{06178BE7-8D27-41F5-A65A-4D98E9DB63FD}" destId="{FF98E716-3DA5-4B4A-B765-410C97872A7F}" srcOrd="0" destOrd="0" presId="urn:microsoft.com/office/officeart/2005/8/layout/process1"/>
    <dgm:cxn modelId="{DAD6A0F0-3772-47B1-8C99-36AA50F083E0}" type="presOf" srcId="{FF1D812A-46AC-4DAD-9D1D-5E7F7CF594A2}" destId="{B057702A-0CBB-4C50-ACC4-7C2E848623E7}" srcOrd="0" destOrd="0" presId="urn:microsoft.com/office/officeart/2005/8/layout/process1"/>
    <dgm:cxn modelId="{54866B83-59F7-440C-8BF9-5C6740D17B67}" type="presParOf" srcId="{B057702A-0CBB-4C50-ACC4-7C2E848623E7}" destId="{21B9CB86-07E8-4748-B26B-05CC586D5445}" srcOrd="0" destOrd="0" presId="urn:microsoft.com/office/officeart/2005/8/layout/process1"/>
    <dgm:cxn modelId="{4ED6E8F8-B3F9-4954-A331-3B79AC27296D}" type="presParOf" srcId="{B057702A-0CBB-4C50-ACC4-7C2E848623E7}" destId="{FF98E716-3DA5-4B4A-B765-410C97872A7F}" srcOrd="1" destOrd="0" presId="urn:microsoft.com/office/officeart/2005/8/layout/process1"/>
    <dgm:cxn modelId="{3EB0D461-1D28-40BF-B32E-982EB6F24E5C}" type="presParOf" srcId="{FF98E716-3DA5-4B4A-B765-410C97872A7F}" destId="{22058855-13C9-4F9E-99CA-BF1D24F161FF}" srcOrd="0" destOrd="0" presId="urn:microsoft.com/office/officeart/2005/8/layout/process1"/>
    <dgm:cxn modelId="{4CD5AB7D-C572-4BBA-9FD5-C1D37757E659}" type="presParOf" srcId="{B057702A-0CBB-4C50-ACC4-7C2E848623E7}" destId="{53D723DB-08EA-4C67-A083-1E84675A5EC9}" srcOrd="2" destOrd="0" presId="urn:microsoft.com/office/officeart/2005/8/layout/process1"/>
    <dgm:cxn modelId="{A122127F-1E8E-44E9-A477-BF0BC9EB7B66}" type="presParOf" srcId="{B057702A-0CBB-4C50-ACC4-7C2E848623E7}" destId="{4F8282E8-73A7-4E44-B934-4359F7D10754}" srcOrd="3" destOrd="0" presId="urn:microsoft.com/office/officeart/2005/8/layout/process1"/>
    <dgm:cxn modelId="{BCDC7EEB-855C-4394-B489-0A666B3B3B26}" type="presParOf" srcId="{4F8282E8-73A7-4E44-B934-4359F7D10754}" destId="{465292F9-674A-4E2D-9BEE-9970FE2B31E5}" srcOrd="0" destOrd="0" presId="urn:microsoft.com/office/officeart/2005/8/layout/process1"/>
    <dgm:cxn modelId="{2A0238D0-3495-41A8-B215-7110EEDB85E3}" type="presParOf" srcId="{B057702A-0CBB-4C50-ACC4-7C2E848623E7}" destId="{4BACDF9A-8DCC-45C0-976F-1A8C11DB23B7}" srcOrd="4" destOrd="0" presId="urn:microsoft.com/office/officeart/2005/8/layout/process1"/>
    <dgm:cxn modelId="{625B3496-7E89-4980-BF7F-639345C2DE2B}" type="presParOf" srcId="{B057702A-0CBB-4C50-ACC4-7C2E848623E7}" destId="{37D8FB20-EAFA-47CA-A169-B9766F3E1E36}" srcOrd="5" destOrd="0" presId="urn:microsoft.com/office/officeart/2005/8/layout/process1"/>
    <dgm:cxn modelId="{FEE054F5-70D8-4F84-A474-FE2C92FA4A0F}" type="presParOf" srcId="{37D8FB20-EAFA-47CA-A169-B9766F3E1E36}" destId="{2509FA75-0014-4BF4-98C1-5D1DB43FCDC2}" srcOrd="0" destOrd="0" presId="urn:microsoft.com/office/officeart/2005/8/layout/process1"/>
    <dgm:cxn modelId="{6451CA09-4C1D-4BDC-A95A-9ECF2E7BBF58}" type="presParOf" srcId="{B057702A-0CBB-4C50-ACC4-7C2E848623E7}" destId="{EEE0AE1E-1F08-42AE-8717-E5F14D0FFFB3}" srcOrd="6" destOrd="0" presId="urn:microsoft.com/office/officeart/2005/8/layout/process1"/>
    <dgm:cxn modelId="{93ED6644-D3B3-4B3B-B924-683EE2E8B629}" type="presParOf" srcId="{B057702A-0CBB-4C50-ACC4-7C2E848623E7}" destId="{36A5C852-F2C4-47BE-BE6D-30CC5E030890}" srcOrd="7" destOrd="0" presId="urn:microsoft.com/office/officeart/2005/8/layout/process1"/>
    <dgm:cxn modelId="{61324960-E7E9-44FA-B16C-BD0ABFB8294D}" type="presParOf" srcId="{36A5C852-F2C4-47BE-BE6D-30CC5E030890}" destId="{9912015A-2667-46BC-BF84-E489CCE25C15}" srcOrd="0" destOrd="0" presId="urn:microsoft.com/office/officeart/2005/8/layout/process1"/>
    <dgm:cxn modelId="{962C655E-2020-4C4F-A8D4-701D0B290445}" type="presParOf" srcId="{B057702A-0CBB-4C50-ACC4-7C2E848623E7}" destId="{1BFE718F-5ADE-442D-8A46-1E676CBE4448}" srcOrd="8" destOrd="0" presId="urn:microsoft.com/office/officeart/2005/8/layout/process1"/>
    <dgm:cxn modelId="{095FA5DF-CAEF-42EC-8235-DC958621C411}" type="presParOf" srcId="{B057702A-0CBB-4C50-ACC4-7C2E848623E7}" destId="{A3621419-B9AD-42F5-89B3-19BB305FDD86}" srcOrd="9" destOrd="0" presId="urn:microsoft.com/office/officeart/2005/8/layout/process1"/>
    <dgm:cxn modelId="{E6A099BB-B746-47D7-BBF2-C54E5EBC0CF3}" type="presParOf" srcId="{A3621419-B9AD-42F5-89B3-19BB305FDD86}" destId="{D386EBBC-E189-45DD-B745-BF7194FED0C9}" srcOrd="0" destOrd="0" presId="urn:microsoft.com/office/officeart/2005/8/layout/process1"/>
    <dgm:cxn modelId="{01BE8D96-444E-48A0-89BF-F0940D3FC376}"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4F191103-D123-42A6-BE74-D85A906F2569}" type="presOf" srcId="{06178BE7-8D27-41F5-A65A-4D98E9DB63FD}" destId="{FF98E716-3DA5-4B4A-B765-410C97872A7F}"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1D6DCAE8-9DA4-48FB-B3D2-1BA10BEC02C8}" type="presOf" srcId="{4C1DEBAA-0F32-44E4-B462-2BE97B11C370}" destId="{1EAFD04D-F7C1-4C66-9C11-8C0C037F3ED0}" srcOrd="0" destOrd="0" presId="urn:microsoft.com/office/officeart/2005/8/layout/process1"/>
    <dgm:cxn modelId="{A8BD0EAC-91E2-4EDF-ACB4-688FBA350216}" type="presOf" srcId="{20646FCE-705B-44A0-BB1A-2EC7AA2A4E2E}" destId="{37D8FB20-EAFA-47CA-A169-B9766F3E1E36}" srcOrd="0" destOrd="0" presId="urn:microsoft.com/office/officeart/2005/8/layout/process1"/>
    <dgm:cxn modelId="{EBC252B0-2C6B-46D5-B108-E4D838C12A5F}" type="presOf" srcId="{7F63495B-E1DD-4AD2-94A2-E86E532CFC36}" destId="{4BACDF9A-8DCC-45C0-976F-1A8C11DB23B7}" srcOrd="0" destOrd="0" presId="urn:microsoft.com/office/officeart/2005/8/layout/process1"/>
    <dgm:cxn modelId="{8021692E-120F-4D48-A46D-909E6222BA3A}" type="presOf" srcId="{EBDAE86E-3CEA-46E1-AF4F-EF0AC5801943}" destId="{A3621419-B9AD-42F5-89B3-19BB305FDD86}" srcOrd="0" destOrd="0" presId="urn:microsoft.com/office/officeart/2005/8/layout/process1"/>
    <dgm:cxn modelId="{804D7082-581A-4BF5-8C56-4D0518968D6F}" type="presOf" srcId="{EBDAE86E-3CEA-46E1-AF4F-EF0AC5801943}" destId="{D386EBBC-E189-45DD-B745-BF7194FED0C9}"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0E1842FD-DB6E-4CA4-8F3F-98B9AA5C1C8E}" type="presOf" srcId="{90EB916C-B489-422B-94D2-5B5CD0BA0924}" destId="{EEE0AE1E-1F08-42AE-8717-E5F14D0FFFB3}" srcOrd="0" destOrd="0" presId="urn:microsoft.com/office/officeart/2005/8/layout/process1"/>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F98778E7-E1DF-4F9A-B170-D9ECB63A6C6E}" type="presOf" srcId="{92D52AC9-EA34-475B-8E11-D7558B66CAFC}" destId="{465292F9-674A-4E2D-9BEE-9970FE2B31E5}" srcOrd="1" destOrd="0" presId="urn:microsoft.com/office/officeart/2005/8/layout/process1"/>
    <dgm:cxn modelId="{C74FCE9B-D016-416A-AE0D-E74053C273BA}" type="presOf" srcId="{FF1D812A-46AC-4DAD-9D1D-5E7F7CF594A2}" destId="{B057702A-0CBB-4C50-ACC4-7C2E848623E7}" srcOrd="0" destOrd="0" presId="urn:microsoft.com/office/officeart/2005/8/layout/process1"/>
    <dgm:cxn modelId="{8C492E91-C4E1-4DD4-8C00-169C23F7CE5B}" type="presOf" srcId="{C2A03412-7A86-46AA-8DFB-C2E3240B296F}" destId="{21B9CB86-07E8-4748-B26B-05CC586D5445}"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A1DB6E46-39B1-4B62-9DFA-D74573351459}" srcId="{FF1D812A-46AC-4DAD-9D1D-5E7F7CF594A2}" destId="{90EB916C-B489-422B-94D2-5B5CD0BA0924}" srcOrd="3" destOrd="0" parTransId="{795CB2DA-0D89-412A-8746-0A55F814F439}" sibTransId="{81E37371-C328-40FD-B9AD-FA75F4663C9B}"/>
    <dgm:cxn modelId="{AB250443-88F9-484A-9BEF-FE8BD4FDD863}" type="presOf" srcId="{92D52AC9-EA34-475B-8E11-D7558B66CAFC}" destId="{4F8282E8-73A7-4E44-B934-4359F7D10754}" srcOrd="0" destOrd="0" presId="urn:microsoft.com/office/officeart/2005/8/layout/process1"/>
    <dgm:cxn modelId="{73D78406-0CCB-43E5-8100-20993F012E2E}" type="presOf" srcId="{81E37371-C328-40FD-B9AD-FA75F4663C9B}" destId="{36A5C852-F2C4-47BE-BE6D-30CC5E030890}" srcOrd="0" destOrd="0" presId="urn:microsoft.com/office/officeart/2005/8/layout/process1"/>
    <dgm:cxn modelId="{762E1D0C-2F4F-44F0-9581-22128A8AC65F}" type="presOf" srcId="{EB6FC82E-1B19-488C-A632-D75954DA5089}" destId="{53D723DB-08EA-4C67-A083-1E84675A5EC9}" srcOrd="0" destOrd="0" presId="urn:microsoft.com/office/officeart/2005/8/layout/process1"/>
    <dgm:cxn modelId="{9D097A96-A491-4E36-83D8-5333E08F2520}" type="presOf" srcId="{06178BE7-8D27-41F5-A65A-4D98E9DB63FD}" destId="{22058855-13C9-4F9E-99CA-BF1D24F161FF}" srcOrd="1" destOrd="0" presId="urn:microsoft.com/office/officeart/2005/8/layout/process1"/>
    <dgm:cxn modelId="{40185F5C-D23A-4BC2-B486-5E7C50D97C78}" type="presOf" srcId="{20646FCE-705B-44A0-BB1A-2EC7AA2A4E2E}" destId="{2509FA75-0014-4BF4-98C1-5D1DB43FCDC2}" srcOrd="1" destOrd="0" presId="urn:microsoft.com/office/officeart/2005/8/layout/process1"/>
    <dgm:cxn modelId="{C47AA28C-6C02-4933-8B75-99C0BE51B546}" type="presOf" srcId="{7479B931-5197-489F-B820-1260B7851AF6}" destId="{1BFE718F-5ADE-442D-8A46-1E676CBE4448}" srcOrd="0" destOrd="0" presId="urn:microsoft.com/office/officeart/2005/8/layout/process1"/>
    <dgm:cxn modelId="{948FA6CB-74E0-49C9-B7EB-BB9347E89226}" type="presOf" srcId="{81E37371-C328-40FD-B9AD-FA75F4663C9B}" destId="{9912015A-2667-46BC-BF84-E489CCE25C15}" srcOrd="1" destOrd="0" presId="urn:microsoft.com/office/officeart/2005/8/layout/process1"/>
    <dgm:cxn modelId="{91B1098B-1F85-4B26-B9F6-9B0059599741}" type="presParOf" srcId="{B057702A-0CBB-4C50-ACC4-7C2E848623E7}" destId="{21B9CB86-07E8-4748-B26B-05CC586D5445}" srcOrd="0" destOrd="0" presId="urn:microsoft.com/office/officeart/2005/8/layout/process1"/>
    <dgm:cxn modelId="{45203AC3-EA4F-4230-8DA2-13929010AE28}" type="presParOf" srcId="{B057702A-0CBB-4C50-ACC4-7C2E848623E7}" destId="{FF98E716-3DA5-4B4A-B765-410C97872A7F}" srcOrd="1" destOrd="0" presId="urn:microsoft.com/office/officeart/2005/8/layout/process1"/>
    <dgm:cxn modelId="{8EC459C4-96E4-4ACD-98CC-10E7F519CB37}" type="presParOf" srcId="{FF98E716-3DA5-4B4A-B765-410C97872A7F}" destId="{22058855-13C9-4F9E-99CA-BF1D24F161FF}" srcOrd="0" destOrd="0" presId="urn:microsoft.com/office/officeart/2005/8/layout/process1"/>
    <dgm:cxn modelId="{3D2F1381-B352-4A2A-A9EF-9E67CE46D562}" type="presParOf" srcId="{B057702A-0CBB-4C50-ACC4-7C2E848623E7}" destId="{53D723DB-08EA-4C67-A083-1E84675A5EC9}" srcOrd="2" destOrd="0" presId="urn:microsoft.com/office/officeart/2005/8/layout/process1"/>
    <dgm:cxn modelId="{0405245E-98E6-44A0-8512-69993611EC77}" type="presParOf" srcId="{B057702A-0CBB-4C50-ACC4-7C2E848623E7}" destId="{4F8282E8-73A7-4E44-B934-4359F7D10754}" srcOrd="3" destOrd="0" presId="urn:microsoft.com/office/officeart/2005/8/layout/process1"/>
    <dgm:cxn modelId="{7AA79338-3A31-4766-A7A2-775F5EDB1B28}" type="presParOf" srcId="{4F8282E8-73A7-4E44-B934-4359F7D10754}" destId="{465292F9-674A-4E2D-9BEE-9970FE2B31E5}" srcOrd="0" destOrd="0" presId="urn:microsoft.com/office/officeart/2005/8/layout/process1"/>
    <dgm:cxn modelId="{BBAC02F8-E44E-4E90-BDE2-71390E5666BA}" type="presParOf" srcId="{B057702A-0CBB-4C50-ACC4-7C2E848623E7}" destId="{4BACDF9A-8DCC-45C0-976F-1A8C11DB23B7}" srcOrd="4" destOrd="0" presId="urn:microsoft.com/office/officeart/2005/8/layout/process1"/>
    <dgm:cxn modelId="{8699FB8A-9E43-4769-BCDF-A1E336B8DA27}" type="presParOf" srcId="{B057702A-0CBB-4C50-ACC4-7C2E848623E7}" destId="{37D8FB20-EAFA-47CA-A169-B9766F3E1E36}" srcOrd="5" destOrd="0" presId="urn:microsoft.com/office/officeart/2005/8/layout/process1"/>
    <dgm:cxn modelId="{7299ED4D-4E73-4B62-8195-0696985D0BBC}" type="presParOf" srcId="{37D8FB20-EAFA-47CA-A169-B9766F3E1E36}" destId="{2509FA75-0014-4BF4-98C1-5D1DB43FCDC2}" srcOrd="0" destOrd="0" presId="urn:microsoft.com/office/officeart/2005/8/layout/process1"/>
    <dgm:cxn modelId="{D95A1BB9-39DE-4EC5-AF97-34BB709B28BF}" type="presParOf" srcId="{B057702A-0CBB-4C50-ACC4-7C2E848623E7}" destId="{EEE0AE1E-1F08-42AE-8717-E5F14D0FFFB3}" srcOrd="6" destOrd="0" presId="urn:microsoft.com/office/officeart/2005/8/layout/process1"/>
    <dgm:cxn modelId="{3C123A2A-3A36-4C48-B79E-215353867F73}" type="presParOf" srcId="{B057702A-0CBB-4C50-ACC4-7C2E848623E7}" destId="{36A5C852-F2C4-47BE-BE6D-30CC5E030890}" srcOrd="7" destOrd="0" presId="urn:microsoft.com/office/officeart/2005/8/layout/process1"/>
    <dgm:cxn modelId="{3BB8FBBC-CE01-423B-ACE4-D490FE486FFA}" type="presParOf" srcId="{36A5C852-F2C4-47BE-BE6D-30CC5E030890}" destId="{9912015A-2667-46BC-BF84-E489CCE25C15}" srcOrd="0" destOrd="0" presId="urn:microsoft.com/office/officeart/2005/8/layout/process1"/>
    <dgm:cxn modelId="{CE13EF06-FC61-4C08-9DB2-CDDA6E43BDF8}" type="presParOf" srcId="{B057702A-0CBB-4C50-ACC4-7C2E848623E7}" destId="{1BFE718F-5ADE-442D-8A46-1E676CBE4448}" srcOrd="8" destOrd="0" presId="urn:microsoft.com/office/officeart/2005/8/layout/process1"/>
    <dgm:cxn modelId="{E34318F4-0CA8-4221-ADC6-0F4E62B127B1}" type="presParOf" srcId="{B057702A-0CBB-4C50-ACC4-7C2E848623E7}" destId="{A3621419-B9AD-42F5-89B3-19BB305FDD86}" srcOrd="9" destOrd="0" presId="urn:microsoft.com/office/officeart/2005/8/layout/process1"/>
    <dgm:cxn modelId="{6BC8F2A0-B718-47C0-A2CE-A3DC5DEFA469}" type="presParOf" srcId="{A3621419-B9AD-42F5-89B3-19BB305FDD86}" destId="{D386EBBC-E189-45DD-B745-BF7194FED0C9}" srcOrd="0" destOrd="0" presId="urn:microsoft.com/office/officeart/2005/8/layout/process1"/>
    <dgm:cxn modelId="{594ABD4A-2D56-4670-88F4-7FBEC2A5DE6F}"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917ECC19-1C3D-41AF-B677-D4FFCADCD922}" type="presOf" srcId="{06178BE7-8D27-41F5-A65A-4D98E9DB63FD}" destId="{22058855-13C9-4F9E-99CA-BF1D24F161FF}" srcOrd="1" destOrd="0" presId="urn:microsoft.com/office/officeart/2005/8/layout/process1"/>
    <dgm:cxn modelId="{BF183F9D-5664-4682-B506-4BB2A4AAF9AF}" type="presOf" srcId="{20646FCE-705B-44A0-BB1A-2EC7AA2A4E2E}" destId="{37D8FB20-EAFA-47CA-A169-B9766F3E1E36}"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D9C3527B-75A5-4ABA-83AB-CC9B99044EB3}" type="presOf" srcId="{EBDAE86E-3CEA-46E1-AF4F-EF0AC5801943}" destId="{A3621419-B9AD-42F5-89B3-19BB305FDD86}" srcOrd="0" destOrd="0" presId="urn:microsoft.com/office/officeart/2005/8/layout/process1"/>
    <dgm:cxn modelId="{69B190B8-3117-45E0-A097-600594B20AAB}" srcId="{FF1D812A-46AC-4DAD-9D1D-5E7F7CF594A2}" destId="{4C1DEBAA-0F32-44E4-B462-2BE97B11C370}" srcOrd="5" destOrd="0" parTransId="{C849807A-C483-4CA7-99A7-4D5DF6B147BB}" sibTransId="{E94B1057-1EF8-4C77-A54A-C4A8A9042316}"/>
    <dgm:cxn modelId="{A41567A2-F759-4FB8-8521-0602A1321C87}" type="presOf" srcId="{81E37371-C328-40FD-B9AD-FA75F4663C9B}" destId="{36A5C852-F2C4-47BE-BE6D-30CC5E030890}"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B3E3B612-D08E-4A33-B8F2-DBEE0CBF73C7}" type="presOf" srcId="{7479B931-5197-489F-B820-1260B7851AF6}" destId="{1BFE718F-5ADE-442D-8A46-1E676CBE4448}" srcOrd="0" destOrd="0" presId="urn:microsoft.com/office/officeart/2005/8/layout/process1"/>
    <dgm:cxn modelId="{D23580F4-D471-44DB-AF28-F0F6701D71AF}" type="presOf" srcId="{FF1D812A-46AC-4DAD-9D1D-5E7F7CF594A2}" destId="{B057702A-0CBB-4C50-ACC4-7C2E848623E7}" srcOrd="0" destOrd="0" presId="urn:microsoft.com/office/officeart/2005/8/layout/process1"/>
    <dgm:cxn modelId="{920EAE23-E840-47B5-B8CC-186F9A6F5A43}" type="presOf" srcId="{81E37371-C328-40FD-B9AD-FA75F4663C9B}" destId="{9912015A-2667-46BC-BF84-E489CCE25C15}" srcOrd="1" destOrd="0" presId="urn:microsoft.com/office/officeart/2005/8/layout/process1"/>
    <dgm:cxn modelId="{CD21BCD0-8A57-4638-A661-51B7025334F0}" type="presOf" srcId="{4C1DEBAA-0F32-44E4-B462-2BE97B11C370}" destId="{1EAFD04D-F7C1-4C66-9C11-8C0C037F3ED0}"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311A3E22-6A87-4E4F-A9F9-22DE716A2EDD}" type="presOf" srcId="{EB6FC82E-1B19-488C-A632-D75954DA5089}" destId="{53D723DB-08EA-4C67-A083-1E84675A5EC9}" srcOrd="0" destOrd="0" presId="urn:microsoft.com/office/officeart/2005/8/layout/process1"/>
    <dgm:cxn modelId="{1CA43023-8B6F-4D00-B749-BD60716866A3}" type="presOf" srcId="{90EB916C-B489-422B-94D2-5B5CD0BA0924}" destId="{EEE0AE1E-1F08-42AE-8717-E5F14D0FFFB3}"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E1D95148-370E-4164-8920-A31E4FCE2FA7}" type="presOf" srcId="{92D52AC9-EA34-475B-8E11-D7558B66CAFC}" destId="{4F8282E8-73A7-4E44-B934-4359F7D10754}" srcOrd="0" destOrd="0" presId="urn:microsoft.com/office/officeart/2005/8/layout/process1"/>
    <dgm:cxn modelId="{9B253E9B-58E3-4787-9671-0F8B160CE49C}" type="presOf" srcId="{7F63495B-E1DD-4AD2-94A2-E86E532CFC36}" destId="{4BACDF9A-8DCC-45C0-976F-1A8C11DB23B7}" srcOrd="0" destOrd="0" presId="urn:microsoft.com/office/officeart/2005/8/layout/process1"/>
    <dgm:cxn modelId="{A23A7E8B-5984-4191-A59F-2C36E3726279}" type="presOf" srcId="{06178BE7-8D27-41F5-A65A-4D98E9DB63FD}" destId="{FF98E716-3DA5-4B4A-B765-410C97872A7F}" srcOrd="0" destOrd="0" presId="urn:microsoft.com/office/officeart/2005/8/layout/process1"/>
    <dgm:cxn modelId="{3F8238BC-0BDA-4374-AA96-32105F74C772}" type="presOf" srcId="{20646FCE-705B-44A0-BB1A-2EC7AA2A4E2E}" destId="{2509FA75-0014-4BF4-98C1-5D1DB43FCDC2}" srcOrd="1" destOrd="0" presId="urn:microsoft.com/office/officeart/2005/8/layout/process1"/>
    <dgm:cxn modelId="{BE81DFEC-4367-4D7E-9F6A-984F0471DE5A}" type="presOf" srcId="{EBDAE86E-3CEA-46E1-AF4F-EF0AC5801943}" destId="{D386EBBC-E189-45DD-B745-BF7194FED0C9}" srcOrd="1" destOrd="0" presId="urn:microsoft.com/office/officeart/2005/8/layout/process1"/>
    <dgm:cxn modelId="{2779A0BC-D2D1-4B52-BC70-4F697B5C3CBE}" type="presOf" srcId="{C2A03412-7A86-46AA-8DFB-C2E3240B296F}" destId="{21B9CB86-07E8-4748-B26B-05CC586D5445}" srcOrd="0" destOrd="0" presId="urn:microsoft.com/office/officeart/2005/8/layout/process1"/>
    <dgm:cxn modelId="{B04984F8-8CE3-4B55-99F2-B508D01E416A}" type="presOf" srcId="{92D52AC9-EA34-475B-8E11-D7558B66CAFC}" destId="{465292F9-674A-4E2D-9BEE-9970FE2B31E5}" srcOrd="1" destOrd="0" presId="urn:microsoft.com/office/officeart/2005/8/layout/process1"/>
    <dgm:cxn modelId="{DE931E54-404F-45C8-A7B9-3EFD62589D5E}" type="presParOf" srcId="{B057702A-0CBB-4C50-ACC4-7C2E848623E7}" destId="{21B9CB86-07E8-4748-B26B-05CC586D5445}" srcOrd="0" destOrd="0" presId="urn:microsoft.com/office/officeart/2005/8/layout/process1"/>
    <dgm:cxn modelId="{A50C0A7C-F981-44CA-B2BE-976AF82DF987}" type="presParOf" srcId="{B057702A-0CBB-4C50-ACC4-7C2E848623E7}" destId="{FF98E716-3DA5-4B4A-B765-410C97872A7F}" srcOrd="1" destOrd="0" presId="urn:microsoft.com/office/officeart/2005/8/layout/process1"/>
    <dgm:cxn modelId="{C9D44FF5-F60B-4888-99EC-834576837863}" type="presParOf" srcId="{FF98E716-3DA5-4B4A-B765-410C97872A7F}" destId="{22058855-13C9-4F9E-99CA-BF1D24F161FF}" srcOrd="0" destOrd="0" presId="urn:microsoft.com/office/officeart/2005/8/layout/process1"/>
    <dgm:cxn modelId="{A9BB293C-4E91-4A06-86BC-16C9379B42E6}" type="presParOf" srcId="{B057702A-0CBB-4C50-ACC4-7C2E848623E7}" destId="{53D723DB-08EA-4C67-A083-1E84675A5EC9}" srcOrd="2" destOrd="0" presId="urn:microsoft.com/office/officeart/2005/8/layout/process1"/>
    <dgm:cxn modelId="{4B018246-6D58-46A1-B987-14B8489E5274}" type="presParOf" srcId="{B057702A-0CBB-4C50-ACC4-7C2E848623E7}" destId="{4F8282E8-73A7-4E44-B934-4359F7D10754}" srcOrd="3" destOrd="0" presId="urn:microsoft.com/office/officeart/2005/8/layout/process1"/>
    <dgm:cxn modelId="{1D7EC46E-EE05-4B63-88AA-BCC7241E4114}" type="presParOf" srcId="{4F8282E8-73A7-4E44-B934-4359F7D10754}" destId="{465292F9-674A-4E2D-9BEE-9970FE2B31E5}" srcOrd="0" destOrd="0" presId="urn:microsoft.com/office/officeart/2005/8/layout/process1"/>
    <dgm:cxn modelId="{92048A52-DD18-42BE-A171-1C5A2451DDB3}" type="presParOf" srcId="{B057702A-0CBB-4C50-ACC4-7C2E848623E7}" destId="{4BACDF9A-8DCC-45C0-976F-1A8C11DB23B7}" srcOrd="4" destOrd="0" presId="urn:microsoft.com/office/officeart/2005/8/layout/process1"/>
    <dgm:cxn modelId="{1D74466F-1A50-46F6-9691-C696BC3B3339}" type="presParOf" srcId="{B057702A-0CBB-4C50-ACC4-7C2E848623E7}" destId="{37D8FB20-EAFA-47CA-A169-B9766F3E1E36}" srcOrd="5" destOrd="0" presId="urn:microsoft.com/office/officeart/2005/8/layout/process1"/>
    <dgm:cxn modelId="{99683C4F-5717-41AD-82F7-07A5E21F0DAA}" type="presParOf" srcId="{37D8FB20-EAFA-47CA-A169-B9766F3E1E36}" destId="{2509FA75-0014-4BF4-98C1-5D1DB43FCDC2}" srcOrd="0" destOrd="0" presId="urn:microsoft.com/office/officeart/2005/8/layout/process1"/>
    <dgm:cxn modelId="{AF9CA429-DBA0-44BB-BA49-A981E646DDFA}" type="presParOf" srcId="{B057702A-0CBB-4C50-ACC4-7C2E848623E7}" destId="{EEE0AE1E-1F08-42AE-8717-E5F14D0FFFB3}" srcOrd="6" destOrd="0" presId="urn:microsoft.com/office/officeart/2005/8/layout/process1"/>
    <dgm:cxn modelId="{5C85E04C-9041-4068-A65C-515B4258DAE8}" type="presParOf" srcId="{B057702A-0CBB-4C50-ACC4-7C2E848623E7}" destId="{36A5C852-F2C4-47BE-BE6D-30CC5E030890}" srcOrd="7" destOrd="0" presId="urn:microsoft.com/office/officeart/2005/8/layout/process1"/>
    <dgm:cxn modelId="{CACEB831-355B-4033-8621-6A47EA9D1C25}" type="presParOf" srcId="{36A5C852-F2C4-47BE-BE6D-30CC5E030890}" destId="{9912015A-2667-46BC-BF84-E489CCE25C15}" srcOrd="0" destOrd="0" presId="urn:microsoft.com/office/officeart/2005/8/layout/process1"/>
    <dgm:cxn modelId="{3C6B6A76-1095-4434-91A6-4F4FAB9AEB36}" type="presParOf" srcId="{B057702A-0CBB-4C50-ACC4-7C2E848623E7}" destId="{1BFE718F-5ADE-442D-8A46-1E676CBE4448}" srcOrd="8" destOrd="0" presId="urn:microsoft.com/office/officeart/2005/8/layout/process1"/>
    <dgm:cxn modelId="{BD28FD78-F245-4C69-873E-BFA431312F1D}" type="presParOf" srcId="{B057702A-0CBB-4C50-ACC4-7C2E848623E7}" destId="{A3621419-B9AD-42F5-89B3-19BB305FDD86}" srcOrd="9" destOrd="0" presId="urn:microsoft.com/office/officeart/2005/8/layout/process1"/>
    <dgm:cxn modelId="{D398D19D-DE74-4F04-AA98-A74BE8440E89}" type="presParOf" srcId="{A3621419-B9AD-42F5-89B3-19BB305FDD86}" destId="{D386EBBC-E189-45DD-B745-BF7194FED0C9}" srcOrd="0" destOrd="0" presId="urn:microsoft.com/office/officeart/2005/8/layout/process1"/>
    <dgm:cxn modelId="{92055409-5D43-4E77-9A3A-3FF63A7CFCFB}"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C5E532DE-D9ED-4BE8-A3FA-9873E8239941}" type="presOf" srcId="{EB6FC82E-1B19-488C-A632-D75954DA5089}" destId="{53D723DB-08EA-4C67-A083-1E84675A5EC9}"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A49648E8-AF13-48A4-8345-467FF13FD119}" type="presOf" srcId="{81E37371-C328-40FD-B9AD-FA75F4663C9B}" destId="{9912015A-2667-46BC-BF84-E489CCE25C15}" srcOrd="1" destOrd="0" presId="urn:microsoft.com/office/officeart/2005/8/layout/process1"/>
    <dgm:cxn modelId="{E232BE42-A08C-4DFA-9319-1F7FB14A37FF}" type="presOf" srcId="{EBDAE86E-3CEA-46E1-AF4F-EF0AC5801943}" destId="{A3621419-B9AD-42F5-89B3-19BB305FDD86}"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E83A75C5-F641-4B94-AE62-51C59FDAC5FE}" type="presOf" srcId="{FF1D812A-46AC-4DAD-9D1D-5E7F7CF594A2}" destId="{B057702A-0CBB-4C50-ACC4-7C2E848623E7}" srcOrd="0" destOrd="0" presId="urn:microsoft.com/office/officeart/2005/8/layout/process1"/>
    <dgm:cxn modelId="{61A4931A-E7E6-41E2-9C4A-F1EB488672AA}" type="presOf" srcId="{92D52AC9-EA34-475B-8E11-D7558B66CAFC}" destId="{4F8282E8-73A7-4E44-B934-4359F7D10754}" srcOrd="0" destOrd="0" presId="urn:microsoft.com/office/officeart/2005/8/layout/process1"/>
    <dgm:cxn modelId="{EDFE5662-2C03-4C69-9334-D0C5B96E64CB}" type="presOf" srcId="{06178BE7-8D27-41F5-A65A-4D98E9DB63FD}" destId="{FF98E716-3DA5-4B4A-B765-410C97872A7F}" srcOrd="0" destOrd="0" presId="urn:microsoft.com/office/officeart/2005/8/layout/process1"/>
    <dgm:cxn modelId="{69917B1F-C0C9-4A9E-A575-2F8AF6570FD0}" type="presOf" srcId="{7479B931-5197-489F-B820-1260B7851AF6}" destId="{1BFE718F-5ADE-442D-8A46-1E676CBE4448}" srcOrd="0" destOrd="0" presId="urn:microsoft.com/office/officeart/2005/8/layout/process1"/>
    <dgm:cxn modelId="{B44B58EC-B3FF-4E85-84CF-0B897A48F675}" type="presOf" srcId="{20646FCE-705B-44A0-BB1A-2EC7AA2A4E2E}" destId="{37D8FB20-EAFA-47CA-A169-B9766F3E1E36}"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F27191D0-133D-4648-BF14-8B5C1697D3C2}" type="presOf" srcId="{81E37371-C328-40FD-B9AD-FA75F4663C9B}" destId="{36A5C852-F2C4-47BE-BE6D-30CC5E030890}" srcOrd="0" destOrd="0" presId="urn:microsoft.com/office/officeart/2005/8/layout/process1"/>
    <dgm:cxn modelId="{D9F18BA8-B9F7-440E-A10B-BCC112C16D1B}" type="presOf" srcId="{20646FCE-705B-44A0-BB1A-2EC7AA2A4E2E}" destId="{2509FA75-0014-4BF4-98C1-5D1DB43FCDC2}"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C5F88E2E-B44A-4D4D-BDAD-3949589EA55D}" type="presOf" srcId="{EBDAE86E-3CEA-46E1-AF4F-EF0AC5801943}" destId="{D386EBBC-E189-45DD-B745-BF7194FED0C9}" srcOrd="1" destOrd="0" presId="urn:microsoft.com/office/officeart/2005/8/layout/process1"/>
    <dgm:cxn modelId="{D6C56EED-D156-4BF2-B10E-CF81B9F78CBE}" type="presOf" srcId="{4C1DEBAA-0F32-44E4-B462-2BE97B11C370}" destId="{1EAFD04D-F7C1-4C66-9C11-8C0C037F3ED0}" srcOrd="0" destOrd="0" presId="urn:microsoft.com/office/officeart/2005/8/layout/process1"/>
    <dgm:cxn modelId="{D31291D5-A5E6-4F47-9747-6D9146F812A8}" type="presOf" srcId="{7F63495B-E1DD-4AD2-94A2-E86E532CFC36}" destId="{4BACDF9A-8DCC-45C0-976F-1A8C11DB23B7}" srcOrd="0" destOrd="0" presId="urn:microsoft.com/office/officeart/2005/8/layout/process1"/>
    <dgm:cxn modelId="{5E6411FD-F033-4FC8-B88E-C637EC933E37}" type="presOf" srcId="{90EB916C-B489-422B-94D2-5B5CD0BA0924}" destId="{EEE0AE1E-1F08-42AE-8717-E5F14D0FFFB3}" srcOrd="0" destOrd="0" presId="urn:microsoft.com/office/officeart/2005/8/layout/process1"/>
    <dgm:cxn modelId="{B855049D-CABE-4283-A3A8-41C8D489D14A}" type="presOf" srcId="{C2A03412-7A86-46AA-8DFB-C2E3240B296F}" destId="{21B9CB86-07E8-4748-B26B-05CC586D5445}" srcOrd="0" destOrd="0" presId="urn:microsoft.com/office/officeart/2005/8/layout/process1"/>
    <dgm:cxn modelId="{86CB2D17-1450-45E4-9D35-1FC80D5524C4}" type="presOf" srcId="{06178BE7-8D27-41F5-A65A-4D98E9DB63FD}" destId="{22058855-13C9-4F9E-99CA-BF1D24F161FF}" srcOrd="1" destOrd="0" presId="urn:microsoft.com/office/officeart/2005/8/layout/process1"/>
    <dgm:cxn modelId="{693D0DF8-C97D-48C4-BD11-D56382A26B46}" type="presOf" srcId="{92D52AC9-EA34-475B-8E11-D7558B66CAFC}" destId="{465292F9-674A-4E2D-9BEE-9970FE2B31E5}" srcOrd="1" destOrd="0" presId="urn:microsoft.com/office/officeart/2005/8/layout/process1"/>
    <dgm:cxn modelId="{F9002AD4-677D-417A-88D8-304A5E69ACDF}" type="presParOf" srcId="{B057702A-0CBB-4C50-ACC4-7C2E848623E7}" destId="{21B9CB86-07E8-4748-B26B-05CC586D5445}" srcOrd="0" destOrd="0" presId="urn:microsoft.com/office/officeart/2005/8/layout/process1"/>
    <dgm:cxn modelId="{5087EA4A-ACCB-4442-9175-19BECDF0EC52}" type="presParOf" srcId="{B057702A-0CBB-4C50-ACC4-7C2E848623E7}" destId="{FF98E716-3DA5-4B4A-B765-410C97872A7F}" srcOrd="1" destOrd="0" presId="urn:microsoft.com/office/officeart/2005/8/layout/process1"/>
    <dgm:cxn modelId="{CB6A969F-2DBC-4706-B473-72BA51675467}" type="presParOf" srcId="{FF98E716-3DA5-4B4A-B765-410C97872A7F}" destId="{22058855-13C9-4F9E-99CA-BF1D24F161FF}" srcOrd="0" destOrd="0" presId="urn:microsoft.com/office/officeart/2005/8/layout/process1"/>
    <dgm:cxn modelId="{D3B6DF5F-FD9B-4C26-8DE8-51C2D2EFC965}" type="presParOf" srcId="{B057702A-0CBB-4C50-ACC4-7C2E848623E7}" destId="{53D723DB-08EA-4C67-A083-1E84675A5EC9}" srcOrd="2" destOrd="0" presId="urn:microsoft.com/office/officeart/2005/8/layout/process1"/>
    <dgm:cxn modelId="{41D14A91-87C4-4C72-9F2E-2E63B47FFB73}" type="presParOf" srcId="{B057702A-0CBB-4C50-ACC4-7C2E848623E7}" destId="{4F8282E8-73A7-4E44-B934-4359F7D10754}" srcOrd="3" destOrd="0" presId="urn:microsoft.com/office/officeart/2005/8/layout/process1"/>
    <dgm:cxn modelId="{4836A86B-3EDF-43CD-A80D-FF298C0FC58C}" type="presParOf" srcId="{4F8282E8-73A7-4E44-B934-4359F7D10754}" destId="{465292F9-674A-4E2D-9BEE-9970FE2B31E5}" srcOrd="0" destOrd="0" presId="urn:microsoft.com/office/officeart/2005/8/layout/process1"/>
    <dgm:cxn modelId="{BE89A944-6F30-4046-972F-0B0514F4FBA1}" type="presParOf" srcId="{B057702A-0CBB-4C50-ACC4-7C2E848623E7}" destId="{4BACDF9A-8DCC-45C0-976F-1A8C11DB23B7}" srcOrd="4" destOrd="0" presId="urn:microsoft.com/office/officeart/2005/8/layout/process1"/>
    <dgm:cxn modelId="{F6787496-F74C-4653-9383-3D6CD69C165B}" type="presParOf" srcId="{B057702A-0CBB-4C50-ACC4-7C2E848623E7}" destId="{37D8FB20-EAFA-47CA-A169-B9766F3E1E36}" srcOrd="5" destOrd="0" presId="urn:microsoft.com/office/officeart/2005/8/layout/process1"/>
    <dgm:cxn modelId="{52BCA445-EC66-4367-88B8-66E184D50125}" type="presParOf" srcId="{37D8FB20-EAFA-47CA-A169-B9766F3E1E36}" destId="{2509FA75-0014-4BF4-98C1-5D1DB43FCDC2}" srcOrd="0" destOrd="0" presId="urn:microsoft.com/office/officeart/2005/8/layout/process1"/>
    <dgm:cxn modelId="{B08AA196-7DA5-4960-81F8-C1D0779BEAA3}" type="presParOf" srcId="{B057702A-0CBB-4C50-ACC4-7C2E848623E7}" destId="{EEE0AE1E-1F08-42AE-8717-E5F14D0FFFB3}" srcOrd="6" destOrd="0" presId="urn:microsoft.com/office/officeart/2005/8/layout/process1"/>
    <dgm:cxn modelId="{70AB207F-4002-4A3B-93C4-D6D01723F982}" type="presParOf" srcId="{B057702A-0CBB-4C50-ACC4-7C2E848623E7}" destId="{36A5C852-F2C4-47BE-BE6D-30CC5E030890}" srcOrd="7" destOrd="0" presId="urn:microsoft.com/office/officeart/2005/8/layout/process1"/>
    <dgm:cxn modelId="{0528F613-79F9-4339-846D-8A202AB2EC97}" type="presParOf" srcId="{36A5C852-F2C4-47BE-BE6D-30CC5E030890}" destId="{9912015A-2667-46BC-BF84-E489CCE25C15}" srcOrd="0" destOrd="0" presId="urn:microsoft.com/office/officeart/2005/8/layout/process1"/>
    <dgm:cxn modelId="{382A6FFD-DB8F-4998-B7A3-9498859C8B21}" type="presParOf" srcId="{B057702A-0CBB-4C50-ACC4-7C2E848623E7}" destId="{1BFE718F-5ADE-442D-8A46-1E676CBE4448}" srcOrd="8" destOrd="0" presId="urn:microsoft.com/office/officeart/2005/8/layout/process1"/>
    <dgm:cxn modelId="{57632D46-5587-44EC-822A-9FFE3C85283A}" type="presParOf" srcId="{B057702A-0CBB-4C50-ACC4-7C2E848623E7}" destId="{A3621419-B9AD-42F5-89B3-19BB305FDD86}" srcOrd="9" destOrd="0" presId="urn:microsoft.com/office/officeart/2005/8/layout/process1"/>
    <dgm:cxn modelId="{E46277B9-823F-4432-99B6-8E2FE050ACF3}" type="presParOf" srcId="{A3621419-B9AD-42F5-89B3-19BB305FDD86}" destId="{D386EBBC-E189-45DD-B745-BF7194FED0C9}" srcOrd="0" destOrd="0" presId="urn:microsoft.com/office/officeart/2005/8/layout/process1"/>
    <dgm:cxn modelId="{7EB9EDC9-3FA5-4917-9484-F95A7E3D0E27}"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Kartografická zobrazení v ČR</a:t>
          </a:r>
          <a:endParaRPr lang="cs-CZ" dirty="0">
            <a:solidFill>
              <a:schemeClr val="bg1"/>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296CB46F-B666-4982-BECE-DEE6E5A13C2C}" type="presOf" srcId="{FF1D812A-46AC-4DAD-9D1D-5E7F7CF594A2}" destId="{B057702A-0CBB-4C50-ACC4-7C2E848623E7}" srcOrd="0" destOrd="0" presId="urn:microsoft.com/office/officeart/2005/8/layout/process1"/>
    <dgm:cxn modelId="{96923ED9-9526-492C-9046-68ECAC8AEBC2}" type="presOf" srcId="{06178BE7-8D27-41F5-A65A-4D98E9DB63FD}" destId="{22058855-13C9-4F9E-99CA-BF1D24F161FF}"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A1971127-211A-4AF0-9691-DD18B571889F}" type="presOf" srcId="{92D52AC9-EA34-475B-8E11-D7558B66CAFC}" destId="{465292F9-674A-4E2D-9BEE-9970FE2B31E5}" srcOrd="1" destOrd="0" presId="urn:microsoft.com/office/officeart/2005/8/layout/process1"/>
    <dgm:cxn modelId="{718BAC83-01AC-4601-84B5-3AAEA554543A}" type="presOf" srcId="{06178BE7-8D27-41F5-A65A-4D98E9DB63FD}" destId="{FF98E716-3DA5-4B4A-B765-410C97872A7F}" srcOrd="0" destOrd="0" presId="urn:microsoft.com/office/officeart/2005/8/layout/process1"/>
    <dgm:cxn modelId="{AD0F2105-2D11-4A2B-B3C4-5B24B2190F0A}" type="presOf" srcId="{EBDAE86E-3CEA-46E1-AF4F-EF0AC5801943}" destId="{D386EBBC-E189-45DD-B745-BF7194FED0C9}"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11970580-C409-40D1-8A99-BC50B9E2EEEC}" type="presOf" srcId="{92D52AC9-EA34-475B-8E11-D7558B66CAFC}" destId="{4F8282E8-73A7-4E44-B934-4359F7D10754}" srcOrd="0" destOrd="0" presId="urn:microsoft.com/office/officeart/2005/8/layout/process1"/>
    <dgm:cxn modelId="{69B190B8-3117-45E0-A097-600594B20AAB}" srcId="{FF1D812A-46AC-4DAD-9D1D-5E7F7CF594A2}" destId="{4C1DEBAA-0F32-44E4-B462-2BE97B11C370}" srcOrd="5" destOrd="0" parTransId="{C849807A-C483-4CA7-99A7-4D5DF6B147BB}" sibTransId="{E94B1057-1EF8-4C77-A54A-C4A8A9042316}"/>
    <dgm:cxn modelId="{E55DE868-AC73-48D5-B48E-E65F786339FD}" type="presOf" srcId="{EB6FC82E-1B19-488C-A632-D75954DA5089}" destId="{53D723DB-08EA-4C67-A083-1E84675A5EC9}" srcOrd="0" destOrd="0" presId="urn:microsoft.com/office/officeart/2005/8/layout/process1"/>
    <dgm:cxn modelId="{77C53BA4-14F0-4A02-A7AE-4248D3B5C02A}" type="presOf" srcId="{7F63495B-E1DD-4AD2-94A2-E86E532CFC36}" destId="{4BACDF9A-8DCC-45C0-976F-1A8C11DB23B7}"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C453456B-CBB0-424A-BABE-DFF4A4EEA757}" type="presOf" srcId="{20646FCE-705B-44A0-BB1A-2EC7AA2A4E2E}" destId="{37D8FB20-EAFA-47CA-A169-B9766F3E1E36}" srcOrd="0" destOrd="0" presId="urn:microsoft.com/office/officeart/2005/8/layout/process1"/>
    <dgm:cxn modelId="{04A85321-C0E9-4839-84A2-E7D51842FA8A}" type="presOf" srcId="{7479B931-5197-489F-B820-1260B7851AF6}" destId="{1BFE718F-5ADE-442D-8A46-1E676CBE4448}"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E2BD32A9-FE97-43C3-8150-8C4510D2C048}" type="presOf" srcId="{20646FCE-705B-44A0-BB1A-2EC7AA2A4E2E}" destId="{2509FA75-0014-4BF4-98C1-5D1DB43FCDC2}"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2C32C0E8-4580-403C-9C0E-CD831A6B5A46}" type="presOf" srcId="{90EB916C-B489-422B-94D2-5B5CD0BA0924}" destId="{EEE0AE1E-1F08-42AE-8717-E5F14D0FFFB3}" srcOrd="0" destOrd="0" presId="urn:microsoft.com/office/officeart/2005/8/layout/process1"/>
    <dgm:cxn modelId="{35C8DD0C-A4C6-4F82-B315-D4ABAC593390}" type="presOf" srcId="{EBDAE86E-3CEA-46E1-AF4F-EF0AC5801943}" destId="{A3621419-B9AD-42F5-89B3-19BB305FDD86}" srcOrd="0" destOrd="0" presId="urn:microsoft.com/office/officeart/2005/8/layout/process1"/>
    <dgm:cxn modelId="{935134FC-F2A8-403B-9123-636AF13B13A1}" type="presOf" srcId="{81E37371-C328-40FD-B9AD-FA75F4663C9B}" destId="{9912015A-2667-46BC-BF84-E489CCE25C15}" srcOrd="1" destOrd="0" presId="urn:microsoft.com/office/officeart/2005/8/layout/process1"/>
    <dgm:cxn modelId="{9C6BB8CF-520B-4D0B-B2A4-F328D7365A63}" type="presOf" srcId="{4C1DEBAA-0F32-44E4-B462-2BE97B11C370}" destId="{1EAFD04D-F7C1-4C66-9C11-8C0C037F3ED0}" srcOrd="0" destOrd="0" presId="urn:microsoft.com/office/officeart/2005/8/layout/process1"/>
    <dgm:cxn modelId="{2E4CEB35-C5B8-4A1C-9B01-EECFB38F8870}" type="presOf" srcId="{81E37371-C328-40FD-B9AD-FA75F4663C9B}" destId="{36A5C852-F2C4-47BE-BE6D-30CC5E030890}" srcOrd="0" destOrd="0" presId="urn:microsoft.com/office/officeart/2005/8/layout/process1"/>
    <dgm:cxn modelId="{FF869817-9D56-4549-BC39-E650B0A2163A}" type="presOf" srcId="{C2A03412-7A86-46AA-8DFB-C2E3240B296F}" destId="{21B9CB86-07E8-4748-B26B-05CC586D5445}" srcOrd="0" destOrd="0" presId="urn:microsoft.com/office/officeart/2005/8/layout/process1"/>
    <dgm:cxn modelId="{F363C0F0-A444-425E-AE6A-9AF763E6E561}" type="presParOf" srcId="{B057702A-0CBB-4C50-ACC4-7C2E848623E7}" destId="{21B9CB86-07E8-4748-B26B-05CC586D5445}" srcOrd="0" destOrd="0" presId="urn:microsoft.com/office/officeart/2005/8/layout/process1"/>
    <dgm:cxn modelId="{DFCA32D5-C4D6-4DC6-A014-FC8CF228DEE7}" type="presParOf" srcId="{B057702A-0CBB-4C50-ACC4-7C2E848623E7}" destId="{FF98E716-3DA5-4B4A-B765-410C97872A7F}" srcOrd="1" destOrd="0" presId="urn:microsoft.com/office/officeart/2005/8/layout/process1"/>
    <dgm:cxn modelId="{2D9A6616-E671-48CC-A735-8DF27EC9D3B1}" type="presParOf" srcId="{FF98E716-3DA5-4B4A-B765-410C97872A7F}" destId="{22058855-13C9-4F9E-99CA-BF1D24F161FF}" srcOrd="0" destOrd="0" presId="urn:microsoft.com/office/officeart/2005/8/layout/process1"/>
    <dgm:cxn modelId="{BEAA213E-7F2E-4A83-9058-6A35FF356FFA}" type="presParOf" srcId="{B057702A-0CBB-4C50-ACC4-7C2E848623E7}" destId="{53D723DB-08EA-4C67-A083-1E84675A5EC9}" srcOrd="2" destOrd="0" presId="urn:microsoft.com/office/officeart/2005/8/layout/process1"/>
    <dgm:cxn modelId="{BCD61F94-931B-4800-AAB0-F444F64620A1}" type="presParOf" srcId="{B057702A-0CBB-4C50-ACC4-7C2E848623E7}" destId="{4F8282E8-73A7-4E44-B934-4359F7D10754}" srcOrd="3" destOrd="0" presId="urn:microsoft.com/office/officeart/2005/8/layout/process1"/>
    <dgm:cxn modelId="{43CEE5DE-3FE5-4578-B028-6236E4F9B70E}" type="presParOf" srcId="{4F8282E8-73A7-4E44-B934-4359F7D10754}" destId="{465292F9-674A-4E2D-9BEE-9970FE2B31E5}" srcOrd="0" destOrd="0" presId="urn:microsoft.com/office/officeart/2005/8/layout/process1"/>
    <dgm:cxn modelId="{74FF488C-A327-4AA7-91DA-D92E3AA8EBA6}" type="presParOf" srcId="{B057702A-0CBB-4C50-ACC4-7C2E848623E7}" destId="{4BACDF9A-8DCC-45C0-976F-1A8C11DB23B7}" srcOrd="4" destOrd="0" presId="urn:microsoft.com/office/officeart/2005/8/layout/process1"/>
    <dgm:cxn modelId="{0126C8F0-1F76-4D84-8C7A-AF9C5E5C8B53}" type="presParOf" srcId="{B057702A-0CBB-4C50-ACC4-7C2E848623E7}" destId="{37D8FB20-EAFA-47CA-A169-B9766F3E1E36}" srcOrd="5" destOrd="0" presId="urn:microsoft.com/office/officeart/2005/8/layout/process1"/>
    <dgm:cxn modelId="{E00567EA-F925-42D2-B84D-BC0533E29FBC}" type="presParOf" srcId="{37D8FB20-EAFA-47CA-A169-B9766F3E1E36}" destId="{2509FA75-0014-4BF4-98C1-5D1DB43FCDC2}" srcOrd="0" destOrd="0" presId="urn:microsoft.com/office/officeart/2005/8/layout/process1"/>
    <dgm:cxn modelId="{7EAB0DE9-6F30-47B6-AB26-51232143A8E8}" type="presParOf" srcId="{B057702A-0CBB-4C50-ACC4-7C2E848623E7}" destId="{EEE0AE1E-1F08-42AE-8717-E5F14D0FFFB3}" srcOrd="6" destOrd="0" presId="urn:microsoft.com/office/officeart/2005/8/layout/process1"/>
    <dgm:cxn modelId="{9D21DA53-C3B3-40B6-B70A-48496AF38A99}" type="presParOf" srcId="{B057702A-0CBB-4C50-ACC4-7C2E848623E7}" destId="{36A5C852-F2C4-47BE-BE6D-30CC5E030890}" srcOrd="7" destOrd="0" presId="urn:microsoft.com/office/officeart/2005/8/layout/process1"/>
    <dgm:cxn modelId="{FB76D0F7-8439-442A-9364-E8E7F5B24C20}" type="presParOf" srcId="{36A5C852-F2C4-47BE-BE6D-30CC5E030890}" destId="{9912015A-2667-46BC-BF84-E489CCE25C15}" srcOrd="0" destOrd="0" presId="urn:microsoft.com/office/officeart/2005/8/layout/process1"/>
    <dgm:cxn modelId="{82775F6A-0542-4ABD-9631-4516538C35FB}" type="presParOf" srcId="{B057702A-0CBB-4C50-ACC4-7C2E848623E7}" destId="{1BFE718F-5ADE-442D-8A46-1E676CBE4448}" srcOrd="8" destOrd="0" presId="urn:microsoft.com/office/officeart/2005/8/layout/process1"/>
    <dgm:cxn modelId="{0737001D-1794-4A30-82DF-FD709A616DB4}" type="presParOf" srcId="{B057702A-0CBB-4C50-ACC4-7C2E848623E7}" destId="{A3621419-B9AD-42F5-89B3-19BB305FDD86}" srcOrd="9" destOrd="0" presId="urn:microsoft.com/office/officeart/2005/8/layout/process1"/>
    <dgm:cxn modelId="{4D066C25-E13E-40D8-B40E-B207A1C685A6}" type="presParOf" srcId="{A3621419-B9AD-42F5-89B3-19BB305FDD86}" destId="{D386EBBC-E189-45DD-B745-BF7194FED0C9}" srcOrd="0" destOrd="0" presId="urn:microsoft.com/office/officeart/2005/8/layout/process1"/>
    <dgm:cxn modelId="{E3084EBE-270A-457D-BBFB-B45CE79FCE13}" type="presParOf" srcId="{B057702A-0CBB-4C50-ACC4-7C2E848623E7}" destId="{1EAFD04D-F7C1-4C66-9C11-8C0C037F3ED0}" srcOrd="10" destOrd="0" presId="urn:microsoft.com/office/officeart/2005/8/layout/process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Referenční plochy a tvar Země, geoid, sféroid, elipsoid a koule </a:t>
          </a:r>
          <a:endParaRPr lang="cs-CZ" dirty="0">
            <a:solidFill>
              <a:schemeClr val="bg1"/>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D128CC58-3AC7-4AA7-8C2D-4BA034A06672}" type="presOf" srcId="{20646FCE-705B-44A0-BB1A-2EC7AA2A4E2E}" destId="{2509FA75-0014-4BF4-98C1-5D1DB43FCDC2}" srcOrd="1"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CCFA8C6A-491F-46F1-A372-C980DC1C2674}" type="presOf" srcId="{06178BE7-8D27-41F5-A65A-4D98E9DB63FD}" destId="{FF98E716-3DA5-4B4A-B765-410C97872A7F}" srcOrd="0" destOrd="0" presId="urn:microsoft.com/office/officeart/2005/8/layout/process1"/>
    <dgm:cxn modelId="{279BCF3D-2444-41F8-886A-87409911B722}" type="presOf" srcId="{7F63495B-E1DD-4AD2-94A2-E86E532CFC36}" destId="{4BACDF9A-8DCC-45C0-976F-1A8C11DB23B7}"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941B27FC-6549-4993-AA7C-24EE71102175}" type="presOf" srcId="{81E37371-C328-40FD-B9AD-FA75F4663C9B}" destId="{9912015A-2667-46BC-BF84-E489CCE25C15}" srcOrd="1" destOrd="0" presId="urn:microsoft.com/office/officeart/2005/8/layout/process1"/>
    <dgm:cxn modelId="{755FD21D-B3FE-455F-A922-8DDEE8C9324D}" type="presOf" srcId="{EB6FC82E-1B19-488C-A632-D75954DA5089}" destId="{53D723DB-08EA-4C67-A083-1E84675A5EC9}" srcOrd="0" destOrd="0" presId="urn:microsoft.com/office/officeart/2005/8/layout/process1"/>
    <dgm:cxn modelId="{B8AC87CF-4EF9-47AC-AC3D-D3C08DDF94EC}" type="presOf" srcId="{7479B931-5197-489F-B820-1260B7851AF6}" destId="{1BFE718F-5ADE-442D-8A46-1E676CBE4448}" srcOrd="0" destOrd="0" presId="urn:microsoft.com/office/officeart/2005/8/layout/process1"/>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8477D11A-EBEA-4F4B-B0FC-F5F2BD8A469A}" type="presOf" srcId="{92D52AC9-EA34-475B-8E11-D7558B66CAFC}" destId="{4F8282E8-73A7-4E44-B934-4359F7D10754}"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A1DB6E46-39B1-4B62-9DFA-D74573351459}" srcId="{FF1D812A-46AC-4DAD-9D1D-5E7F7CF594A2}" destId="{90EB916C-B489-422B-94D2-5B5CD0BA0924}" srcOrd="3" destOrd="0" parTransId="{795CB2DA-0D89-412A-8746-0A55F814F439}" sibTransId="{81E37371-C328-40FD-B9AD-FA75F4663C9B}"/>
    <dgm:cxn modelId="{487FB168-A667-451D-B80A-D0224E158138}" type="presOf" srcId="{C2A03412-7A86-46AA-8DFB-C2E3240B296F}" destId="{21B9CB86-07E8-4748-B26B-05CC586D5445}" srcOrd="0" destOrd="0" presId="urn:microsoft.com/office/officeart/2005/8/layout/process1"/>
    <dgm:cxn modelId="{CD669046-3570-408D-ACEA-03E97A03E4D8}" type="presOf" srcId="{EBDAE86E-3CEA-46E1-AF4F-EF0AC5801943}" destId="{D386EBBC-E189-45DD-B745-BF7194FED0C9}" srcOrd="1" destOrd="0" presId="urn:microsoft.com/office/officeart/2005/8/layout/process1"/>
    <dgm:cxn modelId="{A27EA292-88AB-486E-BAF1-AC4A7FC09BF6}" type="presOf" srcId="{20646FCE-705B-44A0-BB1A-2EC7AA2A4E2E}" destId="{37D8FB20-EAFA-47CA-A169-B9766F3E1E36}" srcOrd="0" destOrd="0" presId="urn:microsoft.com/office/officeart/2005/8/layout/process1"/>
    <dgm:cxn modelId="{157362A9-2146-45C3-A27A-5C118795B398}" type="presOf" srcId="{06178BE7-8D27-41F5-A65A-4D98E9DB63FD}" destId="{22058855-13C9-4F9E-99CA-BF1D24F161FF}" srcOrd="1" destOrd="0" presId="urn:microsoft.com/office/officeart/2005/8/layout/process1"/>
    <dgm:cxn modelId="{98C9E1D8-DA84-44BA-9BC1-C084C459CE1C}" type="presOf" srcId="{4C1DEBAA-0F32-44E4-B462-2BE97B11C370}" destId="{1EAFD04D-F7C1-4C66-9C11-8C0C037F3ED0}" srcOrd="0" destOrd="0" presId="urn:microsoft.com/office/officeart/2005/8/layout/process1"/>
    <dgm:cxn modelId="{B0A0D951-EE8B-44C0-B3E5-E7AFDF3B980B}" type="presOf" srcId="{92D52AC9-EA34-475B-8E11-D7558B66CAFC}" destId="{465292F9-674A-4E2D-9BEE-9970FE2B31E5}" srcOrd="1" destOrd="0" presId="urn:microsoft.com/office/officeart/2005/8/layout/process1"/>
    <dgm:cxn modelId="{9BDA80B6-EC98-44B6-9F3A-6EFE8E62024A}" type="presOf" srcId="{EBDAE86E-3CEA-46E1-AF4F-EF0AC5801943}" destId="{A3621419-B9AD-42F5-89B3-19BB305FDD86}" srcOrd="0" destOrd="0" presId="urn:microsoft.com/office/officeart/2005/8/layout/process1"/>
    <dgm:cxn modelId="{A59A0826-3188-41D7-9BB8-EFF9BFE2B80F}" type="presOf" srcId="{FF1D812A-46AC-4DAD-9D1D-5E7F7CF594A2}" destId="{B057702A-0CBB-4C50-ACC4-7C2E848623E7}" srcOrd="0" destOrd="0" presId="urn:microsoft.com/office/officeart/2005/8/layout/process1"/>
    <dgm:cxn modelId="{786C041D-8EEF-4EC3-86B8-7EA402E373A7}" type="presOf" srcId="{81E37371-C328-40FD-B9AD-FA75F4663C9B}" destId="{36A5C852-F2C4-47BE-BE6D-30CC5E030890}" srcOrd="0" destOrd="0" presId="urn:microsoft.com/office/officeart/2005/8/layout/process1"/>
    <dgm:cxn modelId="{ED4B63B4-DF91-484B-A958-CC521AE37457}" type="presOf" srcId="{90EB916C-B489-422B-94D2-5B5CD0BA0924}" destId="{EEE0AE1E-1F08-42AE-8717-E5F14D0FFFB3}" srcOrd="0" destOrd="0" presId="urn:microsoft.com/office/officeart/2005/8/layout/process1"/>
    <dgm:cxn modelId="{2443CFCB-8F58-4B3E-8A6B-FD37DDACF5BB}" type="presParOf" srcId="{B057702A-0CBB-4C50-ACC4-7C2E848623E7}" destId="{21B9CB86-07E8-4748-B26B-05CC586D5445}" srcOrd="0" destOrd="0" presId="urn:microsoft.com/office/officeart/2005/8/layout/process1"/>
    <dgm:cxn modelId="{1C04A4C1-9299-459E-A8C6-09B94294F7FA}" type="presParOf" srcId="{B057702A-0CBB-4C50-ACC4-7C2E848623E7}" destId="{FF98E716-3DA5-4B4A-B765-410C97872A7F}" srcOrd="1" destOrd="0" presId="urn:microsoft.com/office/officeart/2005/8/layout/process1"/>
    <dgm:cxn modelId="{587D718D-5239-4BDE-AE71-99B4ADE4ED2F}" type="presParOf" srcId="{FF98E716-3DA5-4B4A-B765-410C97872A7F}" destId="{22058855-13C9-4F9E-99CA-BF1D24F161FF}" srcOrd="0" destOrd="0" presId="urn:microsoft.com/office/officeart/2005/8/layout/process1"/>
    <dgm:cxn modelId="{D5FF9A35-8C11-4764-9BE6-7FDE86187237}" type="presParOf" srcId="{B057702A-0CBB-4C50-ACC4-7C2E848623E7}" destId="{53D723DB-08EA-4C67-A083-1E84675A5EC9}" srcOrd="2" destOrd="0" presId="urn:microsoft.com/office/officeart/2005/8/layout/process1"/>
    <dgm:cxn modelId="{90DB561A-B3C2-43F9-8EA2-20B71FE2E1EE}" type="presParOf" srcId="{B057702A-0CBB-4C50-ACC4-7C2E848623E7}" destId="{4F8282E8-73A7-4E44-B934-4359F7D10754}" srcOrd="3" destOrd="0" presId="urn:microsoft.com/office/officeart/2005/8/layout/process1"/>
    <dgm:cxn modelId="{1085436B-44E2-4CBD-9F2D-219D33BBD362}" type="presParOf" srcId="{4F8282E8-73A7-4E44-B934-4359F7D10754}" destId="{465292F9-674A-4E2D-9BEE-9970FE2B31E5}" srcOrd="0" destOrd="0" presId="urn:microsoft.com/office/officeart/2005/8/layout/process1"/>
    <dgm:cxn modelId="{E297AB9C-B4CE-4C1B-87A9-94C171B683AA}" type="presParOf" srcId="{B057702A-0CBB-4C50-ACC4-7C2E848623E7}" destId="{4BACDF9A-8DCC-45C0-976F-1A8C11DB23B7}" srcOrd="4" destOrd="0" presId="urn:microsoft.com/office/officeart/2005/8/layout/process1"/>
    <dgm:cxn modelId="{4F80604F-8E2D-457B-8F42-402E3042321B}" type="presParOf" srcId="{B057702A-0CBB-4C50-ACC4-7C2E848623E7}" destId="{37D8FB20-EAFA-47CA-A169-B9766F3E1E36}" srcOrd="5" destOrd="0" presId="urn:microsoft.com/office/officeart/2005/8/layout/process1"/>
    <dgm:cxn modelId="{83953D49-7204-4C63-B983-4BE1361DB231}" type="presParOf" srcId="{37D8FB20-EAFA-47CA-A169-B9766F3E1E36}" destId="{2509FA75-0014-4BF4-98C1-5D1DB43FCDC2}" srcOrd="0" destOrd="0" presId="urn:microsoft.com/office/officeart/2005/8/layout/process1"/>
    <dgm:cxn modelId="{5D6C1593-E26B-43B7-96B6-05C590630901}" type="presParOf" srcId="{B057702A-0CBB-4C50-ACC4-7C2E848623E7}" destId="{EEE0AE1E-1F08-42AE-8717-E5F14D0FFFB3}" srcOrd="6" destOrd="0" presId="urn:microsoft.com/office/officeart/2005/8/layout/process1"/>
    <dgm:cxn modelId="{818D04E9-D2B7-4227-AD82-826010EFA20F}" type="presParOf" srcId="{B057702A-0CBB-4C50-ACC4-7C2E848623E7}" destId="{36A5C852-F2C4-47BE-BE6D-30CC5E030890}" srcOrd="7" destOrd="0" presId="urn:microsoft.com/office/officeart/2005/8/layout/process1"/>
    <dgm:cxn modelId="{B7716229-F33A-479E-9706-133206E7E0C5}" type="presParOf" srcId="{36A5C852-F2C4-47BE-BE6D-30CC5E030890}" destId="{9912015A-2667-46BC-BF84-E489CCE25C15}" srcOrd="0" destOrd="0" presId="urn:microsoft.com/office/officeart/2005/8/layout/process1"/>
    <dgm:cxn modelId="{3F147E25-4D98-4283-B8D0-FFDC6E4B4ABE}" type="presParOf" srcId="{B057702A-0CBB-4C50-ACC4-7C2E848623E7}" destId="{1BFE718F-5ADE-442D-8A46-1E676CBE4448}" srcOrd="8" destOrd="0" presId="urn:microsoft.com/office/officeart/2005/8/layout/process1"/>
    <dgm:cxn modelId="{554EDDAD-A651-4C30-8EBF-49017354EF15}" type="presParOf" srcId="{B057702A-0CBB-4C50-ACC4-7C2E848623E7}" destId="{A3621419-B9AD-42F5-89B3-19BB305FDD86}" srcOrd="9" destOrd="0" presId="urn:microsoft.com/office/officeart/2005/8/layout/process1"/>
    <dgm:cxn modelId="{48301400-3AA2-4691-9B4F-DD7FC6019F5D}" type="presParOf" srcId="{A3621419-B9AD-42F5-89B3-19BB305FDD86}" destId="{D386EBBC-E189-45DD-B745-BF7194FED0C9}" srcOrd="0" destOrd="0" presId="urn:microsoft.com/office/officeart/2005/8/layout/process1"/>
    <dgm:cxn modelId="{437B30D5-F8D9-4BAF-AE85-C4EE781BD30A}"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Referenční plochy a tvar Země, geoid, sféroid, elipsoid a koule </a:t>
          </a:r>
          <a:endParaRPr lang="cs-CZ" dirty="0">
            <a:solidFill>
              <a:schemeClr val="bg1"/>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CC01C699-4AA6-455C-BA0D-5809AF3CD0D2}" type="presOf" srcId="{EBDAE86E-3CEA-46E1-AF4F-EF0AC5801943}" destId="{A3621419-B9AD-42F5-89B3-19BB305FDD86}" srcOrd="0" destOrd="0" presId="urn:microsoft.com/office/officeart/2005/8/layout/process1"/>
    <dgm:cxn modelId="{0FB28051-2B6F-4722-B8B5-6E762BC405C3}" type="presOf" srcId="{92D52AC9-EA34-475B-8E11-D7558B66CAFC}" destId="{465292F9-674A-4E2D-9BEE-9970FE2B31E5}" srcOrd="1" destOrd="0" presId="urn:microsoft.com/office/officeart/2005/8/layout/process1"/>
    <dgm:cxn modelId="{0EE7ED69-2CAA-44DC-9412-8D2847377A05}" type="presOf" srcId="{20646FCE-705B-44A0-BB1A-2EC7AA2A4E2E}" destId="{2509FA75-0014-4BF4-98C1-5D1DB43FCDC2}"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5C250FB7-BAA8-49E4-BB96-ACFA65D0861E}" type="presOf" srcId="{06178BE7-8D27-41F5-A65A-4D98E9DB63FD}" destId="{FF98E716-3DA5-4B4A-B765-410C97872A7F}" srcOrd="0" destOrd="0" presId="urn:microsoft.com/office/officeart/2005/8/layout/process1"/>
    <dgm:cxn modelId="{69B190B8-3117-45E0-A097-600594B20AAB}" srcId="{FF1D812A-46AC-4DAD-9D1D-5E7F7CF594A2}" destId="{4C1DEBAA-0F32-44E4-B462-2BE97B11C370}" srcOrd="5" destOrd="0" parTransId="{C849807A-C483-4CA7-99A7-4D5DF6B147BB}" sibTransId="{E94B1057-1EF8-4C77-A54A-C4A8A9042316}"/>
    <dgm:cxn modelId="{F04490E9-6E49-4717-8FBA-6DF1EF81609B}" type="presOf" srcId="{81E37371-C328-40FD-B9AD-FA75F4663C9B}" destId="{36A5C852-F2C4-47BE-BE6D-30CC5E030890}"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525A0357-D6A2-48D6-9D72-C58DCB297A17}" type="presOf" srcId="{EB6FC82E-1B19-488C-A632-D75954DA5089}" destId="{53D723DB-08EA-4C67-A083-1E84675A5EC9}" srcOrd="0" destOrd="0" presId="urn:microsoft.com/office/officeart/2005/8/layout/process1"/>
    <dgm:cxn modelId="{19FDE4CA-857D-4D1A-AE57-9FAC7E26A13D}" type="presOf" srcId="{4C1DEBAA-0F32-44E4-B462-2BE97B11C370}" destId="{1EAFD04D-F7C1-4C66-9C11-8C0C037F3ED0}"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8C46B3B6-0062-4EDD-8421-A2B796B6D981}" type="presOf" srcId="{FF1D812A-46AC-4DAD-9D1D-5E7F7CF594A2}" destId="{B057702A-0CBB-4C50-ACC4-7C2E848623E7}" srcOrd="0" destOrd="0" presId="urn:microsoft.com/office/officeart/2005/8/layout/process1"/>
    <dgm:cxn modelId="{4CABBAB4-207E-48AE-9C21-5EA7705D19CF}" type="presOf" srcId="{C2A03412-7A86-46AA-8DFB-C2E3240B296F}" destId="{21B9CB86-07E8-4748-B26B-05CC586D5445}" srcOrd="0" destOrd="0" presId="urn:microsoft.com/office/officeart/2005/8/layout/process1"/>
    <dgm:cxn modelId="{8C24A803-EA82-44FD-90BF-39943CD94586}" type="presOf" srcId="{EBDAE86E-3CEA-46E1-AF4F-EF0AC5801943}" destId="{D386EBBC-E189-45DD-B745-BF7194FED0C9}"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252EBA15-0BFD-40AF-9E4D-2652242C4076}" type="presOf" srcId="{7F63495B-E1DD-4AD2-94A2-E86E532CFC36}" destId="{4BACDF9A-8DCC-45C0-976F-1A8C11DB23B7}" srcOrd="0" destOrd="0" presId="urn:microsoft.com/office/officeart/2005/8/layout/process1"/>
    <dgm:cxn modelId="{D7D779CA-0034-4C4D-8824-E95D9DD6A309}" type="presOf" srcId="{06178BE7-8D27-41F5-A65A-4D98E9DB63FD}" destId="{22058855-13C9-4F9E-99CA-BF1D24F161FF}" srcOrd="1" destOrd="0" presId="urn:microsoft.com/office/officeart/2005/8/layout/process1"/>
    <dgm:cxn modelId="{EFA4AE2B-EEFD-47E8-ADBC-048E7FF1D8B6}" type="presOf" srcId="{92D52AC9-EA34-475B-8E11-D7558B66CAFC}" destId="{4F8282E8-73A7-4E44-B934-4359F7D10754}" srcOrd="0" destOrd="0" presId="urn:microsoft.com/office/officeart/2005/8/layout/process1"/>
    <dgm:cxn modelId="{AC92979A-F3E0-42B2-B9CE-AC0ECFD82500}" type="presOf" srcId="{81E37371-C328-40FD-B9AD-FA75F4663C9B}" destId="{9912015A-2667-46BC-BF84-E489CCE25C15}" srcOrd="1" destOrd="0" presId="urn:microsoft.com/office/officeart/2005/8/layout/process1"/>
    <dgm:cxn modelId="{4010E6EC-E08A-46D0-87DD-4AA5D6F6AAB2}" type="presOf" srcId="{20646FCE-705B-44A0-BB1A-2EC7AA2A4E2E}" destId="{37D8FB20-EAFA-47CA-A169-B9766F3E1E36}" srcOrd="0" destOrd="0" presId="urn:microsoft.com/office/officeart/2005/8/layout/process1"/>
    <dgm:cxn modelId="{8807F3B9-5BB7-45E9-8D14-A5D047B10E63}" type="presOf" srcId="{7479B931-5197-489F-B820-1260B7851AF6}" destId="{1BFE718F-5ADE-442D-8A46-1E676CBE4448}" srcOrd="0" destOrd="0" presId="urn:microsoft.com/office/officeart/2005/8/layout/process1"/>
    <dgm:cxn modelId="{B7F1E339-1FC5-49B7-BE02-8115F5EC0C64}" type="presOf" srcId="{90EB916C-B489-422B-94D2-5B5CD0BA0924}" destId="{EEE0AE1E-1F08-42AE-8717-E5F14D0FFFB3}" srcOrd="0" destOrd="0" presId="urn:microsoft.com/office/officeart/2005/8/layout/process1"/>
    <dgm:cxn modelId="{E7CBF738-C618-47CC-B993-7102D5943D52}" type="presParOf" srcId="{B057702A-0CBB-4C50-ACC4-7C2E848623E7}" destId="{21B9CB86-07E8-4748-B26B-05CC586D5445}" srcOrd="0" destOrd="0" presId="urn:microsoft.com/office/officeart/2005/8/layout/process1"/>
    <dgm:cxn modelId="{0B7399A3-3C0D-4478-B6EC-A62D26DF3E34}" type="presParOf" srcId="{B057702A-0CBB-4C50-ACC4-7C2E848623E7}" destId="{FF98E716-3DA5-4B4A-B765-410C97872A7F}" srcOrd="1" destOrd="0" presId="urn:microsoft.com/office/officeart/2005/8/layout/process1"/>
    <dgm:cxn modelId="{76ED78D6-5141-40D8-94B0-3004F848BDFD}" type="presParOf" srcId="{FF98E716-3DA5-4B4A-B765-410C97872A7F}" destId="{22058855-13C9-4F9E-99CA-BF1D24F161FF}" srcOrd="0" destOrd="0" presId="urn:microsoft.com/office/officeart/2005/8/layout/process1"/>
    <dgm:cxn modelId="{25F94F47-109E-47A6-AC16-5DCEF605158B}" type="presParOf" srcId="{B057702A-0CBB-4C50-ACC4-7C2E848623E7}" destId="{53D723DB-08EA-4C67-A083-1E84675A5EC9}" srcOrd="2" destOrd="0" presId="urn:microsoft.com/office/officeart/2005/8/layout/process1"/>
    <dgm:cxn modelId="{151611AF-42BC-4EC6-8C5F-1B4335307533}" type="presParOf" srcId="{B057702A-0CBB-4C50-ACC4-7C2E848623E7}" destId="{4F8282E8-73A7-4E44-B934-4359F7D10754}" srcOrd="3" destOrd="0" presId="urn:microsoft.com/office/officeart/2005/8/layout/process1"/>
    <dgm:cxn modelId="{F1E5BE40-48B8-4AB5-A377-A14A04D278BA}" type="presParOf" srcId="{4F8282E8-73A7-4E44-B934-4359F7D10754}" destId="{465292F9-674A-4E2D-9BEE-9970FE2B31E5}" srcOrd="0" destOrd="0" presId="urn:microsoft.com/office/officeart/2005/8/layout/process1"/>
    <dgm:cxn modelId="{04A35100-98E5-43B7-B3AB-E10901EC217B}" type="presParOf" srcId="{B057702A-0CBB-4C50-ACC4-7C2E848623E7}" destId="{4BACDF9A-8DCC-45C0-976F-1A8C11DB23B7}" srcOrd="4" destOrd="0" presId="urn:microsoft.com/office/officeart/2005/8/layout/process1"/>
    <dgm:cxn modelId="{93C3537E-C18F-453C-9812-7B5F97B50456}" type="presParOf" srcId="{B057702A-0CBB-4C50-ACC4-7C2E848623E7}" destId="{37D8FB20-EAFA-47CA-A169-B9766F3E1E36}" srcOrd="5" destOrd="0" presId="urn:microsoft.com/office/officeart/2005/8/layout/process1"/>
    <dgm:cxn modelId="{B9E49149-5E90-4F08-BE3A-803B63B50DDC}" type="presParOf" srcId="{37D8FB20-EAFA-47CA-A169-B9766F3E1E36}" destId="{2509FA75-0014-4BF4-98C1-5D1DB43FCDC2}" srcOrd="0" destOrd="0" presId="urn:microsoft.com/office/officeart/2005/8/layout/process1"/>
    <dgm:cxn modelId="{87000A8D-3BF0-436F-8301-96F4A88C8C83}" type="presParOf" srcId="{B057702A-0CBB-4C50-ACC4-7C2E848623E7}" destId="{EEE0AE1E-1F08-42AE-8717-E5F14D0FFFB3}" srcOrd="6" destOrd="0" presId="urn:microsoft.com/office/officeart/2005/8/layout/process1"/>
    <dgm:cxn modelId="{D81CC9ED-B630-4FCB-8286-D47D08856758}" type="presParOf" srcId="{B057702A-0CBB-4C50-ACC4-7C2E848623E7}" destId="{36A5C852-F2C4-47BE-BE6D-30CC5E030890}" srcOrd="7" destOrd="0" presId="urn:microsoft.com/office/officeart/2005/8/layout/process1"/>
    <dgm:cxn modelId="{33226BDD-C365-4917-95DE-CFD17B81BFBF}" type="presParOf" srcId="{36A5C852-F2C4-47BE-BE6D-30CC5E030890}" destId="{9912015A-2667-46BC-BF84-E489CCE25C15}" srcOrd="0" destOrd="0" presId="urn:microsoft.com/office/officeart/2005/8/layout/process1"/>
    <dgm:cxn modelId="{2D461F35-33C2-42CB-96C1-0B0C11143C8F}" type="presParOf" srcId="{B057702A-0CBB-4C50-ACC4-7C2E848623E7}" destId="{1BFE718F-5ADE-442D-8A46-1E676CBE4448}" srcOrd="8" destOrd="0" presId="urn:microsoft.com/office/officeart/2005/8/layout/process1"/>
    <dgm:cxn modelId="{D630D7BA-EDBE-4DCD-A153-EEC43AA32A75}" type="presParOf" srcId="{B057702A-0CBB-4C50-ACC4-7C2E848623E7}" destId="{A3621419-B9AD-42F5-89B3-19BB305FDD86}" srcOrd="9" destOrd="0" presId="urn:microsoft.com/office/officeart/2005/8/layout/process1"/>
    <dgm:cxn modelId="{AF140908-A4E4-41AF-AC6E-37A695D0E60E}" type="presParOf" srcId="{A3621419-B9AD-42F5-89B3-19BB305FDD86}" destId="{D386EBBC-E189-45DD-B745-BF7194FED0C9}" srcOrd="0" destOrd="0" presId="urn:microsoft.com/office/officeart/2005/8/layout/process1"/>
    <dgm:cxn modelId="{C1F497D3-9F87-46F1-B95D-F75FC3492142}"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Referenční plochy a tvar Země, geoid, sféroid, elipsoid a koule </a:t>
          </a:r>
          <a:endParaRPr lang="cs-CZ" dirty="0">
            <a:solidFill>
              <a:schemeClr val="bg1"/>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noFill/>
      </dgm:spPr>
      <dgm:t>
        <a:bodyPr/>
        <a:lstStyle/>
        <a:p>
          <a:r>
            <a:rPr lang="cs-CZ" dirty="0" smtClean="0">
              <a:solidFill>
                <a:srgbClr val="C00000"/>
              </a:solidFill>
              <a:effectLst>
                <a:outerShdw blurRad="38100" dist="38100" dir="2700000" algn="tl">
                  <a:srgbClr val="C0C0C0"/>
                </a:outerShdw>
              </a:effectLst>
            </a:rPr>
            <a:t>Souřadnicové soustavy na referenčním elipsoidu a kouli </a:t>
          </a:r>
          <a:endParaRPr lang="cs-CZ" dirty="0">
            <a:solidFill>
              <a:srgbClr val="C00000"/>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E1CF5A8D-0997-4EF4-ACC4-57964B17A23E}" srcId="{FF1D812A-46AC-4DAD-9D1D-5E7F7CF594A2}" destId="{7F63495B-E1DD-4AD2-94A2-E86E532CFC36}" srcOrd="2" destOrd="0" parTransId="{00297646-0EF1-491E-8151-A0251977CFFA}" sibTransId="{20646FCE-705B-44A0-BB1A-2EC7AA2A4E2E}"/>
    <dgm:cxn modelId="{253F98CB-F950-48CC-95BD-2A153F919580}" type="presOf" srcId="{06178BE7-8D27-41F5-A65A-4D98E9DB63FD}" destId="{22058855-13C9-4F9E-99CA-BF1D24F161FF}" srcOrd="1" destOrd="0" presId="urn:microsoft.com/office/officeart/2005/8/layout/process1"/>
    <dgm:cxn modelId="{E75DBC87-2AD8-4547-8D64-4DAFFC0B0679}" type="presOf" srcId="{81E37371-C328-40FD-B9AD-FA75F4663C9B}" destId="{36A5C852-F2C4-47BE-BE6D-30CC5E030890}" srcOrd="0" destOrd="0" presId="urn:microsoft.com/office/officeart/2005/8/layout/process1"/>
    <dgm:cxn modelId="{1345D65C-BB26-45CB-B4A3-CA515E7B928E}" type="presOf" srcId="{06178BE7-8D27-41F5-A65A-4D98E9DB63FD}" destId="{FF98E716-3DA5-4B4A-B765-410C97872A7F}" srcOrd="0" destOrd="0" presId="urn:microsoft.com/office/officeart/2005/8/layout/process1"/>
    <dgm:cxn modelId="{0545877A-59E1-4E91-99C1-A61D4D6B6ACA}" type="presOf" srcId="{7479B931-5197-489F-B820-1260B7851AF6}" destId="{1BFE718F-5ADE-442D-8A46-1E676CBE4448}" srcOrd="0" destOrd="0" presId="urn:microsoft.com/office/officeart/2005/8/layout/process1"/>
    <dgm:cxn modelId="{610657B6-DBBF-4BB3-B575-D8D7D7BE0A70}" type="presOf" srcId="{20646FCE-705B-44A0-BB1A-2EC7AA2A4E2E}" destId="{2509FA75-0014-4BF4-98C1-5D1DB43FCDC2}" srcOrd="1" destOrd="0" presId="urn:microsoft.com/office/officeart/2005/8/layout/process1"/>
    <dgm:cxn modelId="{C6287E42-8376-4D97-8EFD-B330E06212E9}" type="presOf" srcId="{81E37371-C328-40FD-B9AD-FA75F4663C9B}" destId="{9912015A-2667-46BC-BF84-E489CCE25C15}"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5240BBBC-DAD2-4D53-9EE2-9060B06C5611}" type="presOf" srcId="{4C1DEBAA-0F32-44E4-B462-2BE97B11C370}" destId="{1EAFD04D-F7C1-4C66-9C11-8C0C037F3ED0}" srcOrd="0" destOrd="0" presId="urn:microsoft.com/office/officeart/2005/8/layout/process1"/>
    <dgm:cxn modelId="{325A4A5B-E72D-4424-A69F-0F81C4B1B3BF}" type="presOf" srcId="{90EB916C-B489-422B-94D2-5B5CD0BA0924}" destId="{EEE0AE1E-1F08-42AE-8717-E5F14D0FFFB3}" srcOrd="0" destOrd="0" presId="urn:microsoft.com/office/officeart/2005/8/layout/process1"/>
    <dgm:cxn modelId="{EB984035-6431-42EC-93A4-554D8C8C7979}" type="presOf" srcId="{EBDAE86E-3CEA-46E1-AF4F-EF0AC5801943}" destId="{A3621419-B9AD-42F5-89B3-19BB305FDD86}"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B1B30D92-FC12-42A1-BE8C-8C0F0DEABF12}" type="presOf" srcId="{C2A03412-7A86-46AA-8DFB-C2E3240B296F}" destId="{21B9CB86-07E8-4748-B26B-05CC586D5445}" srcOrd="0"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0B22C011-B718-4A76-9A90-464ADA0DE638}" type="presOf" srcId="{7F63495B-E1DD-4AD2-94A2-E86E532CFC36}" destId="{4BACDF9A-8DCC-45C0-976F-1A8C11DB23B7}" srcOrd="0" destOrd="0" presId="urn:microsoft.com/office/officeart/2005/8/layout/process1"/>
    <dgm:cxn modelId="{3E203372-01E6-4C76-A692-2637F3006D4D}" type="presOf" srcId="{EBDAE86E-3CEA-46E1-AF4F-EF0AC5801943}" destId="{D386EBBC-E189-45DD-B745-BF7194FED0C9}" srcOrd="1"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63891145-B515-4474-8F44-036B9DA92981}" type="presOf" srcId="{92D52AC9-EA34-475B-8E11-D7558B66CAFC}" destId="{4F8282E8-73A7-4E44-B934-4359F7D10754}" srcOrd="0" destOrd="0" presId="urn:microsoft.com/office/officeart/2005/8/layout/process1"/>
    <dgm:cxn modelId="{37DE783B-D186-4AFF-AA63-BCC6B3E3829B}" type="presOf" srcId="{FF1D812A-46AC-4DAD-9D1D-5E7F7CF594A2}" destId="{B057702A-0CBB-4C50-ACC4-7C2E848623E7}" srcOrd="0" destOrd="0" presId="urn:microsoft.com/office/officeart/2005/8/layout/process1"/>
    <dgm:cxn modelId="{D3F1F54A-6417-4016-A9E3-21ECAE5EEFA6}" type="presOf" srcId="{92D52AC9-EA34-475B-8E11-D7558B66CAFC}" destId="{465292F9-674A-4E2D-9BEE-9970FE2B31E5}" srcOrd="1" destOrd="0" presId="urn:microsoft.com/office/officeart/2005/8/layout/process1"/>
    <dgm:cxn modelId="{309F08B5-CEB1-4E28-8FE5-6ECCFE85808B}" type="presOf" srcId="{EB6FC82E-1B19-488C-A632-D75954DA5089}" destId="{53D723DB-08EA-4C67-A083-1E84675A5EC9}" srcOrd="0" destOrd="0" presId="urn:microsoft.com/office/officeart/2005/8/layout/process1"/>
    <dgm:cxn modelId="{3E0F8333-C4AB-4F1C-83B0-4427E7750E21}" type="presOf" srcId="{20646FCE-705B-44A0-BB1A-2EC7AA2A4E2E}" destId="{37D8FB20-EAFA-47CA-A169-B9766F3E1E36}" srcOrd="0" destOrd="0" presId="urn:microsoft.com/office/officeart/2005/8/layout/process1"/>
    <dgm:cxn modelId="{0B484602-0DBC-4FE9-B8E3-C3DC265DEA66}" type="presParOf" srcId="{B057702A-0CBB-4C50-ACC4-7C2E848623E7}" destId="{21B9CB86-07E8-4748-B26B-05CC586D5445}" srcOrd="0" destOrd="0" presId="urn:microsoft.com/office/officeart/2005/8/layout/process1"/>
    <dgm:cxn modelId="{FD28CE56-28DF-4587-9D57-B726F4D99CF0}" type="presParOf" srcId="{B057702A-0CBB-4C50-ACC4-7C2E848623E7}" destId="{FF98E716-3DA5-4B4A-B765-410C97872A7F}" srcOrd="1" destOrd="0" presId="urn:microsoft.com/office/officeart/2005/8/layout/process1"/>
    <dgm:cxn modelId="{11250BC5-DD86-450C-8893-5D2F2E231B22}" type="presParOf" srcId="{FF98E716-3DA5-4B4A-B765-410C97872A7F}" destId="{22058855-13C9-4F9E-99CA-BF1D24F161FF}" srcOrd="0" destOrd="0" presId="urn:microsoft.com/office/officeart/2005/8/layout/process1"/>
    <dgm:cxn modelId="{F7F6B613-CF5D-4318-A1A2-F631B560DF7E}" type="presParOf" srcId="{B057702A-0CBB-4C50-ACC4-7C2E848623E7}" destId="{53D723DB-08EA-4C67-A083-1E84675A5EC9}" srcOrd="2" destOrd="0" presId="urn:microsoft.com/office/officeart/2005/8/layout/process1"/>
    <dgm:cxn modelId="{C3757FBE-9B3C-4BC5-884D-5053DE60B2CC}" type="presParOf" srcId="{B057702A-0CBB-4C50-ACC4-7C2E848623E7}" destId="{4F8282E8-73A7-4E44-B934-4359F7D10754}" srcOrd="3" destOrd="0" presId="urn:microsoft.com/office/officeart/2005/8/layout/process1"/>
    <dgm:cxn modelId="{E8EA75A6-D84A-4673-895F-8046B78AE880}" type="presParOf" srcId="{4F8282E8-73A7-4E44-B934-4359F7D10754}" destId="{465292F9-674A-4E2D-9BEE-9970FE2B31E5}" srcOrd="0" destOrd="0" presId="urn:microsoft.com/office/officeart/2005/8/layout/process1"/>
    <dgm:cxn modelId="{2CC4807A-AEE6-4D66-ABD7-CDB002064236}" type="presParOf" srcId="{B057702A-0CBB-4C50-ACC4-7C2E848623E7}" destId="{4BACDF9A-8DCC-45C0-976F-1A8C11DB23B7}" srcOrd="4" destOrd="0" presId="urn:microsoft.com/office/officeart/2005/8/layout/process1"/>
    <dgm:cxn modelId="{D7697788-88E1-42DE-8323-EE830D37AD66}" type="presParOf" srcId="{B057702A-0CBB-4C50-ACC4-7C2E848623E7}" destId="{37D8FB20-EAFA-47CA-A169-B9766F3E1E36}" srcOrd="5" destOrd="0" presId="urn:microsoft.com/office/officeart/2005/8/layout/process1"/>
    <dgm:cxn modelId="{B8599758-2712-4D59-90E7-62BF3CD30EFC}" type="presParOf" srcId="{37D8FB20-EAFA-47CA-A169-B9766F3E1E36}" destId="{2509FA75-0014-4BF4-98C1-5D1DB43FCDC2}" srcOrd="0" destOrd="0" presId="urn:microsoft.com/office/officeart/2005/8/layout/process1"/>
    <dgm:cxn modelId="{6302F32B-1C38-470A-B88D-EDF6B4F3C072}" type="presParOf" srcId="{B057702A-0CBB-4C50-ACC4-7C2E848623E7}" destId="{EEE0AE1E-1F08-42AE-8717-E5F14D0FFFB3}" srcOrd="6" destOrd="0" presId="urn:microsoft.com/office/officeart/2005/8/layout/process1"/>
    <dgm:cxn modelId="{AA4B6355-4A6D-40B0-879B-1B6AB260D4B3}" type="presParOf" srcId="{B057702A-0CBB-4C50-ACC4-7C2E848623E7}" destId="{36A5C852-F2C4-47BE-BE6D-30CC5E030890}" srcOrd="7" destOrd="0" presId="urn:microsoft.com/office/officeart/2005/8/layout/process1"/>
    <dgm:cxn modelId="{C751FD31-1FBA-4F41-B827-861399DC234D}" type="presParOf" srcId="{36A5C852-F2C4-47BE-BE6D-30CC5E030890}" destId="{9912015A-2667-46BC-BF84-E489CCE25C15}" srcOrd="0" destOrd="0" presId="urn:microsoft.com/office/officeart/2005/8/layout/process1"/>
    <dgm:cxn modelId="{49059574-5051-4CD0-9A71-94AB60644A93}" type="presParOf" srcId="{B057702A-0CBB-4C50-ACC4-7C2E848623E7}" destId="{1BFE718F-5ADE-442D-8A46-1E676CBE4448}" srcOrd="8" destOrd="0" presId="urn:microsoft.com/office/officeart/2005/8/layout/process1"/>
    <dgm:cxn modelId="{9372067F-241E-4D52-84D7-1D4A0EDA7C7C}" type="presParOf" srcId="{B057702A-0CBB-4C50-ACC4-7C2E848623E7}" destId="{A3621419-B9AD-42F5-89B3-19BB305FDD86}" srcOrd="9" destOrd="0" presId="urn:microsoft.com/office/officeart/2005/8/layout/process1"/>
    <dgm:cxn modelId="{86AD4EF5-6EB4-457D-8371-C16A52947516}" type="presParOf" srcId="{A3621419-B9AD-42F5-89B3-19BB305FDD86}" destId="{D386EBBC-E189-45DD-B745-BF7194FED0C9}" srcOrd="0" destOrd="0" presId="urn:microsoft.com/office/officeart/2005/8/layout/process1"/>
    <dgm:cxn modelId="{6D6A517D-021C-4F4A-8E1F-4970D53C20EC}"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Souřadnicové soustavy na referenčním elipsoidu a kouli </a:t>
          </a:r>
          <a:endParaRPr lang="cs-CZ" dirty="0">
            <a:solidFill>
              <a:schemeClr val="bg1"/>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3955AD5E-1843-48A4-8CCB-4487D284B84F}" type="presOf" srcId="{FF1D812A-46AC-4DAD-9D1D-5E7F7CF594A2}" destId="{B057702A-0CBB-4C50-ACC4-7C2E848623E7}"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6B9E51D7-640E-4119-8417-BB7FEDC61B66}" type="presOf" srcId="{06178BE7-8D27-41F5-A65A-4D98E9DB63FD}" destId="{FF98E716-3DA5-4B4A-B765-410C97872A7F}"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EF1A64FF-F99B-4DB9-BF18-E522E8211CDD}" type="presOf" srcId="{90EB916C-B489-422B-94D2-5B5CD0BA0924}" destId="{EEE0AE1E-1F08-42AE-8717-E5F14D0FFFB3}"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972DCF09-1371-4C76-97B1-07686762ADF8}" type="presOf" srcId="{EBDAE86E-3CEA-46E1-AF4F-EF0AC5801943}" destId="{D386EBBC-E189-45DD-B745-BF7194FED0C9}" srcOrd="1"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B6F7F31E-99BE-4339-B46A-7395E07AB88B}" type="presOf" srcId="{81E37371-C328-40FD-B9AD-FA75F4663C9B}" destId="{9912015A-2667-46BC-BF84-E489CCE25C15}" srcOrd="1" destOrd="0" presId="urn:microsoft.com/office/officeart/2005/8/layout/process1"/>
    <dgm:cxn modelId="{A22FDDC1-91BE-44C8-BCFB-820538C81303}" type="presOf" srcId="{EBDAE86E-3CEA-46E1-AF4F-EF0AC5801943}" destId="{A3621419-B9AD-42F5-89B3-19BB305FDD86}" srcOrd="0" destOrd="0" presId="urn:microsoft.com/office/officeart/2005/8/layout/process1"/>
    <dgm:cxn modelId="{FCA9A851-A54A-4D49-A2AB-33215C548B57}" type="presOf" srcId="{92D52AC9-EA34-475B-8E11-D7558B66CAFC}" destId="{4F8282E8-73A7-4E44-B934-4359F7D10754}" srcOrd="0" destOrd="0" presId="urn:microsoft.com/office/officeart/2005/8/layout/process1"/>
    <dgm:cxn modelId="{A1DB6E46-39B1-4B62-9DFA-D74573351459}" srcId="{FF1D812A-46AC-4DAD-9D1D-5E7F7CF594A2}" destId="{90EB916C-B489-422B-94D2-5B5CD0BA0924}" srcOrd="3" destOrd="0" parTransId="{795CB2DA-0D89-412A-8746-0A55F814F439}" sibTransId="{81E37371-C328-40FD-B9AD-FA75F4663C9B}"/>
    <dgm:cxn modelId="{0CFEE328-5EDD-4198-A072-0046A0C0CF39}" type="presOf" srcId="{EB6FC82E-1B19-488C-A632-D75954DA5089}" destId="{53D723DB-08EA-4C67-A083-1E84675A5EC9}" srcOrd="0" destOrd="0" presId="urn:microsoft.com/office/officeart/2005/8/layout/process1"/>
    <dgm:cxn modelId="{357C5947-1EE3-4A0F-B5CE-F4E27937ED3A}" type="presOf" srcId="{92D52AC9-EA34-475B-8E11-D7558B66CAFC}" destId="{465292F9-674A-4E2D-9BEE-9970FE2B31E5}" srcOrd="1" destOrd="0" presId="urn:microsoft.com/office/officeart/2005/8/layout/process1"/>
    <dgm:cxn modelId="{2E3D74ED-DAD4-4757-BBFE-ED695DD23D42}" type="presOf" srcId="{06178BE7-8D27-41F5-A65A-4D98E9DB63FD}" destId="{22058855-13C9-4F9E-99CA-BF1D24F161FF}" srcOrd="1" destOrd="0" presId="urn:microsoft.com/office/officeart/2005/8/layout/process1"/>
    <dgm:cxn modelId="{C1AA8F7B-708B-42A7-864F-2D15DED2A93F}" type="presOf" srcId="{81E37371-C328-40FD-B9AD-FA75F4663C9B}" destId="{36A5C852-F2C4-47BE-BE6D-30CC5E030890}" srcOrd="0" destOrd="0" presId="urn:microsoft.com/office/officeart/2005/8/layout/process1"/>
    <dgm:cxn modelId="{EF7B3E13-D3F0-4E96-A688-275DCEDE43FE}" type="presOf" srcId="{20646FCE-705B-44A0-BB1A-2EC7AA2A4E2E}" destId="{37D8FB20-EAFA-47CA-A169-B9766F3E1E36}" srcOrd="0" destOrd="0" presId="urn:microsoft.com/office/officeart/2005/8/layout/process1"/>
    <dgm:cxn modelId="{2F27143F-506A-48CE-BB3A-A0915B90D573}" type="presOf" srcId="{7F63495B-E1DD-4AD2-94A2-E86E532CFC36}" destId="{4BACDF9A-8DCC-45C0-976F-1A8C11DB23B7}" srcOrd="0" destOrd="0" presId="urn:microsoft.com/office/officeart/2005/8/layout/process1"/>
    <dgm:cxn modelId="{E1141A50-A2FD-42B4-9238-77AAE70A5AB5}" type="presOf" srcId="{C2A03412-7A86-46AA-8DFB-C2E3240B296F}" destId="{21B9CB86-07E8-4748-B26B-05CC586D5445}" srcOrd="0" destOrd="0" presId="urn:microsoft.com/office/officeart/2005/8/layout/process1"/>
    <dgm:cxn modelId="{45839C63-CB52-4B07-9DAA-D40D690FCBB3}" type="presOf" srcId="{20646FCE-705B-44A0-BB1A-2EC7AA2A4E2E}" destId="{2509FA75-0014-4BF4-98C1-5D1DB43FCDC2}" srcOrd="1" destOrd="0" presId="urn:microsoft.com/office/officeart/2005/8/layout/process1"/>
    <dgm:cxn modelId="{DD2F3744-CFA2-4B6F-AD6A-69059F8EFD7A}" type="presOf" srcId="{7479B931-5197-489F-B820-1260B7851AF6}" destId="{1BFE718F-5ADE-442D-8A46-1E676CBE4448}" srcOrd="0" destOrd="0" presId="urn:microsoft.com/office/officeart/2005/8/layout/process1"/>
    <dgm:cxn modelId="{16915CD8-0EF8-48F8-9FC1-04796A168F13}" type="presOf" srcId="{4C1DEBAA-0F32-44E4-B462-2BE97B11C370}" destId="{1EAFD04D-F7C1-4C66-9C11-8C0C037F3ED0}" srcOrd="0" destOrd="0" presId="urn:microsoft.com/office/officeart/2005/8/layout/process1"/>
    <dgm:cxn modelId="{25968F8C-0856-4764-8E3E-859EFC1CF46F}" type="presParOf" srcId="{B057702A-0CBB-4C50-ACC4-7C2E848623E7}" destId="{21B9CB86-07E8-4748-B26B-05CC586D5445}" srcOrd="0" destOrd="0" presId="urn:microsoft.com/office/officeart/2005/8/layout/process1"/>
    <dgm:cxn modelId="{E90D2E8B-0ED4-4EEB-87F2-E75C954371AA}" type="presParOf" srcId="{B057702A-0CBB-4C50-ACC4-7C2E848623E7}" destId="{FF98E716-3DA5-4B4A-B765-410C97872A7F}" srcOrd="1" destOrd="0" presId="urn:microsoft.com/office/officeart/2005/8/layout/process1"/>
    <dgm:cxn modelId="{1F5F9362-CAE7-48A7-BBA9-76522A7798B5}" type="presParOf" srcId="{FF98E716-3DA5-4B4A-B765-410C97872A7F}" destId="{22058855-13C9-4F9E-99CA-BF1D24F161FF}" srcOrd="0" destOrd="0" presId="urn:microsoft.com/office/officeart/2005/8/layout/process1"/>
    <dgm:cxn modelId="{C5E942B2-C41E-410E-8E74-D6994D90157C}" type="presParOf" srcId="{B057702A-0CBB-4C50-ACC4-7C2E848623E7}" destId="{53D723DB-08EA-4C67-A083-1E84675A5EC9}" srcOrd="2" destOrd="0" presId="urn:microsoft.com/office/officeart/2005/8/layout/process1"/>
    <dgm:cxn modelId="{E9AB49AF-2998-4C85-AF2F-6F612C08D606}" type="presParOf" srcId="{B057702A-0CBB-4C50-ACC4-7C2E848623E7}" destId="{4F8282E8-73A7-4E44-B934-4359F7D10754}" srcOrd="3" destOrd="0" presId="urn:microsoft.com/office/officeart/2005/8/layout/process1"/>
    <dgm:cxn modelId="{F41E0315-D480-4F91-A5AB-7F7BBD28AD6A}" type="presParOf" srcId="{4F8282E8-73A7-4E44-B934-4359F7D10754}" destId="{465292F9-674A-4E2D-9BEE-9970FE2B31E5}" srcOrd="0" destOrd="0" presId="urn:microsoft.com/office/officeart/2005/8/layout/process1"/>
    <dgm:cxn modelId="{BBD7A41C-A7E3-47FC-AD9E-1D475B69234B}" type="presParOf" srcId="{B057702A-0CBB-4C50-ACC4-7C2E848623E7}" destId="{4BACDF9A-8DCC-45C0-976F-1A8C11DB23B7}" srcOrd="4" destOrd="0" presId="urn:microsoft.com/office/officeart/2005/8/layout/process1"/>
    <dgm:cxn modelId="{9A4EA613-3775-491A-BF5C-AB956CFB4325}" type="presParOf" srcId="{B057702A-0CBB-4C50-ACC4-7C2E848623E7}" destId="{37D8FB20-EAFA-47CA-A169-B9766F3E1E36}" srcOrd="5" destOrd="0" presId="urn:microsoft.com/office/officeart/2005/8/layout/process1"/>
    <dgm:cxn modelId="{5EAF848A-9C6C-4E4C-AA10-A063C4A626D4}" type="presParOf" srcId="{37D8FB20-EAFA-47CA-A169-B9766F3E1E36}" destId="{2509FA75-0014-4BF4-98C1-5D1DB43FCDC2}" srcOrd="0" destOrd="0" presId="urn:microsoft.com/office/officeart/2005/8/layout/process1"/>
    <dgm:cxn modelId="{0C069848-14DC-4729-AEC2-B6EBE0DAC01E}" type="presParOf" srcId="{B057702A-0CBB-4C50-ACC4-7C2E848623E7}" destId="{EEE0AE1E-1F08-42AE-8717-E5F14D0FFFB3}" srcOrd="6" destOrd="0" presId="urn:microsoft.com/office/officeart/2005/8/layout/process1"/>
    <dgm:cxn modelId="{FCADDF07-D460-4F03-AA26-EC34F2620EC2}" type="presParOf" srcId="{B057702A-0CBB-4C50-ACC4-7C2E848623E7}" destId="{36A5C852-F2C4-47BE-BE6D-30CC5E030890}" srcOrd="7" destOrd="0" presId="urn:microsoft.com/office/officeart/2005/8/layout/process1"/>
    <dgm:cxn modelId="{003F003B-8E45-40B9-A78D-B299EC13E834}" type="presParOf" srcId="{36A5C852-F2C4-47BE-BE6D-30CC5E030890}" destId="{9912015A-2667-46BC-BF84-E489CCE25C15}" srcOrd="0" destOrd="0" presId="urn:microsoft.com/office/officeart/2005/8/layout/process1"/>
    <dgm:cxn modelId="{8BD3980B-FE54-476D-82C1-A565A72DDCBB}" type="presParOf" srcId="{B057702A-0CBB-4C50-ACC4-7C2E848623E7}" destId="{1BFE718F-5ADE-442D-8A46-1E676CBE4448}" srcOrd="8" destOrd="0" presId="urn:microsoft.com/office/officeart/2005/8/layout/process1"/>
    <dgm:cxn modelId="{C4B7BEEF-9769-462D-B258-F8E5F28B6FAC}" type="presParOf" srcId="{B057702A-0CBB-4C50-ACC4-7C2E848623E7}" destId="{A3621419-B9AD-42F5-89B3-19BB305FDD86}" srcOrd="9" destOrd="0" presId="urn:microsoft.com/office/officeart/2005/8/layout/process1"/>
    <dgm:cxn modelId="{C1C3B18D-4561-4444-8ED8-720DED187C62}" type="presParOf" srcId="{A3621419-B9AD-42F5-89B3-19BB305FDD86}" destId="{D386EBBC-E189-45DD-B745-BF7194FED0C9}" srcOrd="0" destOrd="0" presId="urn:microsoft.com/office/officeart/2005/8/layout/process1"/>
    <dgm:cxn modelId="{5C7C9D65-2968-4F54-8D63-1142D89FE6CA}"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Souřadnicové soustavy na referenčním elipsoidu a kouli </a:t>
          </a:r>
          <a:endParaRPr lang="cs-CZ" dirty="0">
            <a:solidFill>
              <a:schemeClr val="bg1"/>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EECCF640-5D05-4E27-8D81-6A4947BA5636}" type="presOf" srcId="{FF1D812A-46AC-4DAD-9D1D-5E7F7CF594A2}" destId="{B057702A-0CBB-4C50-ACC4-7C2E848623E7}" srcOrd="0" destOrd="0" presId="urn:microsoft.com/office/officeart/2005/8/layout/process1"/>
    <dgm:cxn modelId="{B0DECC06-DB5C-4767-9378-1985FCE39AD0}" type="presOf" srcId="{06178BE7-8D27-41F5-A65A-4D98E9DB63FD}" destId="{22058855-13C9-4F9E-99CA-BF1D24F161FF}" srcOrd="1" destOrd="0" presId="urn:microsoft.com/office/officeart/2005/8/layout/process1"/>
    <dgm:cxn modelId="{80789AC7-6283-4253-92C7-B1AC81F5243B}" type="presOf" srcId="{EB6FC82E-1B19-488C-A632-D75954DA5089}" destId="{53D723DB-08EA-4C67-A083-1E84675A5EC9}"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4D5036EB-B94C-4B30-A639-FDA2D2DFA900}" type="presOf" srcId="{7F63495B-E1DD-4AD2-94A2-E86E532CFC36}" destId="{4BACDF9A-8DCC-45C0-976F-1A8C11DB23B7}" srcOrd="0" destOrd="0" presId="urn:microsoft.com/office/officeart/2005/8/layout/process1"/>
    <dgm:cxn modelId="{B6B62223-AB5C-4653-BD7A-0DDC66CA9243}" type="presOf" srcId="{C2A03412-7A86-46AA-8DFB-C2E3240B296F}" destId="{21B9CB86-07E8-4748-B26B-05CC586D5445}" srcOrd="0" destOrd="0" presId="urn:microsoft.com/office/officeart/2005/8/layout/process1"/>
    <dgm:cxn modelId="{5BA01A02-838F-4F87-A551-121B60EA19B4}" type="presOf" srcId="{EBDAE86E-3CEA-46E1-AF4F-EF0AC5801943}" destId="{A3621419-B9AD-42F5-89B3-19BB305FDD86}" srcOrd="0" destOrd="0" presId="urn:microsoft.com/office/officeart/2005/8/layout/process1"/>
    <dgm:cxn modelId="{9D73353D-39D3-4688-ACDC-FD23A2908EE7}" type="presOf" srcId="{90EB916C-B489-422B-94D2-5B5CD0BA0924}" destId="{EEE0AE1E-1F08-42AE-8717-E5F14D0FFFB3}" srcOrd="0" destOrd="0" presId="urn:microsoft.com/office/officeart/2005/8/layout/process1"/>
    <dgm:cxn modelId="{8039CCB8-EF13-4DE0-A411-F9B0F1F8406A}" type="presOf" srcId="{20646FCE-705B-44A0-BB1A-2EC7AA2A4E2E}" destId="{37D8FB20-EAFA-47CA-A169-B9766F3E1E36}" srcOrd="0" destOrd="0" presId="urn:microsoft.com/office/officeart/2005/8/layout/process1"/>
    <dgm:cxn modelId="{7E9AFE3D-8B91-4D46-BEBB-8C88D97B40DD}" type="presOf" srcId="{4C1DEBAA-0F32-44E4-B462-2BE97B11C370}" destId="{1EAFD04D-F7C1-4C66-9C11-8C0C037F3ED0}" srcOrd="0"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82E50FB5-3609-413E-BB5B-FE522600D778}" srcId="{FF1D812A-46AC-4DAD-9D1D-5E7F7CF594A2}" destId="{EB6FC82E-1B19-488C-A632-D75954DA5089}" srcOrd="1" destOrd="0" parTransId="{D85E963B-4BC2-493C-8BFE-F917084BBA13}" sibTransId="{92D52AC9-EA34-475B-8E11-D7558B66CAFC}"/>
    <dgm:cxn modelId="{1E9F536A-3B2A-45E6-BFAB-D8BB9D7B4AFF}" type="presOf" srcId="{81E37371-C328-40FD-B9AD-FA75F4663C9B}" destId="{36A5C852-F2C4-47BE-BE6D-30CC5E030890}" srcOrd="0" destOrd="0" presId="urn:microsoft.com/office/officeart/2005/8/layout/process1"/>
    <dgm:cxn modelId="{3936477E-A2B3-4E6B-93CD-4F1B881ABBC2}" type="presOf" srcId="{81E37371-C328-40FD-B9AD-FA75F4663C9B}" destId="{9912015A-2667-46BC-BF84-E489CCE25C15}" srcOrd="1"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A1DB6E46-39B1-4B62-9DFA-D74573351459}" srcId="{FF1D812A-46AC-4DAD-9D1D-5E7F7CF594A2}" destId="{90EB916C-B489-422B-94D2-5B5CD0BA0924}" srcOrd="3" destOrd="0" parTransId="{795CB2DA-0D89-412A-8746-0A55F814F439}" sibTransId="{81E37371-C328-40FD-B9AD-FA75F4663C9B}"/>
    <dgm:cxn modelId="{507996EF-AAED-42D7-AC18-1A07740830E9}" type="presOf" srcId="{92D52AC9-EA34-475B-8E11-D7558B66CAFC}" destId="{4F8282E8-73A7-4E44-B934-4359F7D10754}" srcOrd="0" destOrd="0" presId="urn:microsoft.com/office/officeart/2005/8/layout/process1"/>
    <dgm:cxn modelId="{443199E1-0E81-4DC2-88EF-E8D90EF0A2C1}" type="presOf" srcId="{92D52AC9-EA34-475B-8E11-D7558B66CAFC}" destId="{465292F9-674A-4E2D-9BEE-9970FE2B31E5}" srcOrd="1" destOrd="0" presId="urn:microsoft.com/office/officeart/2005/8/layout/process1"/>
    <dgm:cxn modelId="{4347792D-831F-42A1-99E7-97CD615DBBE8}" type="presOf" srcId="{06178BE7-8D27-41F5-A65A-4D98E9DB63FD}" destId="{FF98E716-3DA5-4B4A-B765-410C97872A7F}" srcOrd="0" destOrd="0" presId="urn:microsoft.com/office/officeart/2005/8/layout/process1"/>
    <dgm:cxn modelId="{96F57EA8-C7B1-41EC-BBCA-77726A7CDAEE}" type="presOf" srcId="{20646FCE-705B-44A0-BB1A-2EC7AA2A4E2E}" destId="{2509FA75-0014-4BF4-98C1-5D1DB43FCDC2}" srcOrd="1" destOrd="0" presId="urn:microsoft.com/office/officeart/2005/8/layout/process1"/>
    <dgm:cxn modelId="{348ABCAE-BFB2-4DCB-B9A7-6DD0E6369C47}" type="presOf" srcId="{7479B931-5197-489F-B820-1260B7851AF6}" destId="{1BFE718F-5ADE-442D-8A46-1E676CBE4448}" srcOrd="0" destOrd="0" presId="urn:microsoft.com/office/officeart/2005/8/layout/process1"/>
    <dgm:cxn modelId="{ECEF2D28-D2DA-447A-B124-882303F780DB}" type="presOf" srcId="{EBDAE86E-3CEA-46E1-AF4F-EF0AC5801943}" destId="{D386EBBC-E189-45DD-B745-BF7194FED0C9}" srcOrd="1" destOrd="0" presId="urn:microsoft.com/office/officeart/2005/8/layout/process1"/>
    <dgm:cxn modelId="{BE059FCB-40A5-4F82-82EF-825095FDFFB4}" type="presParOf" srcId="{B057702A-0CBB-4C50-ACC4-7C2E848623E7}" destId="{21B9CB86-07E8-4748-B26B-05CC586D5445}" srcOrd="0" destOrd="0" presId="urn:microsoft.com/office/officeart/2005/8/layout/process1"/>
    <dgm:cxn modelId="{2CE16117-591A-4518-9A07-3ACF39D66B77}" type="presParOf" srcId="{B057702A-0CBB-4C50-ACC4-7C2E848623E7}" destId="{FF98E716-3DA5-4B4A-B765-410C97872A7F}" srcOrd="1" destOrd="0" presId="urn:microsoft.com/office/officeart/2005/8/layout/process1"/>
    <dgm:cxn modelId="{9FE405AE-1F5D-4D74-B3B8-6D274CABCA5E}" type="presParOf" srcId="{FF98E716-3DA5-4B4A-B765-410C97872A7F}" destId="{22058855-13C9-4F9E-99CA-BF1D24F161FF}" srcOrd="0" destOrd="0" presId="urn:microsoft.com/office/officeart/2005/8/layout/process1"/>
    <dgm:cxn modelId="{E5D32FDC-2C14-4C7F-835C-8CF3F507F9D7}" type="presParOf" srcId="{B057702A-0CBB-4C50-ACC4-7C2E848623E7}" destId="{53D723DB-08EA-4C67-A083-1E84675A5EC9}" srcOrd="2" destOrd="0" presId="urn:microsoft.com/office/officeart/2005/8/layout/process1"/>
    <dgm:cxn modelId="{8653A407-F384-4E48-99D3-3BD1E1A732CE}" type="presParOf" srcId="{B057702A-0CBB-4C50-ACC4-7C2E848623E7}" destId="{4F8282E8-73A7-4E44-B934-4359F7D10754}" srcOrd="3" destOrd="0" presId="urn:microsoft.com/office/officeart/2005/8/layout/process1"/>
    <dgm:cxn modelId="{32446087-681F-4292-8DDE-87869B874D7B}" type="presParOf" srcId="{4F8282E8-73A7-4E44-B934-4359F7D10754}" destId="{465292F9-674A-4E2D-9BEE-9970FE2B31E5}" srcOrd="0" destOrd="0" presId="urn:microsoft.com/office/officeart/2005/8/layout/process1"/>
    <dgm:cxn modelId="{E314827B-9E92-4B1C-A36E-7B78CDC8C758}" type="presParOf" srcId="{B057702A-0CBB-4C50-ACC4-7C2E848623E7}" destId="{4BACDF9A-8DCC-45C0-976F-1A8C11DB23B7}" srcOrd="4" destOrd="0" presId="urn:microsoft.com/office/officeart/2005/8/layout/process1"/>
    <dgm:cxn modelId="{EFEB7AEC-E83D-42C8-AC7D-45AC8D140CA1}" type="presParOf" srcId="{B057702A-0CBB-4C50-ACC4-7C2E848623E7}" destId="{37D8FB20-EAFA-47CA-A169-B9766F3E1E36}" srcOrd="5" destOrd="0" presId="urn:microsoft.com/office/officeart/2005/8/layout/process1"/>
    <dgm:cxn modelId="{6C856A4C-FF1D-4CA1-B438-28BFC76422BC}" type="presParOf" srcId="{37D8FB20-EAFA-47CA-A169-B9766F3E1E36}" destId="{2509FA75-0014-4BF4-98C1-5D1DB43FCDC2}" srcOrd="0" destOrd="0" presId="urn:microsoft.com/office/officeart/2005/8/layout/process1"/>
    <dgm:cxn modelId="{8CE00B7C-BCED-49AD-BA9E-9651E8477EC5}" type="presParOf" srcId="{B057702A-0CBB-4C50-ACC4-7C2E848623E7}" destId="{EEE0AE1E-1F08-42AE-8717-E5F14D0FFFB3}" srcOrd="6" destOrd="0" presId="urn:microsoft.com/office/officeart/2005/8/layout/process1"/>
    <dgm:cxn modelId="{F78676C0-05A3-4C59-AE13-2B77707109E6}" type="presParOf" srcId="{B057702A-0CBB-4C50-ACC4-7C2E848623E7}" destId="{36A5C852-F2C4-47BE-BE6D-30CC5E030890}" srcOrd="7" destOrd="0" presId="urn:microsoft.com/office/officeart/2005/8/layout/process1"/>
    <dgm:cxn modelId="{D949969B-9E0F-432D-B411-0B9AA5DA84DA}" type="presParOf" srcId="{36A5C852-F2C4-47BE-BE6D-30CC5E030890}" destId="{9912015A-2667-46BC-BF84-E489CCE25C15}" srcOrd="0" destOrd="0" presId="urn:microsoft.com/office/officeart/2005/8/layout/process1"/>
    <dgm:cxn modelId="{96CA2D21-AFA7-4253-9FC3-FF316C28603F}" type="presParOf" srcId="{B057702A-0CBB-4C50-ACC4-7C2E848623E7}" destId="{1BFE718F-5ADE-442D-8A46-1E676CBE4448}" srcOrd="8" destOrd="0" presId="urn:microsoft.com/office/officeart/2005/8/layout/process1"/>
    <dgm:cxn modelId="{0C03915F-037C-4B03-B26B-6DD157EDB6EC}" type="presParOf" srcId="{B057702A-0CBB-4C50-ACC4-7C2E848623E7}" destId="{A3621419-B9AD-42F5-89B3-19BB305FDD86}" srcOrd="9" destOrd="0" presId="urn:microsoft.com/office/officeart/2005/8/layout/process1"/>
    <dgm:cxn modelId="{1996445D-8FEE-414B-9461-C0F6215C76A1}" type="presParOf" srcId="{A3621419-B9AD-42F5-89B3-19BB305FDD86}" destId="{D386EBBC-E189-45DD-B745-BF7194FED0C9}" srcOrd="0" destOrd="0" presId="urn:microsoft.com/office/officeart/2005/8/layout/process1"/>
    <dgm:cxn modelId="{1082A967-7A17-4625-8151-D3E0951BBC23}"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1D812A-46AC-4DAD-9D1D-5E7F7CF594A2}" type="doc">
      <dgm:prSet loTypeId="urn:microsoft.com/office/officeart/2005/8/layout/process1" loCatId="process" qsTypeId="urn:microsoft.com/office/officeart/2005/8/quickstyle/simple1" qsCatId="simple" csTypeId="urn:microsoft.com/office/officeart/2005/8/colors/accent1_2" csCatId="accent1" phldr="1"/>
      <dgm:spPr/>
    </dgm:pt>
    <dgm:pt modelId="{C2A03412-7A86-46AA-8DFB-C2E3240B296F}">
      <dgm:prSet phldrT="[Text]"/>
      <dgm:spPr>
        <a:noFill/>
        <a:ln>
          <a:noFill/>
        </a:ln>
      </dgm:spPr>
      <dgm:t>
        <a:bodyPr/>
        <a:lstStyle/>
        <a:p>
          <a:r>
            <a:rPr lang="cs-CZ" dirty="0" smtClean="0">
              <a:solidFill>
                <a:srgbClr val="C00000"/>
              </a:solidFill>
              <a:effectLst>
                <a:outerShdw blurRad="38100" dist="38100" dir="2700000" algn="tl">
                  <a:srgbClr val="C0C0C0"/>
                </a:outerShdw>
              </a:effectLst>
            </a:rPr>
            <a:t>Matematická kartografie a její úkoly</a:t>
          </a:r>
          <a:endParaRPr lang="cs-CZ" dirty="0">
            <a:solidFill>
              <a:srgbClr val="C00000"/>
            </a:solidFill>
            <a:effectLst>
              <a:outerShdw blurRad="38100" dist="38100" dir="2700000" algn="tl">
                <a:srgbClr val="C0C0C0"/>
              </a:outerShdw>
            </a:effectLst>
          </a:endParaRPr>
        </a:p>
      </dgm:t>
    </dgm:pt>
    <dgm:pt modelId="{9D8DCA65-C15D-422D-8C01-FFF73B8BE76C}" type="parTrans" cxnId="{5CAAD1C3-EAE7-42D6-BF4D-DD00E7CC4165}">
      <dgm:prSet/>
      <dgm:spPr/>
      <dgm:t>
        <a:bodyPr/>
        <a:lstStyle/>
        <a:p>
          <a:endParaRPr lang="cs-CZ"/>
        </a:p>
      </dgm:t>
    </dgm:pt>
    <dgm:pt modelId="{06178BE7-8D27-41F5-A65A-4D98E9DB63FD}" type="sibTrans" cxnId="{5CAAD1C3-EAE7-42D6-BF4D-DD00E7CC4165}">
      <dgm:prSet/>
      <dgm:spPr>
        <a:solidFill>
          <a:srgbClr val="9E0000"/>
        </a:solidFill>
      </dgm:spPr>
      <dgm:t>
        <a:bodyPr/>
        <a:lstStyle/>
        <a:p>
          <a:endParaRPr lang="cs-CZ"/>
        </a:p>
      </dgm:t>
    </dgm:pt>
    <dgm:pt modelId="{EB6FC82E-1B19-488C-A632-D75954DA5089}">
      <dgm:prSet phldrT="[Text]"/>
      <dgm:spPr>
        <a:noFill/>
      </dgm:spPr>
      <dgm:t>
        <a:bodyPr/>
        <a:lstStyle/>
        <a:p>
          <a:r>
            <a:rPr lang="cs-CZ" dirty="0" smtClean="0">
              <a:solidFill>
                <a:srgbClr val="C00000"/>
              </a:solidFill>
              <a:effectLst>
                <a:outerShdw blurRad="38100" dist="38100" dir="2700000" algn="tl">
                  <a:srgbClr val="C0C0C0"/>
                </a:outerShdw>
              </a:effectLst>
            </a:rPr>
            <a:t>Referenční plochy a tvar Země, geoid, sféroid, elipsoid a koule </a:t>
          </a:r>
          <a:endParaRPr lang="cs-CZ" dirty="0">
            <a:solidFill>
              <a:srgbClr val="C00000"/>
            </a:solidFill>
            <a:effectLst>
              <a:outerShdw blurRad="38100" dist="38100" dir="2700000" algn="tl">
                <a:srgbClr val="C0C0C0"/>
              </a:outerShdw>
            </a:effectLst>
          </a:endParaRPr>
        </a:p>
      </dgm:t>
    </dgm:pt>
    <dgm:pt modelId="{D85E963B-4BC2-493C-8BFE-F917084BBA13}" type="parTrans" cxnId="{82E50FB5-3609-413E-BB5B-FE522600D778}">
      <dgm:prSet/>
      <dgm:spPr/>
      <dgm:t>
        <a:bodyPr/>
        <a:lstStyle/>
        <a:p>
          <a:endParaRPr lang="cs-CZ"/>
        </a:p>
      </dgm:t>
    </dgm:pt>
    <dgm:pt modelId="{92D52AC9-EA34-475B-8E11-D7558B66CAFC}" type="sibTrans" cxnId="{82E50FB5-3609-413E-BB5B-FE522600D778}">
      <dgm:prSet/>
      <dgm:spPr>
        <a:solidFill>
          <a:srgbClr val="9E0000"/>
        </a:solidFill>
        <a:ln>
          <a:solidFill>
            <a:srgbClr val="9E0000"/>
          </a:solidFill>
        </a:ln>
      </dgm:spPr>
      <dgm:t>
        <a:bodyPr/>
        <a:lstStyle/>
        <a:p>
          <a:endParaRPr lang="cs-CZ" dirty="0"/>
        </a:p>
      </dgm:t>
    </dgm:pt>
    <dgm:pt modelId="{7F63495B-E1DD-4AD2-94A2-E86E532CFC36}">
      <dgm:prSet phldrT="[Text]"/>
      <dgm:spPr>
        <a:solidFill>
          <a:srgbClr val="8E0000"/>
        </a:solidFill>
      </dgm:spPr>
      <dgm:t>
        <a:bodyPr/>
        <a:lstStyle/>
        <a:p>
          <a:r>
            <a:rPr lang="cs-CZ" dirty="0" smtClean="0">
              <a:solidFill>
                <a:schemeClr val="bg1"/>
              </a:solidFill>
              <a:effectLst>
                <a:outerShdw blurRad="38100" dist="38100" dir="2700000" algn="tl">
                  <a:srgbClr val="C0C0C0"/>
                </a:outerShdw>
              </a:effectLst>
            </a:rPr>
            <a:t>Souřadnicové soustavy na referenčním elipsoidu a kouli </a:t>
          </a:r>
          <a:endParaRPr lang="cs-CZ" dirty="0">
            <a:solidFill>
              <a:schemeClr val="bg1"/>
            </a:solidFill>
            <a:effectLst>
              <a:outerShdw blurRad="38100" dist="38100" dir="2700000" algn="tl">
                <a:srgbClr val="C0C0C0"/>
              </a:outerShdw>
            </a:effectLst>
          </a:endParaRPr>
        </a:p>
      </dgm:t>
    </dgm:pt>
    <dgm:pt modelId="{00297646-0EF1-491E-8151-A0251977CFFA}" type="parTrans" cxnId="{E1CF5A8D-0997-4EF4-ACC4-57964B17A23E}">
      <dgm:prSet/>
      <dgm:spPr/>
      <dgm:t>
        <a:bodyPr/>
        <a:lstStyle/>
        <a:p>
          <a:endParaRPr lang="cs-CZ"/>
        </a:p>
      </dgm:t>
    </dgm:pt>
    <dgm:pt modelId="{20646FCE-705B-44A0-BB1A-2EC7AA2A4E2E}" type="sibTrans" cxnId="{E1CF5A8D-0997-4EF4-ACC4-57964B17A23E}">
      <dgm:prSet/>
      <dgm:spPr>
        <a:solidFill>
          <a:srgbClr val="9E0000"/>
        </a:solidFill>
      </dgm:spPr>
      <dgm:t>
        <a:bodyPr/>
        <a:lstStyle/>
        <a:p>
          <a:endParaRPr lang="cs-CZ"/>
        </a:p>
      </dgm:t>
    </dgm:pt>
    <dgm:pt modelId="{90EB916C-B489-422B-94D2-5B5CD0BA0924}">
      <dgm:prSet phldrT="[Text]"/>
      <dgm:spPr>
        <a:noFill/>
      </dgm:spPr>
      <dgm:t>
        <a:bodyPr/>
        <a:lstStyle/>
        <a:p>
          <a:r>
            <a:rPr lang="cs-CZ" dirty="0" smtClean="0">
              <a:solidFill>
                <a:schemeClr val="accent2"/>
              </a:solidFill>
              <a:effectLst>
                <a:outerShdw blurRad="38100" dist="38100" dir="2700000" algn="tl">
                  <a:srgbClr val="C0C0C0"/>
                </a:outerShdw>
              </a:effectLst>
            </a:rPr>
            <a:t>Zkreslení kartografických zobrazení</a:t>
          </a:r>
          <a:endParaRPr lang="cs-CZ" dirty="0">
            <a:solidFill>
              <a:srgbClr val="C00000"/>
            </a:solidFill>
            <a:effectLst>
              <a:outerShdw blurRad="38100" dist="38100" dir="2700000" algn="tl">
                <a:srgbClr val="C0C0C0"/>
              </a:outerShdw>
            </a:effectLst>
          </a:endParaRPr>
        </a:p>
      </dgm:t>
    </dgm:pt>
    <dgm:pt modelId="{795CB2DA-0D89-412A-8746-0A55F814F439}" type="parTrans" cxnId="{A1DB6E46-39B1-4B62-9DFA-D74573351459}">
      <dgm:prSet/>
      <dgm:spPr/>
      <dgm:t>
        <a:bodyPr/>
        <a:lstStyle/>
        <a:p>
          <a:endParaRPr lang="cs-CZ"/>
        </a:p>
      </dgm:t>
    </dgm:pt>
    <dgm:pt modelId="{81E37371-C328-40FD-B9AD-FA75F4663C9B}" type="sibTrans" cxnId="{A1DB6E46-39B1-4B62-9DFA-D74573351459}">
      <dgm:prSet/>
      <dgm:spPr>
        <a:solidFill>
          <a:srgbClr val="9E0000"/>
        </a:solidFill>
      </dgm:spPr>
      <dgm:t>
        <a:bodyPr/>
        <a:lstStyle/>
        <a:p>
          <a:endParaRPr lang="cs-CZ"/>
        </a:p>
      </dgm:t>
    </dgm:pt>
    <dgm:pt modelId="{7479B931-5197-489F-B820-1260B7851AF6}">
      <dgm:prSet phldrT="[Text]"/>
      <dgm:spPr>
        <a:noFill/>
      </dgm:spPr>
      <dgm:t>
        <a:bodyPr/>
        <a:lstStyle/>
        <a:p>
          <a:r>
            <a:rPr lang="cs-CZ" dirty="0" smtClean="0">
              <a:solidFill>
                <a:srgbClr val="C00000"/>
              </a:solidFill>
              <a:effectLst>
                <a:outerShdw blurRad="38100" dist="38100" dir="2700000" algn="tl">
                  <a:srgbClr val="C0C0C0"/>
                </a:outerShdw>
              </a:effectLst>
            </a:rPr>
            <a:t>Ekvidistantní, ekvivalentní a konformní zobrazení</a:t>
          </a:r>
          <a:endParaRPr lang="cs-CZ" dirty="0">
            <a:solidFill>
              <a:srgbClr val="C00000"/>
            </a:solidFill>
            <a:effectLst>
              <a:outerShdw blurRad="38100" dist="38100" dir="2700000" algn="tl">
                <a:srgbClr val="C0C0C0"/>
              </a:outerShdw>
            </a:effectLst>
          </a:endParaRPr>
        </a:p>
      </dgm:t>
    </dgm:pt>
    <dgm:pt modelId="{7B8B7371-EE95-4821-952A-DA348401A1EE}" type="parTrans" cxnId="{C63C4F92-EBE0-4638-AB1A-C888B8DDA6B9}">
      <dgm:prSet/>
      <dgm:spPr/>
      <dgm:t>
        <a:bodyPr/>
        <a:lstStyle/>
        <a:p>
          <a:endParaRPr lang="cs-CZ"/>
        </a:p>
      </dgm:t>
    </dgm:pt>
    <dgm:pt modelId="{EBDAE86E-3CEA-46E1-AF4F-EF0AC5801943}" type="sibTrans" cxnId="{C63C4F92-EBE0-4638-AB1A-C888B8DDA6B9}">
      <dgm:prSet/>
      <dgm:spPr>
        <a:solidFill>
          <a:srgbClr val="9E0000"/>
        </a:solidFill>
      </dgm:spPr>
      <dgm:t>
        <a:bodyPr/>
        <a:lstStyle/>
        <a:p>
          <a:endParaRPr lang="cs-CZ"/>
        </a:p>
      </dgm:t>
    </dgm:pt>
    <dgm:pt modelId="{4C1DEBAA-0F32-44E4-B462-2BE97B11C370}">
      <dgm:prSet phldrT="[Text]"/>
      <dgm:spPr>
        <a:noFill/>
      </dgm:spPr>
      <dgm:t>
        <a:bodyPr/>
        <a:lstStyle/>
        <a:p>
          <a:r>
            <a:rPr lang="cs-CZ" dirty="0" smtClean="0">
              <a:solidFill>
                <a:srgbClr val="C00000"/>
              </a:solidFill>
              <a:effectLst>
                <a:outerShdw blurRad="38100" dist="38100" dir="2700000" algn="tl">
                  <a:srgbClr val="C0C0C0"/>
                </a:outerShdw>
              </a:effectLst>
            </a:rPr>
            <a:t>Kartografická zobrazení v ČR</a:t>
          </a:r>
          <a:endParaRPr lang="cs-CZ" dirty="0">
            <a:solidFill>
              <a:srgbClr val="C00000"/>
            </a:solidFill>
            <a:effectLst>
              <a:outerShdw blurRad="38100" dist="38100" dir="2700000" algn="tl">
                <a:srgbClr val="C0C0C0"/>
              </a:outerShdw>
            </a:effectLst>
          </a:endParaRPr>
        </a:p>
      </dgm:t>
    </dgm:pt>
    <dgm:pt modelId="{C849807A-C483-4CA7-99A7-4D5DF6B147BB}" type="parTrans" cxnId="{69B190B8-3117-45E0-A097-600594B20AAB}">
      <dgm:prSet/>
      <dgm:spPr/>
      <dgm:t>
        <a:bodyPr/>
        <a:lstStyle/>
        <a:p>
          <a:endParaRPr lang="cs-CZ"/>
        </a:p>
      </dgm:t>
    </dgm:pt>
    <dgm:pt modelId="{E94B1057-1EF8-4C77-A54A-C4A8A9042316}" type="sibTrans" cxnId="{69B190B8-3117-45E0-A097-600594B20AAB}">
      <dgm:prSet/>
      <dgm:spPr>
        <a:solidFill>
          <a:srgbClr val="9E0000"/>
        </a:solidFill>
      </dgm:spPr>
      <dgm:t>
        <a:bodyPr/>
        <a:lstStyle/>
        <a:p>
          <a:endParaRPr lang="cs-CZ"/>
        </a:p>
      </dgm:t>
    </dgm:pt>
    <dgm:pt modelId="{B057702A-0CBB-4C50-ACC4-7C2E848623E7}" type="pres">
      <dgm:prSet presAssocID="{FF1D812A-46AC-4DAD-9D1D-5E7F7CF594A2}" presName="Name0" presStyleCnt="0">
        <dgm:presLayoutVars>
          <dgm:dir/>
          <dgm:resizeHandles val="exact"/>
        </dgm:presLayoutVars>
      </dgm:prSet>
      <dgm:spPr/>
    </dgm:pt>
    <dgm:pt modelId="{21B9CB86-07E8-4748-B26B-05CC586D5445}" type="pres">
      <dgm:prSet presAssocID="{C2A03412-7A86-46AA-8DFB-C2E3240B296F}" presName="node" presStyleLbl="node1" presStyleIdx="0" presStyleCnt="6" custScaleX="98785" custScaleY="97992" custLinFactNeighborX="-1519" custLinFactNeighborY="-6709">
        <dgm:presLayoutVars>
          <dgm:bulletEnabled val="1"/>
        </dgm:presLayoutVars>
      </dgm:prSet>
      <dgm:spPr/>
      <dgm:t>
        <a:bodyPr/>
        <a:lstStyle/>
        <a:p>
          <a:endParaRPr lang="cs-CZ"/>
        </a:p>
      </dgm:t>
    </dgm:pt>
    <dgm:pt modelId="{FF98E716-3DA5-4B4A-B765-410C97872A7F}" type="pres">
      <dgm:prSet presAssocID="{06178BE7-8D27-41F5-A65A-4D98E9DB63FD}" presName="sibTrans" presStyleLbl="sibTrans2D1" presStyleIdx="0" presStyleCnt="5"/>
      <dgm:spPr/>
      <dgm:t>
        <a:bodyPr/>
        <a:lstStyle/>
        <a:p>
          <a:endParaRPr lang="cs-CZ"/>
        </a:p>
      </dgm:t>
    </dgm:pt>
    <dgm:pt modelId="{22058855-13C9-4F9E-99CA-BF1D24F161FF}" type="pres">
      <dgm:prSet presAssocID="{06178BE7-8D27-41F5-A65A-4D98E9DB63FD}" presName="connectorText" presStyleLbl="sibTrans2D1" presStyleIdx="0" presStyleCnt="5"/>
      <dgm:spPr/>
      <dgm:t>
        <a:bodyPr/>
        <a:lstStyle/>
        <a:p>
          <a:endParaRPr lang="cs-CZ"/>
        </a:p>
      </dgm:t>
    </dgm:pt>
    <dgm:pt modelId="{53D723DB-08EA-4C67-A083-1E84675A5EC9}" type="pres">
      <dgm:prSet presAssocID="{EB6FC82E-1B19-488C-A632-D75954DA5089}" presName="node" presStyleLbl="node1" presStyleIdx="1" presStyleCnt="6">
        <dgm:presLayoutVars>
          <dgm:bulletEnabled val="1"/>
        </dgm:presLayoutVars>
      </dgm:prSet>
      <dgm:spPr/>
      <dgm:t>
        <a:bodyPr/>
        <a:lstStyle/>
        <a:p>
          <a:endParaRPr lang="cs-CZ"/>
        </a:p>
      </dgm:t>
    </dgm:pt>
    <dgm:pt modelId="{4F8282E8-73A7-4E44-B934-4359F7D10754}" type="pres">
      <dgm:prSet presAssocID="{92D52AC9-EA34-475B-8E11-D7558B66CAFC}" presName="sibTrans" presStyleLbl="sibTrans2D1" presStyleIdx="1" presStyleCnt="5"/>
      <dgm:spPr/>
      <dgm:t>
        <a:bodyPr/>
        <a:lstStyle/>
        <a:p>
          <a:endParaRPr lang="cs-CZ"/>
        </a:p>
      </dgm:t>
    </dgm:pt>
    <dgm:pt modelId="{465292F9-674A-4E2D-9BEE-9970FE2B31E5}" type="pres">
      <dgm:prSet presAssocID="{92D52AC9-EA34-475B-8E11-D7558B66CAFC}" presName="connectorText" presStyleLbl="sibTrans2D1" presStyleIdx="1" presStyleCnt="5"/>
      <dgm:spPr/>
      <dgm:t>
        <a:bodyPr/>
        <a:lstStyle/>
        <a:p>
          <a:endParaRPr lang="cs-CZ"/>
        </a:p>
      </dgm:t>
    </dgm:pt>
    <dgm:pt modelId="{4BACDF9A-8DCC-45C0-976F-1A8C11DB23B7}" type="pres">
      <dgm:prSet presAssocID="{7F63495B-E1DD-4AD2-94A2-E86E532CFC36}" presName="node" presStyleLbl="node1" presStyleIdx="2" presStyleCnt="6">
        <dgm:presLayoutVars>
          <dgm:bulletEnabled val="1"/>
        </dgm:presLayoutVars>
      </dgm:prSet>
      <dgm:spPr/>
      <dgm:t>
        <a:bodyPr/>
        <a:lstStyle/>
        <a:p>
          <a:endParaRPr lang="cs-CZ"/>
        </a:p>
      </dgm:t>
    </dgm:pt>
    <dgm:pt modelId="{37D8FB20-EAFA-47CA-A169-B9766F3E1E36}" type="pres">
      <dgm:prSet presAssocID="{20646FCE-705B-44A0-BB1A-2EC7AA2A4E2E}" presName="sibTrans" presStyleLbl="sibTrans2D1" presStyleIdx="2" presStyleCnt="5"/>
      <dgm:spPr/>
      <dgm:t>
        <a:bodyPr/>
        <a:lstStyle/>
        <a:p>
          <a:endParaRPr lang="cs-CZ"/>
        </a:p>
      </dgm:t>
    </dgm:pt>
    <dgm:pt modelId="{2509FA75-0014-4BF4-98C1-5D1DB43FCDC2}" type="pres">
      <dgm:prSet presAssocID="{20646FCE-705B-44A0-BB1A-2EC7AA2A4E2E}" presName="connectorText" presStyleLbl="sibTrans2D1" presStyleIdx="2" presStyleCnt="5"/>
      <dgm:spPr/>
      <dgm:t>
        <a:bodyPr/>
        <a:lstStyle/>
        <a:p>
          <a:endParaRPr lang="cs-CZ"/>
        </a:p>
      </dgm:t>
    </dgm:pt>
    <dgm:pt modelId="{EEE0AE1E-1F08-42AE-8717-E5F14D0FFFB3}" type="pres">
      <dgm:prSet presAssocID="{90EB916C-B489-422B-94D2-5B5CD0BA0924}" presName="node" presStyleLbl="node1" presStyleIdx="3" presStyleCnt="6">
        <dgm:presLayoutVars>
          <dgm:bulletEnabled val="1"/>
        </dgm:presLayoutVars>
      </dgm:prSet>
      <dgm:spPr/>
      <dgm:t>
        <a:bodyPr/>
        <a:lstStyle/>
        <a:p>
          <a:endParaRPr lang="cs-CZ"/>
        </a:p>
      </dgm:t>
    </dgm:pt>
    <dgm:pt modelId="{36A5C852-F2C4-47BE-BE6D-30CC5E030890}" type="pres">
      <dgm:prSet presAssocID="{81E37371-C328-40FD-B9AD-FA75F4663C9B}" presName="sibTrans" presStyleLbl="sibTrans2D1" presStyleIdx="3" presStyleCnt="5"/>
      <dgm:spPr/>
      <dgm:t>
        <a:bodyPr/>
        <a:lstStyle/>
        <a:p>
          <a:endParaRPr lang="cs-CZ"/>
        </a:p>
      </dgm:t>
    </dgm:pt>
    <dgm:pt modelId="{9912015A-2667-46BC-BF84-E489CCE25C15}" type="pres">
      <dgm:prSet presAssocID="{81E37371-C328-40FD-B9AD-FA75F4663C9B}" presName="connectorText" presStyleLbl="sibTrans2D1" presStyleIdx="3" presStyleCnt="5"/>
      <dgm:spPr/>
      <dgm:t>
        <a:bodyPr/>
        <a:lstStyle/>
        <a:p>
          <a:endParaRPr lang="cs-CZ"/>
        </a:p>
      </dgm:t>
    </dgm:pt>
    <dgm:pt modelId="{1BFE718F-5ADE-442D-8A46-1E676CBE4448}" type="pres">
      <dgm:prSet presAssocID="{7479B931-5197-489F-B820-1260B7851AF6}" presName="node" presStyleLbl="node1" presStyleIdx="4" presStyleCnt="6">
        <dgm:presLayoutVars>
          <dgm:bulletEnabled val="1"/>
        </dgm:presLayoutVars>
      </dgm:prSet>
      <dgm:spPr/>
      <dgm:t>
        <a:bodyPr/>
        <a:lstStyle/>
        <a:p>
          <a:endParaRPr lang="cs-CZ"/>
        </a:p>
      </dgm:t>
    </dgm:pt>
    <dgm:pt modelId="{A3621419-B9AD-42F5-89B3-19BB305FDD86}" type="pres">
      <dgm:prSet presAssocID="{EBDAE86E-3CEA-46E1-AF4F-EF0AC5801943}" presName="sibTrans" presStyleLbl="sibTrans2D1" presStyleIdx="4" presStyleCnt="5"/>
      <dgm:spPr/>
      <dgm:t>
        <a:bodyPr/>
        <a:lstStyle/>
        <a:p>
          <a:endParaRPr lang="cs-CZ"/>
        </a:p>
      </dgm:t>
    </dgm:pt>
    <dgm:pt modelId="{D386EBBC-E189-45DD-B745-BF7194FED0C9}" type="pres">
      <dgm:prSet presAssocID="{EBDAE86E-3CEA-46E1-AF4F-EF0AC5801943}" presName="connectorText" presStyleLbl="sibTrans2D1" presStyleIdx="4" presStyleCnt="5"/>
      <dgm:spPr/>
      <dgm:t>
        <a:bodyPr/>
        <a:lstStyle/>
        <a:p>
          <a:endParaRPr lang="cs-CZ"/>
        </a:p>
      </dgm:t>
    </dgm:pt>
    <dgm:pt modelId="{1EAFD04D-F7C1-4C66-9C11-8C0C037F3ED0}" type="pres">
      <dgm:prSet presAssocID="{4C1DEBAA-0F32-44E4-B462-2BE97B11C370}" presName="node" presStyleLbl="node1" presStyleIdx="5" presStyleCnt="6">
        <dgm:presLayoutVars>
          <dgm:bulletEnabled val="1"/>
        </dgm:presLayoutVars>
      </dgm:prSet>
      <dgm:spPr/>
      <dgm:t>
        <a:bodyPr/>
        <a:lstStyle/>
        <a:p>
          <a:endParaRPr lang="cs-CZ"/>
        </a:p>
      </dgm:t>
    </dgm:pt>
  </dgm:ptLst>
  <dgm:cxnLst>
    <dgm:cxn modelId="{1BE0FBA2-9247-4FE6-AC7F-12F877698B1A}" type="presOf" srcId="{81E37371-C328-40FD-B9AD-FA75F4663C9B}" destId="{36A5C852-F2C4-47BE-BE6D-30CC5E030890}" srcOrd="0" destOrd="0" presId="urn:microsoft.com/office/officeart/2005/8/layout/process1"/>
    <dgm:cxn modelId="{31BDF813-1AEB-46A4-963C-CC67980FC765}" type="presOf" srcId="{92D52AC9-EA34-475B-8E11-D7558B66CAFC}" destId="{465292F9-674A-4E2D-9BEE-9970FE2B31E5}" srcOrd="1" destOrd="0" presId="urn:microsoft.com/office/officeart/2005/8/layout/process1"/>
    <dgm:cxn modelId="{ED7F54B1-DD12-4B5F-A325-4F875A71A317}" type="presOf" srcId="{7F63495B-E1DD-4AD2-94A2-E86E532CFC36}" destId="{4BACDF9A-8DCC-45C0-976F-1A8C11DB23B7}" srcOrd="0" destOrd="0" presId="urn:microsoft.com/office/officeart/2005/8/layout/process1"/>
    <dgm:cxn modelId="{E1CF5A8D-0997-4EF4-ACC4-57964B17A23E}" srcId="{FF1D812A-46AC-4DAD-9D1D-5E7F7CF594A2}" destId="{7F63495B-E1DD-4AD2-94A2-E86E532CFC36}" srcOrd="2" destOrd="0" parTransId="{00297646-0EF1-491E-8151-A0251977CFFA}" sibTransId="{20646FCE-705B-44A0-BB1A-2EC7AA2A4E2E}"/>
    <dgm:cxn modelId="{67775900-D045-4EAE-9BE4-8767A190E5FD}" type="presOf" srcId="{FF1D812A-46AC-4DAD-9D1D-5E7F7CF594A2}" destId="{B057702A-0CBB-4C50-ACC4-7C2E848623E7}" srcOrd="0" destOrd="0" presId="urn:microsoft.com/office/officeart/2005/8/layout/process1"/>
    <dgm:cxn modelId="{89A71490-78A4-4280-BECF-3C87A562F29D}" type="presOf" srcId="{81E37371-C328-40FD-B9AD-FA75F4663C9B}" destId="{9912015A-2667-46BC-BF84-E489CCE25C15}" srcOrd="1" destOrd="0" presId="urn:microsoft.com/office/officeart/2005/8/layout/process1"/>
    <dgm:cxn modelId="{9F3C0EDE-7A8B-4CAC-8CD2-5284901DF8C2}" type="presOf" srcId="{C2A03412-7A86-46AA-8DFB-C2E3240B296F}" destId="{21B9CB86-07E8-4748-B26B-05CC586D5445}" srcOrd="0" destOrd="0" presId="urn:microsoft.com/office/officeart/2005/8/layout/process1"/>
    <dgm:cxn modelId="{37C01AAA-A525-477B-A0E6-1B447A054B93}" type="presOf" srcId="{EBDAE86E-3CEA-46E1-AF4F-EF0AC5801943}" destId="{D386EBBC-E189-45DD-B745-BF7194FED0C9}" srcOrd="1" destOrd="0" presId="urn:microsoft.com/office/officeart/2005/8/layout/process1"/>
    <dgm:cxn modelId="{5CAAD1C3-EAE7-42D6-BF4D-DD00E7CC4165}" srcId="{FF1D812A-46AC-4DAD-9D1D-5E7F7CF594A2}" destId="{C2A03412-7A86-46AA-8DFB-C2E3240B296F}" srcOrd="0" destOrd="0" parTransId="{9D8DCA65-C15D-422D-8C01-FFF73B8BE76C}" sibTransId="{06178BE7-8D27-41F5-A65A-4D98E9DB63FD}"/>
    <dgm:cxn modelId="{69B190B8-3117-45E0-A097-600594B20AAB}" srcId="{FF1D812A-46AC-4DAD-9D1D-5E7F7CF594A2}" destId="{4C1DEBAA-0F32-44E4-B462-2BE97B11C370}" srcOrd="5" destOrd="0" parTransId="{C849807A-C483-4CA7-99A7-4D5DF6B147BB}" sibTransId="{E94B1057-1EF8-4C77-A54A-C4A8A9042316}"/>
    <dgm:cxn modelId="{414257C3-6764-4FCC-B537-DBF1F1807E05}" type="presOf" srcId="{92D52AC9-EA34-475B-8E11-D7558B66CAFC}" destId="{4F8282E8-73A7-4E44-B934-4359F7D10754}" srcOrd="0" destOrd="0" presId="urn:microsoft.com/office/officeart/2005/8/layout/process1"/>
    <dgm:cxn modelId="{82E50FB5-3609-413E-BB5B-FE522600D778}" srcId="{FF1D812A-46AC-4DAD-9D1D-5E7F7CF594A2}" destId="{EB6FC82E-1B19-488C-A632-D75954DA5089}" srcOrd="1" destOrd="0" parTransId="{D85E963B-4BC2-493C-8BFE-F917084BBA13}" sibTransId="{92D52AC9-EA34-475B-8E11-D7558B66CAFC}"/>
    <dgm:cxn modelId="{4ACC2DF6-4411-42E6-B71D-D0474D8CD53A}" type="presOf" srcId="{4C1DEBAA-0F32-44E4-B462-2BE97B11C370}" destId="{1EAFD04D-F7C1-4C66-9C11-8C0C037F3ED0}" srcOrd="0" destOrd="0" presId="urn:microsoft.com/office/officeart/2005/8/layout/process1"/>
    <dgm:cxn modelId="{8A3BB5E2-9A88-4EB5-BFFC-2997D4A4C275}" type="presOf" srcId="{20646FCE-705B-44A0-BB1A-2EC7AA2A4E2E}" destId="{2509FA75-0014-4BF4-98C1-5D1DB43FCDC2}" srcOrd="1" destOrd="0" presId="urn:microsoft.com/office/officeart/2005/8/layout/process1"/>
    <dgm:cxn modelId="{C63C4F92-EBE0-4638-AB1A-C888B8DDA6B9}" srcId="{FF1D812A-46AC-4DAD-9D1D-5E7F7CF594A2}" destId="{7479B931-5197-489F-B820-1260B7851AF6}" srcOrd="4" destOrd="0" parTransId="{7B8B7371-EE95-4821-952A-DA348401A1EE}" sibTransId="{EBDAE86E-3CEA-46E1-AF4F-EF0AC5801943}"/>
    <dgm:cxn modelId="{A1DB6E46-39B1-4B62-9DFA-D74573351459}" srcId="{FF1D812A-46AC-4DAD-9D1D-5E7F7CF594A2}" destId="{90EB916C-B489-422B-94D2-5B5CD0BA0924}" srcOrd="3" destOrd="0" parTransId="{795CB2DA-0D89-412A-8746-0A55F814F439}" sibTransId="{81E37371-C328-40FD-B9AD-FA75F4663C9B}"/>
    <dgm:cxn modelId="{688DD52C-9D3C-42DB-AEE6-C5B67B1B0D54}" type="presOf" srcId="{EBDAE86E-3CEA-46E1-AF4F-EF0AC5801943}" destId="{A3621419-B9AD-42F5-89B3-19BB305FDD86}" srcOrd="0" destOrd="0" presId="urn:microsoft.com/office/officeart/2005/8/layout/process1"/>
    <dgm:cxn modelId="{468E40D9-7E54-4B5C-953A-BBD837AAA5FB}" type="presOf" srcId="{EB6FC82E-1B19-488C-A632-D75954DA5089}" destId="{53D723DB-08EA-4C67-A083-1E84675A5EC9}" srcOrd="0" destOrd="0" presId="urn:microsoft.com/office/officeart/2005/8/layout/process1"/>
    <dgm:cxn modelId="{BB6F3EEC-A757-4047-80B6-50C96CB01F7A}" type="presOf" srcId="{20646FCE-705B-44A0-BB1A-2EC7AA2A4E2E}" destId="{37D8FB20-EAFA-47CA-A169-B9766F3E1E36}" srcOrd="0" destOrd="0" presId="urn:microsoft.com/office/officeart/2005/8/layout/process1"/>
    <dgm:cxn modelId="{5F1AE253-EB2C-457E-B973-6B2D4207571F}" type="presOf" srcId="{90EB916C-B489-422B-94D2-5B5CD0BA0924}" destId="{EEE0AE1E-1F08-42AE-8717-E5F14D0FFFB3}" srcOrd="0" destOrd="0" presId="urn:microsoft.com/office/officeart/2005/8/layout/process1"/>
    <dgm:cxn modelId="{A946E92F-A71C-4E14-BF71-93671CA231E9}" type="presOf" srcId="{7479B931-5197-489F-B820-1260B7851AF6}" destId="{1BFE718F-5ADE-442D-8A46-1E676CBE4448}" srcOrd="0" destOrd="0" presId="urn:microsoft.com/office/officeart/2005/8/layout/process1"/>
    <dgm:cxn modelId="{B3CEAAA2-8064-4862-B253-31A1323E1C2F}" type="presOf" srcId="{06178BE7-8D27-41F5-A65A-4D98E9DB63FD}" destId="{FF98E716-3DA5-4B4A-B765-410C97872A7F}" srcOrd="0" destOrd="0" presId="urn:microsoft.com/office/officeart/2005/8/layout/process1"/>
    <dgm:cxn modelId="{ACF2E87C-4200-4D7C-A91D-AF18BE4B1351}" type="presOf" srcId="{06178BE7-8D27-41F5-A65A-4D98E9DB63FD}" destId="{22058855-13C9-4F9E-99CA-BF1D24F161FF}" srcOrd="1" destOrd="0" presId="urn:microsoft.com/office/officeart/2005/8/layout/process1"/>
    <dgm:cxn modelId="{65154771-8543-4F87-BCFE-F2C494F008EE}" type="presParOf" srcId="{B057702A-0CBB-4C50-ACC4-7C2E848623E7}" destId="{21B9CB86-07E8-4748-B26B-05CC586D5445}" srcOrd="0" destOrd="0" presId="urn:microsoft.com/office/officeart/2005/8/layout/process1"/>
    <dgm:cxn modelId="{FE9A4E61-B738-4FF6-8F35-EFC58232D61B}" type="presParOf" srcId="{B057702A-0CBB-4C50-ACC4-7C2E848623E7}" destId="{FF98E716-3DA5-4B4A-B765-410C97872A7F}" srcOrd="1" destOrd="0" presId="urn:microsoft.com/office/officeart/2005/8/layout/process1"/>
    <dgm:cxn modelId="{9A59433F-00B2-4E62-9272-3DEADD9E7762}" type="presParOf" srcId="{FF98E716-3DA5-4B4A-B765-410C97872A7F}" destId="{22058855-13C9-4F9E-99CA-BF1D24F161FF}" srcOrd="0" destOrd="0" presId="urn:microsoft.com/office/officeart/2005/8/layout/process1"/>
    <dgm:cxn modelId="{4189774E-D0C7-47D2-995F-44428D18D6C4}" type="presParOf" srcId="{B057702A-0CBB-4C50-ACC4-7C2E848623E7}" destId="{53D723DB-08EA-4C67-A083-1E84675A5EC9}" srcOrd="2" destOrd="0" presId="urn:microsoft.com/office/officeart/2005/8/layout/process1"/>
    <dgm:cxn modelId="{9453BC1F-2C32-4373-98CC-F9E067E34E92}" type="presParOf" srcId="{B057702A-0CBB-4C50-ACC4-7C2E848623E7}" destId="{4F8282E8-73A7-4E44-B934-4359F7D10754}" srcOrd="3" destOrd="0" presId="urn:microsoft.com/office/officeart/2005/8/layout/process1"/>
    <dgm:cxn modelId="{964CCC0F-9CDC-44CC-85D7-6E11D0DECEAC}" type="presParOf" srcId="{4F8282E8-73A7-4E44-B934-4359F7D10754}" destId="{465292F9-674A-4E2D-9BEE-9970FE2B31E5}" srcOrd="0" destOrd="0" presId="urn:microsoft.com/office/officeart/2005/8/layout/process1"/>
    <dgm:cxn modelId="{724078B8-D631-4DBE-BD48-1F9DEAA51053}" type="presParOf" srcId="{B057702A-0CBB-4C50-ACC4-7C2E848623E7}" destId="{4BACDF9A-8DCC-45C0-976F-1A8C11DB23B7}" srcOrd="4" destOrd="0" presId="urn:microsoft.com/office/officeart/2005/8/layout/process1"/>
    <dgm:cxn modelId="{CFD560D9-189E-4DE1-8952-B4E5B427537B}" type="presParOf" srcId="{B057702A-0CBB-4C50-ACC4-7C2E848623E7}" destId="{37D8FB20-EAFA-47CA-A169-B9766F3E1E36}" srcOrd="5" destOrd="0" presId="urn:microsoft.com/office/officeart/2005/8/layout/process1"/>
    <dgm:cxn modelId="{AE8F727C-AB9C-4DBE-8D29-F93223F35E5B}" type="presParOf" srcId="{37D8FB20-EAFA-47CA-A169-B9766F3E1E36}" destId="{2509FA75-0014-4BF4-98C1-5D1DB43FCDC2}" srcOrd="0" destOrd="0" presId="urn:microsoft.com/office/officeart/2005/8/layout/process1"/>
    <dgm:cxn modelId="{7CD359BA-CEE5-4F4A-89C2-A156B1D79428}" type="presParOf" srcId="{B057702A-0CBB-4C50-ACC4-7C2E848623E7}" destId="{EEE0AE1E-1F08-42AE-8717-E5F14D0FFFB3}" srcOrd="6" destOrd="0" presId="urn:microsoft.com/office/officeart/2005/8/layout/process1"/>
    <dgm:cxn modelId="{A44FC1AA-03B4-401F-83AE-7C72D3955637}" type="presParOf" srcId="{B057702A-0CBB-4C50-ACC4-7C2E848623E7}" destId="{36A5C852-F2C4-47BE-BE6D-30CC5E030890}" srcOrd="7" destOrd="0" presId="urn:microsoft.com/office/officeart/2005/8/layout/process1"/>
    <dgm:cxn modelId="{10348DF0-B07D-4C70-9EAB-0BBD25957F40}" type="presParOf" srcId="{36A5C852-F2C4-47BE-BE6D-30CC5E030890}" destId="{9912015A-2667-46BC-BF84-E489CCE25C15}" srcOrd="0" destOrd="0" presId="urn:microsoft.com/office/officeart/2005/8/layout/process1"/>
    <dgm:cxn modelId="{258746A9-869F-4D94-B495-46555BE2E12C}" type="presParOf" srcId="{B057702A-0CBB-4C50-ACC4-7C2E848623E7}" destId="{1BFE718F-5ADE-442D-8A46-1E676CBE4448}" srcOrd="8" destOrd="0" presId="urn:microsoft.com/office/officeart/2005/8/layout/process1"/>
    <dgm:cxn modelId="{CB25C097-5C05-41FA-9F11-10BD43F994DA}" type="presParOf" srcId="{B057702A-0CBB-4C50-ACC4-7C2E848623E7}" destId="{A3621419-B9AD-42F5-89B3-19BB305FDD86}" srcOrd="9" destOrd="0" presId="urn:microsoft.com/office/officeart/2005/8/layout/process1"/>
    <dgm:cxn modelId="{FB416971-F982-4E49-B788-D8A43F26BCBE}" type="presParOf" srcId="{A3621419-B9AD-42F5-89B3-19BB305FDD86}" destId="{D386EBBC-E189-45DD-B745-BF7194FED0C9}" srcOrd="0" destOrd="0" presId="urn:microsoft.com/office/officeart/2005/8/layout/process1"/>
    <dgm:cxn modelId="{EC518C81-70D7-441E-AE23-591F0AECB234}" type="presParOf" srcId="{B057702A-0CBB-4C50-ACC4-7C2E848623E7}" destId="{1EAFD04D-F7C1-4C66-9C11-8C0C037F3ED0}" srcOrd="10"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solidFill>
          <a:srgbClr val="8E0000"/>
        </a:solidFill>
        <a:ln w="12700" cap="flat" cmpd="sng" algn="ctr">
          <a:solidFill>
            <a:srgbClr val="8E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effectLst>
                <a:outerShdw blurRad="38100" dist="38100" dir="2700000" algn="tl">
                  <a:srgbClr val="C0C0C0"/>
                </a:outerShdw>
              </a:effectLst>
            </a:rPr>
            <a:t>Matematická kartografie a její úkoly</a:t>
          </a:r>
          <a:endParaRPr lang="cs-CZ" sz="1100" kern="1200" dirty="0">
            <a:solidFill>
              <a:schemeClr val="bg1"/>
            </a:solidFill>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chemeClr val="accent2"/>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Zkreslení kartografických zobrazení</a:t>
          </a:r>
          <a:endParaRPr lang="cs-CZ" sz="1100" kern="1200" dirty="0">
            <a:solidFill>
              <a:schemeClr val="bg1"/>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Zkreslení kartografických zobrazení</a:t>
          </a:r>
          <a:endParaRPr lang="cs-CZ" sz="1100" kern="1200" dirty="0">
            <a:solidFill>
              <a:schemeClr val="bg1"/>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Zkreslení kartografických zobrazení</a:t>
          </a:r>
          <a:endParaRPr lang="cs-CZ" sz="1100" kern="1200" dirty="0">
            <a:solidFill>
              <a:schemeClr val="bg1"/>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Ekvidistantní, ekvivalentní a konformní zobrazení</a:t>
          </a:r>
          <a:endParaRPr lang="cs-CZ" sz="1100" kern="1200" dirty="0">
            <a:solidFill>
              <a:schemeClr val="bg1"/>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Ekvidistantní, ekvivalentní a konformní zobrazení</a:t>
          </a:r>
          <a:endParaRPr lang="cs-CZ" sz="1100" kern="1200" dirty="0">
            <a:solidFill>
              <a:schemeClr val="bg1"/>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Ekvidistantní, ekvivalentní a konformní zobrazení</a:t>
          </a:r>
          <a:endParaRPr lang="cs-CZ" sz="1100" kern="1200" dirty="0">
            <a:solidFill>
              <a:schemeClr val="bg1"/>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Ekvidistantní, ekvivalentní a konformní zobrazení</a:t>
          </a:r>
          <a:endParaRPr lang="cs-CZ" sz="1100" kern="1200" dirty="0">
            <a:solidFill>
              <a:schemeClr val="bg1"/>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Ekvidistantní, ekvivalentní a konformní zobrazení</a:t>
          </a:r>
          <a:endParaRPr lang="cs-CZ" sz="1100" kern="1200" dirty="0">
            <a:solidFill>
              <a:schemeClr val="bg1"/>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Ekvidistantní, ekvivalentní a konformní zobrazení</a:t>
          </a:r>
          <a:endParaRPr lang="cs-CZ" sz="1100" kern="1200" dirty="0">
            <a:solidFill>
              <a:schemeClr val="bg1"/>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Ekvidistantní, ekvivalentní a konformní zobrazení</a:t>
          </a:r>
          <a:endParaRPr lang="cs-CZ" sz="1100" kern="1200" dirty="0">
            <a:solidFill>
              <a:schemeClr val="bg1"/>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solidFill>
          <a:srgbClr val="8E0000"/>
        </a:solidFill>
        <a:ln w="12700" cap="flat" cmpd="sng" algn="ctr">
          <a:solidFill>
            <a:srgbClr val="8E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effectLst>
                <a:outerShdw blurRad="38100" dist="38100" dir="2700000" algn="tl">
                  <a:srgbClr val="C0C0C0"/>
                </a:outerShdw>
              </a:effectLst>
            </a:rPr>
            <a:t>Matematická kartografie a její úkoly</a:t>
          </a:r>
          <a:endParaRPr lang="cs-CZ" sz="1100" kern="1200" dirty="0">
            <a:solidFill>
              <a:schemeClr val="bg1"/>
            </a:solidFill>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Kartografická zobrazení v ČR</a:t>
          </a:r>
          <a:endParaRPr lang="cs-CZ" sz="1100" kern="1200" dirty="0">
            <a:solidFill>
              <a:schemeClr val="bg1"/>
            </a:solidFill>
            <a:effectLst>
              <a:outerShdw blurRad="38100" dist="38100" dir="2700000" algn="tl">
                <a:srgbClr val="C0C0C0"/>
              </a:outerShdw>
            </a:effectLst>
          </a:endParaRPr>
        </a:p>
      </dsp:txBody>
      <dsp:txXfrm>
        <a:off x="7617230" y="215383"/>
        <a:ext cx="1089121" cy="102105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Kartografická zobrazení v ČR</a:t>
          </a:r>
          <a:endParaRPr lang="cs-CZ" sz="1100" kern="1200" dirty="0">
            <a:solidFill>
              <a:schemeClr val="bg1"/>
            </a:solidFill>
            <a:effectLst>
              <a:outerShdw blurRad="38100" dist="38100" dir="2700000" algn="tl">
                <a:srgbClr val="C0C0C0"/>
              </a:outerShdw>
            </a:effectLst>
          </a:endParaRPr>
        </a:p>
      </dsp:txBody>
      <dsp:txXfrm>
        <a:off x="7617230" y="215383"/>
        <a:ext cx="1089121" cy="102105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Kartografická zobrazení v ČR</a:t>
          </a:r>
          <a:endParaRPr lang="cs-CZ" sz="1100" kern="1200" dirty="0">
            <a:solidFill>
              <a:schemeClr val="bg1"/>
            </a:solidFill>
            <a:effectLst>
              <a:outerShdw blurRad="38100" dist="38100" dir="2700000" algn="tl">
                <a:srgbClr val="C0C0C0"/>
              </a:outerShdw>
            </a:effectLst>
          </a:endParaRPr>
        </a:p>
      </dsp:txBody>
      <dsp:txXfrm>
        <a:off x="7617230" y="215383"/>
        <a:ext cx="1089121" cy="102105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Kartografická zobrazení v ČR</a:t>
          </a:r>
          <a:endParaRPr lang="cs-CZ" sz="1100" kern="1200" dirty="0">
            <a:solidFill>
              <a:schemeClr val="bg1"/>
            </a:solidFill>
            <a:effectLst>
              <a:outerShdw blurRad="38100" dist="38100" dir="2700000" algn="tl">
                <a:srgbClr val="C0C0C0"/>
              </a:outerShdw>
            </a:effectLst>
          </a:endParaRPr>
        </a:p>
      </dsp:txBody>
      <dsp:txXfrm>
        <a:off x="7617230" y="215383"/>
        <a:ext cx="1089121" cy="102105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Kartografická zobrazení v ČR</a:t>
          </a:r>
          <a:endParaRPr lang="cs-CZ" sz="1100" kern="1200" dirty="0">
            <a:solidFill>
              <a:schemeClr val="bg1"/>
            </a:solidFill>
            <a:effectLst>
              <a:outerShdw blurRad="38100" dist="38100" dir="2700000" algn="tl">
                <a:srgbClr val="C0C0C0"/>
              </a:outerShdw>
            </a:effectLst>
          </a:endParaRPr>
        </a:p>
      </dsp:txBody>
      <dsp:txXfrm>
        <a:off x="7617230" y="215383"/>
        <a:ext cx="1089121" cy="102105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Referenční plochy a tvar Země, geoid, sféroid, elipsoid a koule </a:t>
          </a:r>
          <a:endParaRPr lang="cs-CZ" sz="1100" kern="1200" dirty="0">
            <a:solidFill>
              <a:schemeClr val="bg1"/>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Referenční plochy a tvar Země, geoid, sféroid, elipsoid a koule </a:t>
          </a:r>
          <a:endParaRPr lang="cs-CZ" sz="1100" kern="1200" dirty="0">
            <a:solidFill>
              <a:schemeClr val="bg1"/>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Referenční plochy a tvar Země, geoid, sféroid, elipsoid a koule </a:t>
          </a:r>
          <a:endParaRPr lang="cs-CZ" sz="1100" kern="1200" dirty="0">
            <a:solidFill>
              <a:schemeClr val="bg1"/>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Referenční plochy a tvar Země, geoid, sféroid, elipsoid a koule </a:t>
          </a:r>
          <a:endParaRPr lang="cs-CZ" sz="1100" kern="1200" dirty="0">
            <a:solidFill>
              <a:schemeClr val="bg1"/>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Souřadnicové soustavy na referenčním elipsoidu a kouli </a:t>
          </a:r>
          <a:endParaRPr lang="cs-CZ" sz="1100" kern="1200" dirty="0">
            <a:solidFill>
              <a:srgbClr val="C00000"/>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Souřadnicové soustavy na referenčním elipsoidu a kouli </a:t>
          </a:r>
          <a:endParaRPr lang="cs-CZ" sz="1100" kern="1200" dirty="0">
            <a:solidFill>
              <a:schemeClr val="bg1"/>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Souřadnicové soustavy na referenčním elipsoidu a kouli </a:t>
          </a:r>
          <a:endParaRPr lang="cs-CZ" sz="1100" kern="1200" dirty="0">
            <a:solidFill>
              <a:schemeClr val="bg1"/>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B9CB86-07E8-4748-B26B-05CC586D5445}">
      <dsp:nvSpPr>
        <dsp:cNvPr id="0" name=""/>
        <dsp:cNvSpPr/>
      </dsp:nvSpPr>
      <dsp:spPr>
        <a:xfrm>
          <a:off x="0" y="157132"/>
          <a:ext cx="1075888" cy="1000548"/>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Matematická kartografie a její úkoly</a:t>
          </a:r>
          <a:endParaRPr lang="cs-CZ" sz="1100" kern="1200" dirty="0">
            <a:solidFill>
              <a:srgbClr val="C00000"/>
            </a:solidFill>
            <a:effectLst>
              <a:outerShdw blurRad="38100" dist="38100" dir="2700000" algn="tl">
                <a:srgbClr val="C0C0C0"/>
              </a:outerShdw>
            </a:effectLst>
          </a:endParaRPr>
        </a:p>
      </dsp:txBody>
      <dsp:txXfrm>
        <a:off x="0" y="157132"/>
        <a:ext cx="1075888" cy="1000548"/>
      </dsp:txXfrm>
    </dsp:sp>
    <dsp:sp modelId="{FF98E716-3DA5-4B4A-B765-410C97872A7F}">
      <dsp:nvSpPr>
        <dsp:cNvPr id="0" name=""/>
        <dsp:cNvSpPr/>
      </dsp:nvSpPr>
      <dsp:spPr>
        <a:xfrm rot="154342">
          <a:off x="1186336" y="556756"/>
          <a:ext cx="234636"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rot="154342">
        <a:off x="1186336" y="556756"/>
        <a:ext cx="234636" cy="270102"/>
      </dsp:txXfrm>
    </dsp:sp>
    <dsp:sp modelId="{53D723DB-08EA-4C67-A083-1E84675A5EC9}">
      <dsp:nvSpPr>
        <dsp:cNvPr id="0" name=""/>
        <dsp:cNvSpPr/>
      </dsp:nvSpPr>
      <dsp:spPr>
        <a:xfrm>
          <a:off x="1518152"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Referenční plochy a tvar Země, geoid, sféroid, elipsoid a koule </a:t>
          </a:r>
          <a:endParaRPr lang="cs-CZ" sz="1100" kern="1200" dirty="0">
            <a:solidFill>
              <a:srgbClr val="C00000"/>
            </a:solidFill>
            <a:effectLst>
              <a:outerShdw blurRad="38100" dist="38100" dir="2700000" algn="tl">
                <a:srgbClr val="C0C0C0"/>
              </a:outerShdw>
            </a:effectLst>
          </a:endParaRPr>
        </a:p>
      </dsp:txBody>
      <dsp:txXfrm>
        <a:off x="1518152" y="215383"/>
        <a:ext cx="1089121" cy="1021050"/>
      </dsp:txXfrm>
    </dsp:sp>
    <dsp:sp modelId="{4F8282E8-73A7-4E44-B934-4359F7D10754}">
      <dsp:nvSpPr>
        <dsp:cNvPr id="0" name=""/>
        <dsp:cNvSpPr/>
      </dsp:nvSpPr>
      <dsp:spPr>
        <a:xfrm>
          <a:off x="2716186" y="590857"/>
          <a:ext cx="230893" cy="270102"/>
        </a:xfrm>
        <a:prstGeom prst="rightArrow">
          <a:avLst>
            <a:gd name="adj1" fmla="val 60000"/>
            <a:gd name="adj2" fmla="val 50000"/>
          </a:avLst>
        </a:prstGeom>
        <a:solidFill>
          <a:srgbClr val="9E0000"/>
        </a:solidFill>
        <a:ln>
          <a:solidFill>
            <a:srgbClr val="9E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dsp:txBody>
      <dsp:txXfrm>
        <a:off x="2716186" y="590857"/>
        <a:ext cx="230893" cy="270102"/>
      </dsp:txXfrm>
    </dsp:sp>
    <dsp:sp modelId="{4BACDF9A-8DCC-45C0-976F-1A8C11DB23B7}">
      <dsp:nvSpPr>
        <dsp:cNvPr id="0" name=""/>
        <dsp:cNvSpPr/>
      </dsp:nvSpPr>
      <dsp:spPr>
        <a:xfrm>
          <a:off x="3042922" y="215383"/>
          <a:ext cx="1089121" cy="1021050"/>
        </a:xfrm>
        <a:prstGeom prst="roundRect">
          <a:avLst>
            <a:gd name="adj" fmla="val 10000"/>
          </a:avLst>
        </a:prstGeom>
        <a:solidFill>
          <a:srgbClr val="8E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bg1"/>
              </a:solidFill>
              <a:effectLst>
                <a:outerShdw blurRad="38100" dist="38100" dir="2700000" algn="tl">
                  <a:srgbClr val="C0C0C0"/>
                </a:outerShdw>
              </a:effectLst>
            </a:rPr>
            <a:t>Souřadnicové soustavy na referenčním elipsoidu a kouli </a:t>
          </a:r>
          <a:endParaRPr lang="cs-CZ" sz="1100" kern="1200" dirty="0">
            <a:solidFill>
              <a:schemeClr val="bg1"/>
            </a:solidFill>
            <a:effectLst>
              <a:outerShdw blurRad="38100" dist="38100" dir="2700000" algn="tl">
                <a:srgbClr val="C0C0C0"/>
              </a:outerShdw>
            </a:effectLst>
          </a:endParaRPr>
        </a:p>
      </dsp:txBody>
      <dsp:txXfrm>
        <a:off x="3042922" y="215383"/>
        <a:ext cx="1089121" cy="1021050"/>
      </dsp:txXfrm>
    </dsp:sp>
    <dsp:sp modelId="{37D8FB20-EAFA-47CA-A169-B9766F3E1E36}">
      <dsp:nvSpPr>
        <dsp:cNvPr id="0" name=""/>
        <dsp:cNvSpPr/>
      </dsp:nvSpPr>
      <dsp:spPr>
        <a:xfrm>
          <a:off x="4240955"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4240955" y="590857"/>
        <a:ext cx="230893" cy="270102"/>
      </dsp:txXfrm>
    </dsp:sp>
    <dsp:sp modelId="{EEE0AE1E-1F08-42AE-8717-E5F14D0FFFB3}">
      <dsp:nvSpPr>
        <dsp:cNvPr id="0" name=""/>
        <dsp:cNvSpPr/>
      </dsp:nvSpPr>
      <dsp:spPr>
        <a:xfrm>
          <a:off x="456769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chemeClr val="accent2"/>
              </a:solidFill>
              <a:effectLst>
                <a:outerShdw blurRad="38100" dist="38100" dir="2700000" algn="tl">
                  <a:srgbClr val="C0C0C0"/>
                </a:outerShdw>
              </a:effectLst>
            </a:rPr>
            <a:t>Zkreslení kartografických zobrazení</a:t>
          </a:r>
          <a:endParaRPr lang="cs-CZ" sz="1100" kern="1200" dirty="0">
            <a:solidFill>
              <a:srgbClr val="C00000"/>
            </a:solidFill>
            <a:effectLst>
              <a:outerShdw blurRad="38100" dist="38100" dir="2700000" algn="tl">
                <a:srgbClr val="C0C0C0"/>
              </a:outerShdw>
            </a:effectLst>
          </a:endParaRPr>
        </a:p>
      </dsp:txBody>
      <dsp:txXfrm>
        <a:off x="4567691" y="215383"/>
        <a:ext cx="1089121" cy="1021050"/>
      </dsp:txXfrm>
    </dsp:sp>
    <dsp:sp modelId="{36A5C852-F2C4-47BE-BE6D-30CC5E030890}">
      <dsp:nvSpPr>
        <dsp:cNvPr id="0" name=""/>
        <dsp:cNvSpPr/>
      </dsp:nvSpPr>
      <dsp:spPr>
        <a:xfrm>
          <a:off x="576572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5765724" y="590857"/>
        <a:ext cx="230893" cy="270102"/>
      </dsp:txXfrm>
    </dsp:sp>
    <dsp:sp modelId="{1BFE718F-5ADE-442D-8A46-1E676CBE4448}">
      <dsp:nvSpPr>
        <dsp:cNvPr id="0" name=""/>
        <dsp:cNvSpPr/>
      </dsp:nvSpPr>
      <dsp:spPr>
        <a:xfrm>
          <a:off x="6092461"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Ekvidistantní, ekvivalentní a konformní zobrazení</a:t>
          </a:r>
          <a:endParaRPr lang="cs-CZ" sz="1100" kern="1200" dirty="0">
            <a:solidFill>
              <a:srgbClr val="C00000"/>
            </a:solidFill>
            <a:effectLst>
              <a:outerShdw blurRad="38100" dist="38100" dir="2700000" algn="tl">
                <a:srgbClr val="C0C0C0"/>
              </a:outerShdw>
            </a:effectLst>
          </a:endParaRPr>
        </a:p>
      </dsp:txBody>
      <dsp:txXfrm>
        <a:off x="6092461" y="215383"/>
        <a:ext cx="1089121" cy="1021050"/>
      </dsp:txXfrm>
    </dsp:sp>
    <dsp:sp modelId="{A3621419-B9AD-42F5-89B3-19BB305FDD86}">
      <dsp:nvSpPr>
        <dsp:cNvPr id="0" name=""/>
        <dsp:cNvSpPr/>
      </dsp:nvSpPr>
      <dsp:spPr>
        <a:xfrm>
          <a:off x="7290494" y="590857"/>
          <a:ext cx="230893" cy="270102"/>
        </a:xfrm>
        <a:prstGeom prst="rightArrow">
          <a:avLst>
            <a:gd name="adj1" fmla="val 60000"/>
            <a:gd name="adj2" fmla="val 50000"/>
          </a:avLst>
        </a:prstGeom>
        <a:solidFill>
          <a:srgbClr val="9E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a:p>
      </dsp:txBody>
      <dsp:txXfrm>
        <a:off x="7290494" y="590857"/>
        <a:ext cx="230893" cy="270102"/>
      </dsp:txXfrm>
    </dsp:sp>
    <dsp:sp modelId="{1EAFD04D-F7C1-4C66-9C11-8C0C037F3ED0}">
      <dsp:nvSpPr>
        <dsp:cNvPr id="0" name=""/>
        <dsp:cNvSpPr/>
      </dsp:nvSpPr>
      <dsp:spPr>
        <a:xfrm>
          <a:off x="7617230" y="215383"/>
          <a:ext cx="1089121" cy="1021050"/>
        </a:xfrm>
        <a:prstGeom prst="roundRect">
          <a:avLst>
            <a:gd name="adj" fmla="val 10000"/>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smtClean="0">
              <a:solidFill>
                <a:srgbClr val="C00000"/>
              </a:solidFill>
              <a:effectLst>
                <a:outerShdw blurRad="38100" dist="38100" dir="2700000" algn="tl">
                  <a:srgbClr val="C0C0C0"/>
                </a:outerShdw>
              </a:effectLst>
            </a:rPr>
            <a:t>Kartografická zobrazení v ČR</a:t>
          </a:r>
          <a:endParaRPr lang="cs-CZ" sz="1100" kern="1200" dirty="0">
            <a:solidFill>
              <a:srgbClr val="C00000"/>
            </a:solidFill>
            <a:effectLst>
              <a:outerShdw blurRad="38100" dist="38100" dir="2700000" algn="tl">
                <a:srgbClr val="C0C0C0"/>
              </a:outerShdw>
            </a:effectLst>
          </a:endParaRPr>
        </a:p>
      </dsp:txBody>
      <dsp:txXfrm>
        <a:off x="7617230" y="215383"/>
        <a:ext cx="1089121" cy="10210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1"/>
            <a:ext cx="2972004" cy="486358"/>
          </a:xfrm>
          <a:prstGeom prst="rect">
            <a:avLst/>
          </a:prstGeom>
          <a:noFill/>
          <a:ln w="9525">
            <a:noFill/>
            <a:miter lim="800000"/>
            <a:headEnd/>
            <a:tailEnd/>
          </a:ln>
          <a:effectLst/>
        </p:spPr>
        <p:txBody>
          <a:bodyPr vert="horz" wrap="square" lIns="95556" tIns="47779" rIns="95556" bIns="47779" numCol="1" anchor="t" anchorCtr="0" compatLnSpc="1">
            <a:prstTxWarp prst="textNoShape">
              <a:avLst/>
            </a:prstTxWarp>
          </a:bodyPr>
          <a:lstStyle>
            <a:lvl1pPr defTabSz="955679">
              <a:defRPr sz="1300"/>
            </a:lvl1pPr>
          </a:lstStyle>
          <a:p>
            <a:endParaRPr lang="cs-CZ"/>
          </a:p>
        </p:txBody>
      </p:sp>
      <p:sp>
        <p:nvSpPr>
          <p:cNvPr id="150531" name="Rectangle 3"/>
          <p:cNvSpPr>
            <a:spLocks noGrp="1" noChangeArrowheads="1"/>
          </p:cNvSpPr>
          <p:nvPr>
            <p:ph type="dt" sz="quarter" idx="1"/>
          </p:nvPr>
        </p:nvSpPr>
        <p:spPr bwMode="auto">
          <a:xfrm>
            <a:off x="3884463" y="1"/>
            <a:ext cx="2972004" cy="486358"/>
          </a:xfrm>
          <a:prstGeom prst="rect">
            <a:avLst/>
          </a:prstGeom>
          <a:noFill/>
          <a:ln w="9525">
            <a:noFill/>
            <a:miter lim="800000"/>
            <a:headEnd/>
            <a:tailEnd/>
          </a:ln>
          <a:effectLst/>
        </p:spPr>
        <p:txBody>
          <a:bodyPr vert="horz" wrap="square" lIns="95556" tIns="47779" rIns="95556" bIns="47779" numCol="1" anchor="t" anchorCtr="0" compatLnSpc="1">
            <a:prstTxWarp prst="textNoShape">
              <a:avLst/>
            </a:prstTxWarp>
          </a:bodyPr>
          <a:lstStyle>
            <a:lvl1pPr algn="r" defTabSz="955679">
              <a:defRPr sz="1300"/>
            </a:lvl1pPr>
          </a:lstStyle>
          <a:p>
            <a:endParaRPr lang="cs-CZ"/>
          </a:p>
        </p:txBody>
      </p:sp>
      <p:sp>
        <p:nvSpPr>
          <p:cNvPr id="150532" name="Rectangle 4"/>
          <p:cNvSpPr>
            <a:spLocks noGrp="1" noChangeArrowheads="1"/>
          </p:cNvSpPr>
          <p:nvPr>
            <p:ph type="ftr" sz="quarter" idx="2"/>
          </p:nvPr>
        </p:nvSpPr>
        <p:spPr bwMode="auto">
          <a:xfrm>
            <a:off x="1" y="9249857"/>
            <a:ext cx="2972004" cy="486358"/>
          </a:xfrm>
          <a:prstGeom prst="rect">
            <a:avLst/>
          </a:prstGeom>
          <a:noFill/>
          <a:ln w="9525">
            <a:noFill/>
            <a:miter lim="800000"/>
            <a:headEnd/>
            <a:tailEnd/>
          </a:ln>
          <a:effectLst/>
        </p:spPr>
        <p:txBody>
          <a:bodyPr vert="horz" wrap="square" lIns="95556" tIns="47779" rIns="95556" bIns="47779" numCol="1" anchor="b" anchorCtr="0" compatLnSpc="1">
            <a:prstTxWarp prst="textNoShape">
              <a:avLst/>
            </a:prstTxWarp>
          </a:bodyPr>
          <a:lstStyle>
            <a:lvl1pPr defTabSz="955679">
              <a:defRPr sz="1300"/>
            </a:lvl1pPr>
          </a:lstStyle>
          <a:p>
            <a:endParaRPr lang="cs-CZ"/>
          </a:p>
        </p:txBody>
      </p:sp>
      <p:sp>
        <p:nvSpPr>
          <p:cNvPr id="150533" name="Rectangle 5"/>
          <p:cNvSpPr>
            <a:spLocks noGrp="1" noChangeArrowheads="1"/>
          </p:cNvSpPr>
          <p:nvPr>
            <p:ph type="sldNum" sz="quarter" idx="3"/>
          </p:nvPr>
        </p:nvSpPr>
        <p:spPr bwMode="auto">
          <a:xfrm>
            <a:off x="3884463" y="9249857"/>
            <a:ext cx="2972004" cy="486358"/>
          </a:xfrm>
          <a:prstGeom prst="rect">
            <a:avLst/>
          </a:prstGeom>
          <a:noFill/>
          <a:ln w="9525">
            <a:noFill/>
            <a:miter lim="800000"/>
            <a:headEnd/>
            <a:tailEnd/>
          </a:ln>
          <a:effectLst/>
        </p:spPr>
        <p:txBody>
          <a:bodyPr vert="horz" wrap="square" lIns="95556" tIns="47779" rIns="95556" bIns="47779" numCol="1" anchor="b" anchorCtr="0" compatLnSpc="1">
            <a:prstTxWarp prst="textNoShape">
              <a:avLst/>
            </a:prstTxWarp>
          </a:bodyPr>
          <a:lstStyle>
            <a:lvl1pPr algn="r" defTabSz="955679">
              <a:defRPr sz="1300"/>
            </a:lvl1pPr>
          </a:lstStyle>
          <a:p>
            <a:fld id="{05B3A6FE-CC9E-4567-BA08-D0D5FFC7954E}" type="slidenum">
              <a:rPr lang="cs-CZ"/>
              <a:pPr/>
              <a:t>‹#›</a:t>
            </a:fld>
            <a:endParaRPr lang="cs-CZ"/>
          </a:p>
        </p:txBody>
      </p:sp>
    </p:spTree>
    <p:extLst>
      <p:ext uri="{BB962C8B-B14F-4D97-AF65-F5344CB8AC3E}">
        <p14:creationId xmlns:p14="http://schemas.microsoft.com/office/powerpoint/2010/main" xmlns="" val="685918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1" y="1"/>
            <a:ext cx="2972004" cy="486358"/>
          </a:xfrm>
          <a:prstGeom prst="rect">
            <a:avLst/>
          </a:prstGeom>
          <a:noFill/>
          <a:ln w="9525">
            <a:noFill/>
            <a:miter lim="800000"/>
            <a:headEnd/>
            <a:tailEnd/>
          </a:ln>
          <a:effectLst/>
        </p:spPr>
        <p:txBody>
          <a:bodyPr vert="horz" wrap="square" lIns="95556" tIns="47779" rIns="95556" bIns="47779" numCol="1" anchor="t" anchorCtr="0" compatLnSpc="1">
            <a:prstTxWarp prst="textNoShape">
              <a:avLst/>
            </a:prstTxWarp>
          </a:bodyPr>
          <a:lstStyle>
            <a:lvl1pPr defTabSz="955679">
              <a:defRPr sz="1300"/>
            </a:lvl1pPr>
          </a:lstStyle>
          <a:p>
            <a:endParaRPr lang="cs-CZ"/>
          </a:p>
        </p:txBody>
      </p:sp>
      <p:sp>
        <p:nvSpPr>
          <p:cNvPr id="91139" name="Rectangle 3"/>
          <p:cNvSpPr>
            <a:spLocks noGrp="1" noChangeArrowheads="1"/>
          </p:cNvSpPr>
          <p:nvPr>
            <p:ph type="dt" idx="1"/>
          </p:nvPr>
        </p:nvSpPr>
        <p:spPr bwMode="auto">
          <a:xfrm>
            <a:off x="3884463" y="1"/>
            <a:ext cx="2972004" cy="486358"/>
          </a:xfrm>
          <a:prstGeom prst="rect">
            <a:avLst/>
          </a:prstGeom>
          <a:noFill/>
          <a:ln w="9525">
            <a:noFill/>
            <a:miter lim="800000"/>
            <a:headEnd/>
            <a:tailEnd/>
          </a:ln>
          <a:effectLst/>
        </p:spPr>
        <p:txBody>
          <a:bodyPr vert="horz" wrap="square" lIns="95556" tIns="47779" rIns="95556" bIns="47779" numCol="1" anchor="t" anchorCtr="0" compatLnSpc="1">
            <a:prstTxWarp prst="textNoShape">
              <a:avLst/>
            </a:prstTxWarp>
          </a:bodyPr>
          <a:lstStyle>
            <a:lvl1pPr algn="r" defTabSz="955679">
              <a:defRPr sz="1300"/>
            </a:lvl1pPr>
          </a:lstStyle>
          <a:p>
            <a:endParaRPr lang="cs-CZ"/>
          </a:p>
        </p:txBody>
      </p:sp>
      <p:sp>
        <p:nvSpPr>
          <p:cNvPr id="91140" name="Rectangle 4"/>
          <p:cNvSpPr>
            <a:spLocks noGrp="1" noRot="1" noChangeAspect="1" noChangeArrowheads="1" noTextEdit="1"/>
          </p:cNvSpPr>
          <p:nvPr>
            <p:ph type="sldImg" idx="2"/>
          </p:nvPr>
        </p:nvSpPr>
        <p:spPr bwMode="auto">
          <a:xfrm>
            <a:off x="995363" y="730250"/>
            <a:ext cx="4867275" cy="365125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685494" y="4624928"/>
            <a:ext cx="5487013" cy="4381750"/>
          </a:xfrm>
          <a:prstGeom prst="rect">
            <a:avLst/>
          </a:prstGeom>
          <a:noFill/>
          <a:ln w="9525">
            <a:noFill/>
            <a:miter lim="800000"/>
            <a:headEnd/>
            <a:tailEnd/>
          </a:ln>
          <a:effectLst/>
        </p:spPr>
        <p:txBody>
          <a:bodyPr vert="horz" wrap="square" lIns="95556" tIns="47779" rIns="95556" bIns="47779"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91142" name="Rectangle 6"/>
          <p:cNvSpPr>
            <a:spLocks noGrp="1" noChangeArrowheads="1"/>
          </p:cNvSpPr>
          <p:nvPr>
            <p:ph type="ftr" sz="quarter" idx="4"/>
          </p:nvPr>
        </p:nvSpPr>
        <p:spPr bwMode="auto">
          <a:xfrm>
            <a:off x="1" y="9249857"/>
            <a:ext cx="2972004" cy="486358"/>
          </a:xfrm>
          <a:prstGeom prst="rect">
            <a:avLst/>
          </a:prstGeom>
          <a:noFill/>
          <a:ln w="9525">
            <a:noFill/>
            <a:miter lim="800000"/>
            <a:headEnd/>
            <a:tailEnd/>
          </a:ln>
          <a:effectLst/>
        </p:spPr>
        <p:txBody>
          <a:bodyPr vert="horz" wrap="square" lIns="95556" tIns="47779" rIns="95556" bIns="47779" numCol="1" anchor="b" anchorCtr="0" compatLnSpc="1">
            <a:prstTxWarp prst="textNoShape">
              <a:avLst/>
            </a:prstTxWarp>
          </a:bodyPr>
          <a:lstStyle>
            <a:lvl1pPr defTabSz="955679">
              <a:defRPr sz="1300"/>
            </a:lvl1pPr>
          </a:lstStyle>
          <a:p>
            <a:endParaRPr lang="cs-CZ"/>
          </a:p>
        </p:txBody>
      </p:sp>
      <p:sp>
        <p:nvSpPr>
          <p:cNvPr id="91143" name="Rectangle 7"/>
          <p:cNvSpPr>
            <a:spLocks noGrp="1" noChangeArrowheads="1"/>
          </p:cNvSpPr>
          <p:nvPr>
            <p:ph type="sldNum" sz="quarter" idx="5"/>
          </p:nvPr>
        </p:nvSpPr>
        <p:spPr bwMode="auto">
          <a:xfrm>
            <a:off x="3884463" y="9249857"/>
            <a:ext cx="2972004" cy="486358"/>
          </a:xfrm>
          <a:prstGeom prst="rect">
            <a:avLst/>
          </a:prstGeom>
          <a:noFill/>
          <a:ln w="9525">
            <a:noFill/>
            <a:miter lim="800000"/>
            <a:headEnd/>
            <a:tailEnd/>
          </a:ln>
          <a:effectLst/>
        </p:spPr>
        <p:txBody>
          <a:bodyPr vert="horz" wrap="square" lIns="95556" tIns="47779" rIns="95556" bIns="47779" numCol="1" anchor="b" anchorCtr="0" compatLnSpc="1">
            <a:prstTxWarp prst="textNoShape">
              <a:avLst/>
            </a:prstTxWarp>
          </a:bodyPr>
          <a:lstStyle>
            <a:lvl1pPr algn="r" defTabSz="955679">
              <a:defRPr sz="1300"/>
            </a:lvl1pPr>
          </a:lstStyle>
          <a:p>
            <a:fld id="{D6AACB92-8831-4D3F-ACD0-06D304E0475B}" type="slidenum">
              <a:rPr lang="cs-CZ"/>
              <a:pPr/>
              <a:t>‹#›</a:t>
            </a:fld>
            <a:endParaRPr lang="cs-CZ"/>
          </a:p>
        </p:txBody>
      </p:sp>
    </p:spTree>
    <p:extLst>
      <p:ext uri="{BB962C8B-B14F-4D97-AF65-F5344CB8AC3E}">
        <p14:creationId xmlns:p14="http://schemas.microsoft.com/office/powerpoint/2010/main" xmlns="" val="414767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5363" y="730250"/>
            <a:ext cx="4867275" cy="365125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D6AACB92-8831-4D3F-ACD0-06D304E0475B}" type="slidenum">
              <a:rPr lang="cs-CZ" smtClean="0"/>
              <a:pPr/>
              <a:t>1</a:t>
            </a:fld>
            <a:endParaRPr lang="cs-CZ"/>
          </a:p>
        </p:txBody>
      </p:sp>
    </p:spTree>
    <p:extLst>
      <p:ext uri="{BB962C8B-B14F-4D97-AF65-F5344CB8AC3E}">
        <p14:creationId xmlns:p14="http://schemas.microsoft.com/office/powerpoint/2010/main" xmlns="" val="368431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5363" y="730250"/>
            <a:ext cx="4867275" cy="365125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D6AACB92-8831-4D3F-ACD0-06D304E0475B}" type="slidenum">
              <a:rPr lang="cs-CZ" smtClean="0"/>
              <a:pPr/>
              <a:t>2</a:t>
            </a:fld>
            <a:endParaRPr lang="cs-CZ"/>
          </a:p>
        </p:txBody>
      </p:sp>
    </p:spTree>
    <p:extLst>
      <p:ext uri="{BB962C8B-B14F-4D97-AF65-F5344CB8AC3E}">
        <p14:creationId xmlns:p14="http://schemas.microsoft.com/office/powerpoint/2010/main" xmlns="" val="368431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endParaRPr lang="cs-CZ"/>
          </a:p>
        </p:txBody>
      </p:sp>
      <p:sp>
        <p:nvSpPr>
          <p:cNvPr id="17" name="Zástupný symbol pro zápatí 16"/>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08B71AB8-E8F5-4C87-A6EF-0E133CF28465}" type="slidenum">
              <a:rPr lang="cs-CZ" smtClean="0"/>
              <a:pPr/>
              <a:t>‹#›</a:t>
            </a:fld>
            <a:endParaRPr lang="cs-CZ"/>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6" name="Zástupný symbol pro číslo snímku 5"/>
          <p:cNvSpPr>
            <a:spLocks noGrp="1"/>
          </p:cNvSpPr>
          <p:nvPr>
            <p:ph type="sldNum" sz="quarter" idx="12"/>
          </p:nvPr>
        </p:nvSpPr>
        <p:spPr/>
        <p:txBody>
          <a:bodyPr/>
          <a:lstStyle/>
          <a:p>
            <a:fld id="{9EBDD6C4-AA70-41F8-957E-48B5D11E919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6" name="Zástupný symbol pro číslo snímku 5"/>
          <p:cNvSpPr>
            <a:spLocks noGrp="1"/>
          </p:cNvSpPr>
          <p:nvPr>
            <p:ph type="sldNum" sz="quarter" idx="12"/>
          </p:nvPr>
        </p:nvSpPr>
        <p:spPr/>
        <p:txBody>
          <a:bodyPr/>
          <a:lstStyle/>
          <a:p>
            <a:fld id="{2B238270-0A4C-4DAE-B957-6846AB8E91F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6" name="Zástupný symbol pro číslo snímku 5"/>
          <p:cNvSpPr>
            <a:spLocks noGrp="1"/>
          </p:cNvSpPr>
          <p:nvPr>
            <p:ph type="sldNum" sz="quarter" idx="12"/>
          </p:nvPr>
        </p:nvSpPr>
        <p:spPr/>
        <p:txBody>
          <a:bodyPr/>
          <a:lstStyle/>
          <a:p>
            <a:fld id="{87201DF3-CB5E-47A4-9D38-DA74A2CDEF70}" type="slidenum">
              <a:rPr lang="cs-CZ" smtClean="0"/>
              <a:pPr/>
              <a:t>‹#›</a:t>
            </a:fld>
            <a:endParaRPr lang="cs-CZ"/>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a:xfrm>
            <a:off x="800100" y="6172200"/>
            <a:ext cx="4000500" cy="457200"/>
          </a:xfrm>
        </p:spPr>
        <p:txBody>
          <a:bodyPr/>
          <a:lstStyle/>
          <a:p>
            <a:r>
              <a:rPr lang="cs-CZ" smtClean="0"/>
              <a:t>Ústav regionálního rozvoje a veřejné správy, FRRMS, Mendelova univerzita</a:t>
            </a:r>
            <a:endParaRPr lang="cs-CZ"/>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146304" y="6208776"/>
            <a:ext cx="457200" cy="457200"/>
          </a:xfrm>
        </p:spPr>
        <p:txBody>
          <a:bodyPr/>
          <a:lstStyle/>
          <a:p>
            <a:fld id="{982A56B6-0230-43CD-AE9F-D219894251FF}"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7" name="Zástupný symbol pro číslo snímku 6"/>
          <p:cNvSpPr>
            <a:spLocks noGrp="1"/>
          </p:cNvSpPr>
          <p:nvPr>
            <p:ph type="sldNum" sz="quarter" idx="12"/>
          </p:nvPr>
        </p:nvSpPr>
        <p:spPr/>
        <p:txBody>
          <a:bodyPr/>
          <a:lstStyle/>
          <a:p>
            <a:fld id="{B1F29696-21CD-4BB2-9C99-08FF2ECA5619}" type="slidenum">
              <a:rPr lang="cs-CZ" smtClean="0"/>
              <a:pPr/>
              <a:t>‹#›</a:t>
            </a:fld>
            <a:endParaRPr lang="cs-CZ"/>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endParaRPr lang="cs-CZ"/>
          </a:p>
        </p:txBody>
      </p:sp>
      <p:sp>
        <p:nvSpPr>
          <p:cNvPr id="8" name="Zástupný symbol pro zápatí 7"/>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9" name="Zástupný symbol pro číslo snímku 8"/>
          <p:cNvSpPr>
            <a:spLocks noGrp="1"/>
          </p:cNvSpPr>
          <p:nvPr>
            <p:ph type="sldNum" sz="quarter" idx="12"/>
          </p:nvPr>
        </p:nvSpPr>
        <p:spPr/>
        <p:txBody>
          <a:bodyPr/>
          <a:lstStyle/>
          <a:p>
            <a:fld id="{908C5E83-EE67-4C09-926D-7261357D9598}" type="slidenum">
              <a:rPr lang="cs-CZ" smtClean="0"/>
              <a:pPr/>
              <a:t>‹#›</a:t>
            </a:fld>
            <a:endParaRPr 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endParaRPr lang="cs-CZ"/>
          </a:p>
        </p:txBody>
      </p:sp>
      <p:sp>
        <p:nvSpPr>
          <p:cNvPr id="4" name="Zástupný symbol pro zápatí 3"/>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5" name="Zástupný symbol pro číslo snímku 4"/>
          <p:cNvSpPr>
            <a:spLocks noGrp="1"/>
          </p:cNvSpPr>
          <p:nvPr>
            <p:ph type="sldNum" sz="quarter" idx="12"/>
          </p:nvPr>
        </p:nvSpPr>
        <p:spPr/>
        <p:txBody>
          <a:bodyPr/>
          <a:lstStyle/>
          <a:p>
            <a:fld id="{C812741F-5D38-460D-9438-2335C4684B8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4" name="Zástupný symbol pro číslo snímku 3"/>
          <p:cNvSpPr>
            <a:spLocks noGrp="1"/>
          </p:cNvSpPr>
          <p:nvPr>
            <p:ph type="sldNum" sz="quarter" idx="12"/>
          </p:nvPr>
        </p:nvSpPr>
        <p:spPr/>
        <p:txBody>
          <a:bodyPr/>
          <a:lstStyle/>
          <a:p>
            <a:fld id="{D818115C-342D-4CAA-B7F9-496B3A53587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r>
              <a:rPr lang="cs-CZ" smtClean="0"/>
              <a:t>Ústav regionálního rozvoje a veřejné správy, FRRMS, Mendelova univerzita</a:t>
            </a:r>
            <a:endParaRPr lang="cs-CZ"/>
          </a:p>
        </p:txBody>
      </p:sp>
      <p:sp>
        <p:nvSpPr>
          <p:cNvPr id="7" name="Zástupný symbol pro číslo snímku 6"/>
          <p:cNvSpPr>
            <a:spLocks noGrp="1"/>
          </p:cNvSpPr>
          <p:nvPr>
            <p:ph type="sldNum" sz="quarter" idx="12"/>
          </p:nvPr>
        </p:nvSpPr>
        <p:spPr/>
        <p:txBody>
          <a:bodyPr/>
          <a:lstStyle/>
          <a:p>
            <a:fld id="{83389A89-79CD-47C7-AF02-13732B89907D}" type="slidenum">
              <a:rPr lang="cs-CZ" smtClean="0"/>
              <a:pPr/>
              <a:t>‹#›</a:t>
            </a:fld>
            <a:endParaRPr lang="cs-CZ"/>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a:xfrm>
            <a:off x="914400" y="6172200"/>
            <a:ext cx="3886200" cy="457200"/>
          </a:xfrm>
        </p:spPr>
        <p:txBody>
          <a:bodyPr/>
          <a:lstStyle/>
          <a:p>
            <a:r>
              <a:rPr lang="cs-CZ" smtClean="0"/>
              <a:t>Ústav regionálního rozvoje a veřejné správy, FRRMS, Mendelova univerzita</a:t>
            </a:r>
            <a:endParaRPr lang="cs-CZ"/>
          </a:p>
        </p:txBody>
      </p:sp>
      <p:sp>
        <p:nvSpPr>
          <p:cNvPr id="7" name="Zástupný symbol pro číslo snímku 6"/>
          <p:cNvSpPr>
            <a:spLocks noGrp="1"/>
          </p:cNvSpPr>
          <p:nvPr>
            <p:ph type="sldNum" sz="quarter" idx="12"/>
          </p:nvPr>
        </p:nvSpPr>
        <p:spPr>
          <a:xfrm>
            <a:off x="146304" y="6208776"/>
            <a:ext cx="457200" cy="457200"/>
          </a:xfrm>
        </p:spPr>
        <p:txBody>
          <a:bodyPr/>
          <a:lstStyle/>
          <a:p>
            <a:fld id="{FD6D52EA-E6EB-4727-9E2F-B272A70D27DD}" type="slidenum">
              <a:rPr lang="cs-CZ" smtClean="0"/>
              <a:pPr/>
              <a:t>‹#›</a:t>
            </a:fld>
            <a:endParaRPr lang="cs-CZ"/>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smtClean="0"/>
              <a:t>Klepnutím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cs-CZ" smtClean="0"/>
              <a:t>Ústav regionálního rozvoje a veřejné správy, FRRMS, Mendelova univerzita</a:t>
            </a:r>
            <a:endParaRPr lang="cs-CZ"/>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E2918D-074C-4664-A9CB-8B48D5B34A12}"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8.xml"/><Relationship Id="rId11" Type="http://schemas.openxmlformats.org/officeDocument/2006/relationships/oleObject" Target="../embeddings/oleObject5.bin"/><Relationship Id="rId5" Type="http://schemas.openxmlformats.org/officeDocument/2006/relationships/diagramQuickStyle" Target="../diagrams/quickStyle8.xml"/><Relationship Id="rId10" Type="http://schemas.openxmlformats.org/officeDocument/2006/relationships/oleObject" Target="../embeddings/oleObject4.bin"/><Relationship Id="rId4" Type="http://schemas.openxmlformats.org/officeDocument/2006/relationships/diagramLayout" Target="../diagrams/layout8.xml"/><Relationship Id="rId9"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3.png"/><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24.png"/><Relationship Id="rId4" Type="http://schemas.openxmlformats.org/officeDocument/2006/relationships/diagramData" Target="../diagrams/data9.xml"/><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diagramLayout" Target="../diagrams/layout10.xml"/><Relationship Id="rId7" Type="http://schemas.openxmlformats.org/officeDocument/2006/relationships/image" Target="../media/image25.gi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28.gif"/><Relationship Id="rId4" Type="http://schemas.openxmlformats.org/officeDocument/2006/relationships/diagramQuickStyle" Target="../diagrams/quickStyle10.xml"/><Relationship Id="rId9" Type="http://schemas.openxmlformats.org/officeDocument/2006/relationships/image" Target="../media/image27.gif"/></Relationships>
</file>

<file path=ppt/slides/_rels/slide13.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diagramLayout" Target="../diagrams/layout11.xml"/><Relationship Id="rId7" Type="http://schemas.openxmlformats.org/officeDocument/2006/relationships/image" Target="../media/image29.gi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32.gif"/><Relationship Id="rId4" Type="http://schemas.openxmlformats.org/officeDocument/2006/relationships/diagramQuickStyle" Target="../diagrams/quickStyle11.xml"/><Relationship Id="rId9" Type="http://schemas.openxmlformats.org/officeDocument/2006/relationships/image" Target="../media/image31.gif"/></Relationships>
</file>

<file path=ppt/slides/_rels/slide14.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diagramLayout" Target="../diagrams/layout12.xml"/><Relationship Id="rId7" Type="http://schemas.openxmlformats.org/officeDocument/2006/relationships/image" Target="../media/image33.gif"/><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36.gif"/><Relationship Id="rId4" Type="http://schemas.openxmlformats.org/officeDocument/2006/relationships/diagramQuickStyle" Target="../diagrams/quickStyle12.xml"/><Relationship Id="rId9" Type="http://schemas.openxmlformats.org/officeDocument/2006/relationships/image" Target="../media/image35.gi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14.xml"/><Relationship Id="rId7" Type="http://schemas.openxmlformats.org/officeDocument/2006/relationships/image" Target="../media/image37.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0.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2.jpeg"/><Relationship Id="rId7" Type="http://schemas.openxmlformats.org/officeDocument/2006/relationships/diagramColors" Target="../diagrams/colors16.xml"/><Relationship Id="rId12"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diagramQuickStyle" Target="../diagrams/quickStyle16.xml"/><Relationship Id="rId11" Type="http://schemas.openxmlformats.org/officeDocument/2006/relationships/image" Target="../media/image45.jpeg"/><Relationship Id="rId5" Type="http://schemas.openxmlformats.org/officeDocument/2006/relationships/diagramLayout" Target="../diagrams/layout16.xml"/><Relationship Id="rId10" Type="http://schemas.openxmlformats.org/officeDocument/2006/relationships/image" Target="../media/image44.jpeg"/><Relationship Id="rId4" Type="http://schemas.openxmlformats.org/officeDocument/2006/relationships/diagramData" Target="../diagrams/data16.xml"/><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7.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67.png"/><Relationship Id="rId3" Type="http://schemas.openxmlformats.org/officeDocument/2006/relationships/diagramLayout" Target="../diagrams/layout19.xml"/><Relationship Id="rId21" Type="http://schemas.openxmlformats.org/officeDocument/2006/relationships/image" Target="../media/image62.png"/><Relationship Id="rId7" Type="http://schemas.openxmlformats.org/officeDocument/2006/relationships/image" Target="../media/image48.jpe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2" Type="http://schemas.openxmlformats.org/officeDocument/2006/relationships/diagramData" Target="../diagrams/data19.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2.xml"/><Relationship Id="rId6" Type="http://schemas.microsoft.com/office/2007/relationships/diagramDrawing" Target="../diagrams/drawing19.xml"/><Relationship Id="rId11" Type="http://schemas.openxmlformats.org/officeDocument/2006/relationships/image" Target="../media/image52.png"/><Relationship Id="rId24" Type="http://schemas.openxmlformats.org/officeDocument/2006/relationships/image" Target="../media/image65.png"/><Relationship Id="rId5" Type="http://schemas.openxmlformats.org/officeDocument/2006/relationships/diagramColors" Target="../diagrams/colors19.xml"/><Relationship Id="rId15" Type="http://schemas.openxmlformats.org/officeDocument/2006/relationships/image" Target="../media/image56.png"/><Relationship Id="rId23" Type="http://schemas.openxmlformats.org/officeDocument/2006/relationships/image" Target="../media/image64.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diagramQuickStyle" Target="../diagrams/quickStyle19.xml"/><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69.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70.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71.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72.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73.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8" Type="http://schemas.openxmlformats.org/officeDocument/2006/relationships/image" Target="../media/image75.gif"/><Relationship Id="rId3" Type="http://schemas.openxmlformats.org/officeDocument/2006/relationships/diagramLayout" Target="../diagrams/layout27.xml"/><Relationship Id="rId7" Type="http://schemas.openxmlformats.org/officeDocument/2006/relationships/image" Target="../media/image74.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 Id="rId9" Type="http://schemas.openxmlformats.org/officeDocument/2006/relationships/image" Target="../media/image76.gif"/></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79.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gif"/><Relationship Id="rId7" Type="http://schemas.openxmlformats.org/officeDocument/2006/relationships/diagramColors" Target="../diagrams/colors2.xml"/><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2.xml"/><Relationship Id="rId11" Type="http://schemas.openxmlformats.org/officeDocument/2006/relationships/oleObject" Target="../embeddings/oleObject2.bin"/><Relationship Id="rId5" Type="http://schemas.openxmlformats.org/officeDocument/2006/relationships/diagramLayout" Target="../diagrams/layout2.xml"/><Relationship Id="rId10" Type="http://schemas.openxmlformats.org/officeDocument/2006/relationships/oleObject" Target="../embeddings/oleObject1.bin"/><Relationship Id="rId4" Type="http://schemas.openxmlformats.org/officeDocument/2006/relationships/diagramData" Target="../diagrams/data2.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jpe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png"/><Relationship Id="rId7" Type="http://schemas.openxmlformats.org/officeDocument/2006/relationships/diagramColors" Target="../diagrams/colors7.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9792" y="1628800"/>
            <a:ext cx="6143668" cy="1470025"/>
          </a:xfrm>
        </p:spPr>
        <p:txBody>
          <a:bodyPr/>
          <a:lstStyle/>
          <a:p>
            <a:pPr algn="l"/>
            <a:r>
              <a:rPr lang="cs-CZ" sz="3600" dirty="0" smtClean="0"/>
              <a:t>Kartografie pro geografy</a:t>
            </a:r>
            <a:br>
              <a:rPr lang="cs-CZ" sz="3600" dirty="0" smtClean="0"/>
            </a:br>
            <a:r>
              <a:rPr lang="cs-CZ" sz="3600" dirty="0" smtClean="0"/>
              <a:t>2. přednáška </a:t>
            </a:r>
            <a:r>
              <a:rPr lang="cs-CZ" sz="3600" dirty="0" smtClean="0"/>
              <a:t>4. a 18.10.2018</a:t>
            </a:r>
            <a:endParaRPr lang="cs-CZ" sz="3600" b="1" dirty="0">
              <a:solidFill>
                <a:schemeClr val="bg1"/>
              </a:solidFill>
              <a:effectLst>
                <a:outerShdw blurRad="38100" dist="38100" dir="2700000" algn="tl">
                  <a:srgbClr val="C0C0C0"/>
                </a:outerShdw>
              </a:effectLst>
            </a:endParaRPr>
          </a:p>
        </p:txBody>
      </p:sp>
      <p:sp>
        <p:nvSpPr>
          <p:cNvPr id="2062" name="Text Box 14"/>
          <p:cNvSpPr txBox="1">
            <a:spLocks noChangeArrowheads="1"/>
          </p:cNvSpPr>
          <p:nvPr/>
        </p:nvSpPr>
        <p:spPr bwMode="auto">
          <a:xfrm>
            <a:off x="3708400" y="4278313"/>
            <a:ext cx="5327650" cy="1738938"/>
          </a:xfrm>
          <a:prstGeom prst="rect">
            <a:avLst/>
          </a:prstGeom>
          <a:noFill/>
          <a:ln w="9525">
            <a:noFill/>
            <a:miter lim="800000"/>
            <a:headEnd/>
            <a:tailEnd/>
          </a:ln>
          <a:effectLst/>
        </p:spPr>
        <p:txBody>
          <a:bodyPr>
            <a:spAutoFit/>
          </a:bodyPr>
          <a:lstStyle/>
          <a:p>
            <a:pPr>
              <a:spcBef>
                <a:spcPct val="50000"/>
              </a:spcBef>
            </a:pPr>
            <a:r>
              <a:rPr lang="cs-CZ" sz="2000" dirty="0" smtClean="0">
                <a:effectLst>
                  <a:outerShdw blurRad="38100" dist="38100" dir="2700000" algn="tl">
                    <a:srgbClr val="C0C0C0"/>
                  </a:outerShdw>
                </a:effectLst>
              </a:rPr>
              <a:t>Přednášející Ing. Václav Šafář,Ph.D.</a:t>
            </a:r>
            <a:endParaRPr lang="cs-CZ" sz="2000" dirty="0">
              <a:effectLst>
                <a:outerShdw blurRad="38100" dist="38100" dir="2700000" algn="tl">
                  <a:srgbClr val="C0C0C0"/>
                </a:outerShdw>
              </a:effectLst>
            </a:endParaRPr>
          </a:p>
          <a:p>
            <a:pPr>
              <a:spcBef>
                <a:spcPct val="50000"/>
              </a:spcBef>
            </a:pPr>
            <a:endParaRPr lang="cs-CZ" dirty="0">
              <a:effectLst>
                <a:outerShdw blurRad="38100" dist="38100" dir="2700000" algn="tl">
                  <a:srgbClr val="C0C0C0"/>
                </a:outerShdw>
              </a:effectLst>
            </a:endParaRPr>
          </a:p>
          <a:p>
            <a:pPr>
              <a:spcBef>
                <a:spcPct val="50000"/>
              </a:spcBef>
            </a:pPr>
            <a:r>
              <a:rPr lang="cs-CZ" sz="2000" i="1" dirty="0" smtClean="0">
                <a:effectLst>
                  <a:outerShdw blurRad="38100" dist="38100" dir="2700000" algn="tl">
                    <a:srgbClr val="C0C0C0"/>
                  </a:outerShdw>
                </a:effectLst>
              </a:rPr>
              <a:t>podzim</a:t>
            </a:r>
            <a:r>
              <a:rPr lang="cs-CZ" sz="2000" dirty="0" smtClean="0">
                <a:effectLst>
                  <a:outerShdw blurRad="38100" dist="38100" dir="2700000" algn="tl">
                    <a:srgbClr val="C0C0C0"/>
                  </a:outerShdw>
                </a:effectLst>
              </a:rPr>
              <a:t> </a:t>
            </a:r>
            <a:r>
              <a:rPr lang="cs-CZ" sz="2000" i="1" dirty="0" smtClean="0">
                <a:effectLst>
                  <a:outerShdw blurRad="38100" dist="38100" dir="2700000" algn="tl">
                    <a:srgbClr val="C0C0C0"/>
                  </a:outerShdw>
                </a:effectLst>
              </a:rPr>
              <a:t>2018</a:t>
            </a:r>
          </a:p>
          <a:p>
            <a:pPr>
              <a:spcBef>
                <a:spcPct val="50000"/>
              </a:spcBef>
            </a:pPr>
            <a:endParaRPr lang="cs-CZ" sz="2000" dirty="0">
              <a:effectLst>
                <a:outerShdw blurRad="38100" dist="38100" dir="2700000" algn="tl">
                  <a:srgbClr val="C0C0C0"/>
                </a:outerShdw>
              </a:effectLst>
            </a:endParaRPr>
          </a:p>
        </p:txBody>
      </p:sp>
      <p:pic>
        <p:nvPicPr>
          <p:cNvPr id="2064" name="Picture 16"/>
          <p:cNvPicPr>
            <a:picLocks noChangeAspect="1" noChangeArrowheads="1"/>
          </p:cNvPicPr>
          <p:nvPr/>
        </p:nvPicPr>
        <p:blipFill>
          <a:blip r:embed="rId3" cstate="print"/>
          <a:srcRect/>
          <a:stretch>
            <a:fillRect/>
          </a:stretch>
        </p:blipFill>
        <p:spPr bwMode="auto">
          <a:xfrm>
            <a:off x="250825" y="4292600"/>
            <a:ext cx="2376488" cy="1373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4754" name="Picture 2" descr="nahradni_koule_1_new"/>
          <p:cNvPicPr>
            <a:picLocks noChangeAspect="1" noChangeArrowheads="1"/>
          </p:cNvPicPr>
          <p:nvPr/>
        </p:nvPicPr>
        <p:blipFill>
          <a:blip r:embed="rId8" cstate="print"/>
          <a:srcRect/>
          <a:stretch>
            <a:fillRect/>
          </a:stretch>
        </p:blipFill>
        <p:spPr bwMode="auto">
          <a:xfrm>
            <a:off x="142844" y="714356"/>
            <a:ext cx="3500462" cy="3241960"/>
          </a:xfrm>
          <a:prstGeom prst="rect">
            <a:avLst/>
          </a:prstGeom>
          <a:noFill/>
          <a:ln w="9525">
            <a:noFill/>
            <a:miter lim="800000"/>
            <a:headEnd/>
            <a:tailEnd/>
          </a:ln>
        </p:spPr>
      </p:pic>
      <p:sp>
        <p:nvSpPr>
          <p:cNvPr id="5" name="Obdélník 4"/>
          <p:cNvSpPr/>
          <p:nvPr/>
        </p:nvSpPr>
        <p:spPr>
          <a:xfrm>
            <a:off x="214282" y="285728"/>
            <a:ext cx="7429552" cy="646331"/>
          </a:xfrm>
          <a:prstGeom prst="rect">
            <a:avLst/>
          </a:prstGeom>
        </p:spPr>
        <p:txBody>
          <a:bodyPr wrap="square">
            <a:spAutoFit/>
          </a:bodyPr>
          <a:lstStyle/>
          <a:p>
            <a:r>
              <a:rPr lang="cs-CZ" b="1" dirty="0" smtClean="0"/>
              <a:t>Přechod z referenčního elipsoidu na kouli </a:t>
            </a:r>
            <a:endParaRPr lang="cs-CZ" dirty="0" smtClean="0"/>
          </a:p>
          <a:p>
            <a:pPr lvl="0"/>
            <a:endParaRPr lang="cs-CZ" dirty="0" smtClean="0"/>
          </a:p>
        </p:txBody>
      </p:sp>
      <p:sp>
        <p:nvSpPr>
          <p:cNvPr id="74774" name="Rectangle 22"/>
          <p:cNvSpPr>
            <a:spLocks noChangeArrowheads="1"/>
          </p:cNvSpPr>
          <p:nvPr/>
        </p:nvSpPr>
        <p:spPr bwMode="auto">
          <a:xfrm>
            <a:off x="3929058" y="571480"/>
            <a:ext cx="471490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Nahrazení elipsoidu koulí o vhodném poloměru. S je střed referenční koule odvozené od elipsoidu. P</a:t>
            </a:r>
            <a:r>
              <a:rPr kumimoji="0" lang="cs-CZ"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a:t>
            </a:r>
            <a:r>
              <a:rPr kumimoji="0" lang="cs-CZ"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je bod, kde se přesně ztotožňuje elipsoid a referenční koule. Poloměr se určí ze vztahu:</a:t>
            </a:r>
            <a:endParaRPr kumimoji="0" lang="cs-CZ"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4773" name="Object 21"/>
          <p:cNvGraphicFramePr>
            <a:graphicFrameLocks noChangeAspect="1"/>
          </p:cNvGraphicFramePr>
          <p:nvPr/>
        </p:nvGraphicFramePr>
        <p:xfrm>
          <a:off x="4929190" y="2000240"/>
          <a:ext cx="2286016" cy="725720"/>
        </p:xfrm>
        <a:graphic>
          <a:graphicData uri="http://schemas.openxmlformats.org/presentationml/2006/ole">
            <p:oleObj spid="_x0000_s74773" name="Rovnice" r:id="rId9" imgW="799753" imgH="253890" progId="">
              <p:embed/>
            </p:oleObj>
          </a:graphicData>
        </a:graphic>
      </p:graphicFrame>
      <p:sp>
        <p:nvSpPr>
          <p:cNvPr id="74775" name="Rectangle 23"/>
          <p:cNvSpPr>
            <a:spLocks noChangeArrowheads="1"/>
          </p:cNvSpPr>
          <p:nvPr/>
        </p:nvSpPr>
        <p:spPr bwMode="auto">
          <a:xfrm>
            <a:off x="0" y="71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100" b="0" i="1" u="none" strike="noStrike" cap="none" normalizeH="0" baseline="0" smtClean="0">
                <a:ln>
                  <a:noFill/>
                </a:ln>
                <a:solidFill>
                  <a:schemeClr val="tx1"/>
                </a:solidFill>
                <a:effectLst/>
                <a:latin typeface="Calibri" pitchFamily="34" charset="0"/>
                <a:ea typeface="Times New Roman" pitchFamily="18" charset="0"/>
                <a:cs typeface="Calibri" pitchFamily="34" charset="0"/>
              </a:rPr>
              <a:t>.</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4777" name="Object 25"/>
          <p:cNvGraphicFramePr>
            <a:graphicFrameLocks noChangeAspect="1"/>
          </p:cNvGraphicFramePr>
          <p:nvPr/>
        </p:nvGraphicFramePr>
        <p:xfrm>
          <a:off x="4357686" y="3429000"/>
          <a:ext cx="3487189" cy="965204"/>
        </p:xfrm>
        <a:graphic>
          <a:graphicData uri="http://schemas.openxmlformats.org/presentationml/2006/ole">
            <p:oleObj spid="_x0000_s74777" name="Rovnice" r:id="rId10" imgW="1422400" imgH="393700" progId="">
              <p:embed/>
            </p:oleObj>
          </a:graphicData>
        </a:graphic>
      </p:graphicFrame>
      <p:graphicFrame>
        <p:nvGraphicFramePr>
          <p:cNvPr id="74776" name="Object 24"/>
          <p:cNvGraphicFramePr>
            <a:graphicFrameLocks noChangeAspect="1"/>
          </p:cNvGraphicFramePr>
          <p:nvPr/>
        </p:nvGraphicFramePr>
        <p:xfrm>
          <a:off x="4857752" y="4643446"/>
          <a:ext cx="2786082" cy="1121027"/>
        </p:xfrm>
        <a:graphic>
          <a:graphicData uri="http://schemas.openxmlformats.org/presentationml/2006/ole">
            <p:oleObj spid="_x0000_s74776" name="Rovnice" r:id="rId11" imgW="990600" imgH="457200" progId="">
              <p:embed/>
            </p:oleObj>
          </a:graphicData>
        </a:graphic>
      </p:graphicFrame>
      <p:sp>
        <p:nvSpPr>
          <p:cNvPr id="74778" name="Rectangle 26"/>
          <p:cNvSpPr>
            <a:spLocks noChangeArrowheads="1"/>
          </p:cNvSpPr>
          <p:nvPr/>
        </p:nvSpPr>
        <p:spPr bwMode="auto">
          <a:xfrm>
            <a:off x="3428992" y="2714620"/>
            <a:ext cx="5500726"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Nejčastěji se </a:t>
            </a:r>
            <a:r>
              <a:rPr kumimoji="0" lang="cs-CZ" sz="20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používá náhradní koule, která má stejný povrch jako elipsoid. Platí </a:t>
            </a:r>
            <a:endParaRPr kumimoji="0" lang="cs-CZ" sz="2000" b="1"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79" name="Rectangle 27"/>
          <p:cNvSpPr>
            <a:spLocks noChangeArrowheads="1"/>
          </p:cNvSpPr>
          <p:nvPr/>
        </p:nvSpPr>
        <p:spPr bwMode="auto">
          <a:xfrm>
            <a:off x="3571868" y="4286256"/>
            <a:ext cx="521497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Poloměr koule je pak dán vztahem </a:t>
            </a:r>
            <a:endParaRPr kumimoji="0" lang="cs-CZ"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3" name="Picture 7"/>
          <p:cNvPicPr>
            <a:picLocks noChangeAspect="1" noChangeArrowheads="1"/>
          </p:cNvPicPr>
          <p:nvPr/>
        </p:nvPicPr>
        <p:blipFill>
          <a:blip r:embed="rId3" cstate="print"/>
          <a:srcRect l="14062" t="14583" r="49023" b="14583"/>
          <a:stretch>
            <a:fillRect/>
          </a:stretch>
        </p:blipFill>
        <p:spPr bwMode="auto">
          <a:xfrm>
            <a:off x="214282" y="928670"/>
            <a:ext cx="4286280" cy="4626461"/>
          </a:xfrm>
          <a:prstGeom prst="rect">
            <a:avLst/>
          </a:prstGeom>
          <a:noFill/>
          <a:ln w="9525">
            <a:noFill/>
            <a:miter lim="800000"/>
            <a:headEnd/>
            <a:tailEnd/>
          </a:ln>
          <a:effectLst/>
        </p:spPr>
      </p:pic>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bdélník 4"/>
          <p:cNvSpPr/>
          <p:nvPr/>
        </p:nvSpPr>
        <p:spPr>
          <a:xfrm>
            <a:off x="285720" y="142853"/>
            <a:ext cx="9072626" cy="1200329"/>
          </a:xfrm>
          <a:prstGeom prst="rect">
            <a:avLst/>
          </a:prstGeom>
        </p:spPr>
        <p:txBody>
          <a:bodyPr wrap="square">
            <a:spAutoFit/>
          </a:bodyPr>
          <a:lstStyle/>
          <a:p>
            <a:r>
              <a:rPr lang="x-none" b="1" smtClean="0"/>
              <a:t>Transformace zeměpisných souřadnic na souřadnice kartografické. </a:t>
            </a:r>
            <a:r>
              <a:rPr lang="x-none" b="1" smtClean="0">
                <a:solidFill>
                  <a:schemeClr val="accent1"/>
                </a:solidFill>
              </a:rPr>
              <a:t>φ</a:t>
            </a:r>
            <a:r>
              <a:rPr lang="x-none" b="1" smtClean="0"/>
              <a:t> je zeměpisná šířka, </a:t>
            </a:r>
            <a:r>
              <a:rPr lang="x-none" b="1" smtClean="0">
                <a:solidFill>
                  <a:schemeClr val="accent1"/>
                </a:solidFill>
              </a:rPr>
              <a:t>λ</a:t>
            </a:r>
            <a:r>
              <a:rPr lang="x-none" b="1" smtClean="0"/>
              <a:t> je zeměpisná délka, </a:t>
            </a:r>
            <a:r>
              <a:rPr lang="x-none" b="1" smtClean="0">
                <a:solidFill>
                  <a:schemeClr val="accent1"/>
                </a:solidFill>
              </a:rPr>
              <a:t>K</a:t>
            </a:r>
            <a:r>
              <a:rPr lang="x-none" b="1" smtClean="0"/>
              <a:t> je kartografický pól. </a:t>
            </a:r>
            <a:r>
              <a:rPr lang="x-none" b="1" smtClean="0">
                <a:solidFill>
                  <a:schemeClr val="accent1"/>
                </a:solidFill>
              </a:rPr>
              <a:t>Vk</a:t>
            </a:r>
            <a:r>
              <a:rPr lang="x-none" b="1" smtClean="0"/>
              <a:t> představuje zeměpisnou délku kartografického pólu. </a:t>
            </a:r>
            <a:r>
              <a:rPr lang="x-none" b="1" smtClean="0">
                <a:solidFill>
                  <a:schemeClr val="accent1"/>
                </a:solidFill>
              </a:rPr>
              <a:t>Uk</a:t>
            </a:r>
            <a:r>
              <a:rPr lang="x-none" b="1" smtClean="0"/>
              <a:t> je zeměpisná šířka kartografického pólu. </a:t>
            </a:r>
            <a:endParaRPr lang="cs-CZ" dirty="0"/>
          </a:p>
        </p:txBody>
      </p:sp>
      <p:sp>
        <p:nvSpPr>
          <p:cNvPr id="75779" name="Rectangle 3"/>
          <p:cNvSpPr>
            <a:spLocks noChangeArrowheads="1"/>
          </p:cNvSpPr>
          <p:nvPr/>
        </p:nvSpPr>
        <p:spPr bwMode="auto">
          <a:xfrm>
            <a:off x="4214810" y="1142984"/>
            <a:ext cx="5286412"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Transformační vztahy mezi zeměpisnými souřadnicemi </a:t>
            </a:r>
            <a:r>
              <a:rPr kumimoji="0" lang="cs-CZ" b="1"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φ, λ </a:t>
            </a:r>
            <a:r>
              <a:rPr kumimoji="0" lang="cs-CZ"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kartografickými souřadnicemi </a:t>
            </a:r>
            <a:r>
              <a:rPr kumimoji="0" lang="cs-CZ" b="1"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Š, D </a:t>
            </a:r>
            <a:r>
              <a:rPr kumimoji="0" lang="cs-CZ"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při známých zeměpisných souřadnicích nového pólu </a:t>
            </a:r>
            <a:r>
              <a:rPr kumimoji="0" lang="cs-CZ" b="1"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K</a:t>
            </a:r>
            <a:r>
              <a:rPr kumimoji="0" lang="cs-CZ"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odvozují z </a:t>
            </a:r>
            <a:r>
              <a:rPr kumimoji="0" lang="cs-CZ"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cosinové</a:t>
            </a:r>
            <a:r>
              <a:rPr kumimoji="0" lang="cs-CZ"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sinové věty, v které platí pro sférický trojúhelník </a:t>
            </a:r>
            <a:r>
              <a:rPr lang="cs-CZ" b="1" dirty="0" smtClean="0">
                <a:solidFill>
                  <a:schemeClr val="accent1"/>
                </a:solidFill>
                <a:latin typeface="Arial" pitchFamily="34" charset="0"/>
                <a:ea typeface="Times New Roman" pitchFamily="18" charset="0"/>
                <a:cs typeface="Arial" pitchFamily="34" charset="0"/>
              </a:rPr>
              <a:t>S</a:t>
            </a:r>
            <a:r>
              <a:rPr kumimoji="0" lang="cs-CZ" b="1"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KP</a:t>
            </a:r>
            <a:r>
              <a:rPr kumimoji="0" lang="cs-CZ"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0" algn="ctr" eaLnBrk="0" hangingPunct="0"/>
            <a:r>
              <a:rPr kumimoji="0" lang="cs-CZ" sz="1400" i="0" u="none" strike="noStrike" cap="none" normalizeH="0" baseline="0" dirty="0" smtClean="0">
                <a:ln>
                  <a:noFill/>
                </a:ln>
                <a:effectLst/>
                <a:latin typeface="Arial" pitchFamily="34" charset="0"/>
                <a:ea typeface="Times New Roman" pitchFamily="18" charset="0"/>
                <a:cs typeface="Arial" pitchFamily="34" charset="0"/>
              </a:rPr>
              <a:t>sin </a:t>
            </a:r>
            <a:r>
              <a:rPr lang="cs-CZ" sz="1400" b="1" dirty="0" smtClean="0">
                <a:solidFill>
                  <a:schemeClr val="accent1"/>
                </a:solidFill>
                <a:latin typeface="Arial" pitchFamily="34" charset="0"/>
                <a:ea typeface="Times New Roman" pitchFamily="18" charset="0"/>
                <a:cs typeface="Arial" pitchFamily="34" charset="0"/>
              </a:rPr>
              <a:t>Š</a:t>
            </a:r>
            <a:r>
              <a:rPr kumimoji="0" lang="cs-CZ" sz="1400" i="0" u="none" strike="noStrike" cap="none" normalizeH="0" baseline="0" dirty="0" smtClean="0">
                <a:ln>
                  <a:noFill/>
                </a:ln>
                <a:effectLst/>
                <a:latin typeface="Arial" pitchFamily="34" charset="0"/>
                <a:ea typeface="Times New Roman" pitchFamily="18" charset="0"/>
                <a:cs typeface="Arial" pitchFamily="34" charset="0"/>
              </a:rPr>
              <a:t> = sin </a:t>
            </a:r>
            <a:r>
              <a:rPr kumimoji="0" lang="cs-CZ" sz="1400" i="0" u="none" strike="noStrike" cap="none" normalizeH="0" baseline="0" dirty="0" err="1" smtClean="0">
                <a:ln>
                  <a:noFill/>
                </a:ln>
                <a:effectLst/>
                <a:latin typeface="Arial" pitchFamily="34" charset="0"/>
                <a:ea typeface="Times New Roman" pitchFamily="18" charset="0"/>
                <a:cs typeface="Arial" pitchFamily="34" charset="0"/>
              </a:rPr>
              <a:t>φ</a:t>
            </a:r>
            <a:r>
              <a:rPr kumimoji="0" lang="cs-CZ" sz="1400" i="0" u="none" strike="noStrike" cap="none" normalizeH="0" baseline="-30000" dirty="0" err="1" smtClean="0">
                <a:ln>
                  <a:noFill/>
                </a:ln>
                <a:effectLst/>
                <a:latin typeface="Arial" pitchFamily="34" charset="0"/>
                <a:ea typeface="Times New Roman" pitchFamily="18" charset="0"/>
                <a:cs typeface="Arial" pitchFamily="34" charset="0"/>
              </a:rPr>
              <a:t>p</a:t>
            </a:r>
            <a:r>
              <a:rPr kumimoji="0" lang="cs-CZ" sz="1400" i="0" u="none" strike="noStrike" cap="none" normalizeH="0" baseline="0" dirty="0" smtClean="0">
                <a:ln>
                  <a:noFill/>
                </a:ln>
                <a:effectLst/>
                <a:latin typeface="Arial" pitchFamily="34" charset="0"/>
                <a:ea typeface="Times New Roman" pitchFamily="18" charset="0"/>
                <a:cs typeface="Arial" pitchFamily="34" charset="0"/>
              </a:rPr>
              <a:t> sin </a:t>
            </a:r>
            <a:r>
              <a:rPr kumimoji="0" lang="cs-CZ" sz="1400" i="0" u="none" strike="noStrike" cap="none" normalizeH="0" baseline="0" dirty="0" err="1" smtClean="0">
                <a:ln>
                  <a:noFill/>
                </a:ln>
                <a:effectLst/>
                <a:latin typeface="Arial" pitchFamily="34" charset="0"/>
                <a:ea typeface="Times New Roman" pitchFamily="18" charset="0"/>
                <a:cs typeface="Arial" pitchFamily="34" charset="0"/>
              </a:rPr>
              <a:t>φ</a:t>
            </a:r>
            <a:r>
              <a:rPr kumimoji="0" lang="cs-CZ" sz="1400" i="0" u="none" strike="noStrike" cap="none" normalizeH="0" baseline="-30000" dirty="0" err="1" smtClean="0">
                <a:ln>
                  <a:noFill/>
                </a:ln>
                <a:effectLst/>
                <a:latin typeface="Arial" pitchFamily="34" charset="0"/>
                <a:ea typeface="Times New Roman" pitchFamily="18" charset="0"/>
                <a:cs typeface="Arial" pitchFamily="34" charset="0"/>
              </a:rPr>
              <a:t>k</a:t>
            </a:r>
            <a:r>
              <a:rPr kumimoji="0" lang="cs-CZ" sz="1400" i="0" u="none" strike="noStrike" cap="none" normalizeH="0" baseline="0" dirty="0" smtClean="0">
                <a:ln>
                  <a:noFill/>
                </a:ln>
                <a:effectLst/>
                <a:latin typeface="Arial" pitchFamily="34" charset="0"/>
                <a:ea typeface="Times New Roman" pitchFamily="18" charset="0"/>
                <a:cs typeface="Arial" pitchFamily="34" charset="0"/>
              </a:rPr>
              <a:t> + cos </a:t>
            </a:r>
            <a:r>
              <a:rPr kumimoji="0" lang="cs-CZ" sz="1400" i="0" u="none" strike="noStrike" cap="none" normalizeH="0" baseline="0" dirty="0" err="1" smtClean="0">
                <a:ln>
                  <a:noFill/>
                </a:ln>
                <a:effectLst/>
                <a:latin typeface="Arial" pitchFamily="34" charset="0"/>
                <a:ea typeface="Times New Roman" pitchFamily="18" charset="0"/>
                <a:cs typeface="Arial" pitchFamily="34" charset="0"/>
              </a:rPr>
              <a:t>φ</a:t>
            </a:r>
            <a:r>
              <a:rPr kumimoji="0" lang="cs-CZ" sz="1400" i="0" u="none" strike="noStrike" cap="none" normalizeH="0" baseline="-30000" dirty="0" err="1" smtClean="0">
                <a:ln>
                  <a:noFill/>
                </a:ln>
                <a:effectLst/>
                <a:latin typeface="Arial" pitchFamily="34" charset="0"/>
                <a:ea typeface="Times New Roman" pitchFamily="18" charset="0"/>
                <a:cs typeface="Arial" pitchFamily="34" charset="0"/>
              </a:rPr>
              <a:t>p</a:t>
            </a:r>
            <a:r>
              <a:rPr kumimoji="0" lang="cs-CZ" sz="1400" i="0" u="none" strike="noStrike" cap="none" normalizeH="0" baseline="0" dirty="0" smtClean="0">
                <a:ln>
                  <a:noFill/>
                </a:ln>
                <a:effectLst/>
                <a:latin typeface="Arial" pitchFamily="34" charset="0"/>
                <a:ea typeface="Times New Roman" pitchFamily="18" charset="0"/>
                <a:cs typeface="Arial" pitchFamily="34" charset="0"/>
              </a:rPr>
              <a:t> </a:t>
            </a:r>
            <a:r>
              <a:rPr kumimoji="0" lang="cs-CZ" sz="1400" i="0" u="none" strike="noStrike" cap="none" normalizeH="0" baseline="0" dirty="0" err="1" smtClean="0">
                <a:ln>
                  <a:noFill/>
                </a:ln>
                <a:effectLst/>
                <a:latin typeface="Arial" pitchFamily="34" charset="0"/>
                <a:ea typeface="Times New Roman" pitchFamily="18" charset="0"/>
                <a:cs typeface="Arial" pitchFamily="34" charset="0"/>
              </a:rPr>
              <a:t>cosφ</a:t>
            </a:r>
            <a:r>
              <a:rPr kumimoji="0" lang="cs-CZ" sz="1400" i="0" u="none" strike="noStrike" cap="none" normalizeH="0" baseline="-30000" dirty="0" err="1" smtClean="0">
                <a:ln>
                  <a:noFill/>
                </a:ln>
                <a:effectLst/>
                <a:latin typeface="Arial" pitchFamily="34" charset="0"/>
                <a:ea typeface="Times New Roman" pitchFamily="18" charset="0"/>
                <a:cs typeface="Arial" pitchFamily="34" charset="0"/>
              </a:rPr>
              <a:t>k</a:t>
            </a:r>
            <a:r>
              <a:rPr kumimoji="0" lang="cs-CZ" sz="1400" i="0" u="none" strike="noStrike" cap="none" normalizeH="0" baseline="0" dirty="0" smtClean="0">
                <a:ln>
                  <a:noFill/>
                </a:ln>
                <a:effectLst/>
                <a:latin typeface="Arial" pitchFamily="34" charset="0"/>
                <a:ea typeface="Times New Roman" pitchFamily="18" charset="0"/>
                <a:cs typeface="Arial" pitchFamily="34" charset="0"/>
              </a:rPr>
              <a:t> cos (</a:t>
            </a:r>
            <a:r>
              <a:rPr kumimoji="0" lang="cs-CZ" sz="1400" i="0" u="none" strike="noStrike" cap="none" normalizeH="0" baseline="0" dirty="0" err="1" smtClean="0">
                <a:ln>
                  <a:noFill/>
                </a:ln>
                <a:effectLst/>
                <a:latin typeface="Arial" pitchFamily="34" charset="0"/>
                <a:ea typeface="Times New Roman" pitchFamily="18" charset="0"/>
                <a:cs typeface="Arial" pitchFamily="34" charset="0"/>
              </a:rPr>
              <a:t>λ</a:t>
            </a:r>
            <a:r>
              <a:rPr kumimoji="0" lang="cs-CZ" sz="1400" i="0" u="none" strike="noStrike" cap="none" normalizeH="0" baseline="-30000" dirty="0" err="1" smtClean="0">
                <a:ln>
                  <a:noFill/>
                </a:ln>
                <a:effectLst/>
                <a:latin typeface="Arial" pitchFamily="34" charset="0"/>
                <a:ea typeface="Times New Roman" pitchFamily="18" charset="0"/>
                <a:cs typeface="Arial" pitchFamily="34" charset="0"/>
              </a:rPr>
              <a:t>p</a:t>
            </a:r>
            <a:r>
              <a:rPr kumimoji="0" lang="cs-CZ" sz="1400" i="0" u="none" strike="noStrike" cap="none" normalizeH="0" baseline="0" dirty="0" smtClean="0">
                <a:ln>
                  <a:noFill/>
                </a:ln>
                <a:effectLst/>
                <a:latin typeface="Arial" pitchFamily="34" charset="0"/>
                <a:ea typeface="Times New Roman" pitchFamily="18" charset="0"/>
                <a:cs typeface="Arial" pitchFamily="34" charset="0"/>
              </a:rPr>
              <a:t> – </a:t>
            </a:r>
            <a:r>
              <a:rPr kumimoji="0" lang="cs-CZ" sz="1400" i="0" u="none" strike="noStrike" cap="none" normalizeH="0" baseline="0" dirty="0" err="1" smtClean="0">
                <a:ln>
                  <a:noFill/>
                </a:ln>
                <a:effectLst/>
                <a:latin typeface="Arial" pitchFamily="34" charset="0"/>
                <a:ea typeface="Times New Roman" pitchFamily="18" charset="0"/>
                <a:cs typeface="Arial" pitchFamily="34" charset="0"/>
              </a:rPr>
              <a:t>λ</a:t>
            </a:r>
            <a:r>
              <a:rPr kumimoji="0" lang="cs-CZ" sz="1400" i="0" u="none" strike="noStrike" cap="none" normalizeH="0" baseline="-30000" dirty="0" err="1" smtClean="0">
                <a:ln>
                  <a:noFill/>
                </a:ln>
                <a:effectLst/>
                <a:latin typeface="Arial" pitchFamily="34" charset="0"/>
                <a:ea typeface="Times New Roman" pitchFamily="18" charset="0"/>
                <a:cs typeface="Arial" pitchFamily="34" charset="0"/>
              </a:rPr>
              <a:t>k</a:t>
            </a:r>
            <a:r>
              <a:rPr kumimoji="0" lang="cs-CZ" sz="1400" i="0" u="none" strike="noStrike" cap="none" normalizeH="0" baseline="0" dirty="0" smtClean="0">
                <a:ln>
                  <a:noFill/>
                </a:ln>
                <a:effectLst/>
                <a:latin typeface="Arial" pitchFamily="34" charset="0"/>
                <a:ea typeface="Times New Roman" pitchFamily="18" charset="0"/>
                <a:cs typeface="Arial" pitchFamily="34" charset="0"/>
              </a:rPr>
              <a:t>)</a:t>
            </a:r>
          </a:p>
          <a:p>
            <a:pPr lvl="0" eaLnBrk="0" hangingPunct="0"/>
            <a:r>
              <a:rPr lang="cs-CZ" sz="1400" dirty="0" smtClean="0">
                <a:latin typeface="Arial" pitchFamily="34" charset="0"/>
                <a:cs typeface="Arial" pitchFamily="34" charset="0"/>
              </a:rPr>
              <a:t>		        </a:t>
            </a:r>
            <a:r>
              <a:rPr lang="cs-CZ" sz="1400" b="1" dirty="0" smtClean="0">
                <a:latin typeface="Arial" pitchFamily="34" charset="0"/>
                <a:cs typeface="Arial" pitchFamily="34" charset="0"/>
              </a:rPr>
              <a:t>a</a:t>
            </a:r>
            <a:endParaRPr kumimoji="0" lang="cs-CZ"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5778" name="Object 2"/>
          <p:cNvGraphicFramePr>
            <a:graphicFrameLocks noChangeAspect="1"/>
          </p:cNvGraphicFramePr>
          <p:nvPr/>
        </p:nvGraphicFramePr>
        <p:xfrm>
          <a:off x="5357818" y="3286124"/>
          <a:ext cx="1357322" cy="597221"/>
        </p:xfrm>
        <a:graphic>
          <a:graphicData uri="http://schemas.openxmlformats.org/presentationml/2006/ole">
            <p:oleObj spid="_x0000_s75778" name="Rovnice" r:id="rId9" imgW="952087" imgH="418918" progId="">
              <p:embed/>
            </p:oleObj>
          </a:graphicData>
        </a:graphic>
      </p:graphicFrame>
      <p:sp>
        <p:nvSpPr>
          <p:cNvPr id="11" name="Obdélník 10"/>
          <p:cNvSpPr/>
          <p:nvPr/>
        </p:nvSpPr>
        <p:spPr>
          <a:xfrm>
            <a:off x="6786578" y="3429000"/>
            <a:ext cx="1643074" cy="307777"/>
          </a:xfrm>
          <a:prstGeom prst="rect">
            <a:avLst/>
          </a:prstGeom>
        </p:spPr>
        <p:txBody>
          <a:bodyPr wrap="square">
            <a:spAutoFit/>
          </a:bodyPr>
          <a:lstStyle/>
          <a:p>
            <a:r>
              <a:rPr lang="cs-CZ" sz="1400" dirty="0" smtClean="0"/>
              <a:t>sin (</a:t>
            </a:r>
            <a:r>
              <a:rPr lang="cs-CZ" sz="1400" dirty="0" err="1" smtClean="0"/>
              <a:t>λ</a:t>
            </a:r>
            <a:r>
              <a:rPr lang="cs-CZ" sz="1400" baseline="-25000" dirty="0" err="1" smtClean="0"/>
              <a:t>p</a:t>
            </a:r>
            <a:r>
              <a:rPr lang="cs-CZ" sz="1400" dirty="0" smtClean="0"/>
              <a:t> – </a:t>
            </a:r>
            <a:r>
              <a:rPr lang="cs-CZ" sz="1400" dirty="0" err="1" smtClean="0"/>
              <a:t>λ</a:t>
            </a:r>
            <a:r>
              <a:rPr lang="cs-CZ" sz="1400" baseline="-25000" dirty="0" err="1" smtClean="0"/>
              <a:t>k</a:t>
            </a:r>
            <a:r>
              <a:rPr lang="cs-CZ" sz="1400" dirty="0" smtClean="0"/>
              <a:t>)</a:t>
            </a:r>
            <a:endParaRPr lang="cs-CZ" sz="1400" dirty="0"/>
          </a:p>
        </p:txBody>
      </p:sp>
      <p:sp>
        <p:nvSpPr>
          <p:cNvPr id="13" name="Obdélník 12"/>
          <p:cNvSpPr/>
          <p:nvPr/>
        </p:nvSpPr>
        <p:spPr>
          <a:xfrm>
            <a:off x="5643570" y="3143248"/>
            <a:ext cx="285752" cy="923330"/>
          </a:xfrm>
          <a:prstGeom prst="rect">
            <a:avLst/>
          </a:prstGeom>
          <a:solidFill>
            <a:schemeClr val="bg1"/>
          </a:solidFill>
        </p:spPr>
        <p:txBody>
          <a:bodyPr wrap="square">
            <a:spAutoFit/>
          </a:bodyPr>
          <a:lstStyle/>
          <a:p>
            <a:r>
              <a:rPr lang="cs-CZ" b="1" dirty="0" smtClean="0">
                <a:solidFill>
                  <a:schemeClr val="accent1"/>
                </a:solidFill>
                <a:latin typeface="Arial" pitchFamily="34" charset="0"/>
                <a:ea typeface="Times New Roman" pitchFamily="18" charset="0"/>
                <a:cs typeface="Arial" pitchFamily="34" charset="0"/>
              </a:rPr>
              <a:t> D </a:t>
            </a:r>
            <a:endParaRPr lang="cs-CZ" dirty="0"/>
          </a:p>
        </p:txBody>
      </p:sp>
      <p:sp>
        <p:nvSpPr>
          <p:cNvPr id="9" name="Obdélník 8"/>
          <p:cNvSpPr/>
          <p:nvPr/>
        </p:nvSpPr>
        <p:spPr>
          <a:xfrm>
            <a:off x="4000464" y="3857628"/>
            <a:ext cx="5143536" cy="1231106"/>
          </a:xfrm>
          <a:prstGeom prst="rect">
            <a:avLst/>
          </a:prstGeom>
        </p:spPr>
        <p:txBody>
          <a:bodyPr wrap="square">
            <a:spAutoFit/>
          </a:bodyPr>
          <a:lstStyle/>
          <a:p>
            <a:pPr lvl="0" algn="ctr" eaLnBrk="0" hangingPunct="0"/>
            <a:r>
              <a:rPr lang="cs-CZ" sz="1600" b="1" dirty="0" smtClean="0">
                <a:solidFill>
                  <a:prstClr val="black"/>
                </a:solidFill>
                <a:latin typeface="Arial" pitchFamily="34" charset="0"/>
                <a:ea typeface="Times New Roman" pitchFamily="18" charset="0"/>
                <a:cs typeface="Arial" pitchFamily="34" charset="0"/>
              </a:rPr>
              <a:t>Při označení zeměpisných souřadnic bodu P, U</a:t>
            </a:r>
            <a:r>
              <a:rPr lang="cs-CZ" sz="1600" b="1" baseline="-30000" dirty="0" smtClean="0">
                <a:solidFill>
                  <a:prstClr val="black"/>
                </a:solidFill>
                <a:latin typeface="Arial" pitchFamily="34" charset="0"/>
                <a:ea typeface="Times New Roman" pitchFamily="18" charset="0"/>
                <a:cs typeface="Arial" pitchFamily="34" charset="0"/>
              </a:rPr>
              <a:t>2</a:t>
            </a:r>
            <a:r>
              <a:rPr lang="cs-CZ" sz="1600" b="1" dirty="0" smtClean="0">
                <a:solidFill>
                  <a:prstClr val="black"/>
                </a:solidFill>
                <a:latin typeface="Arial" pitchFamily="34" charset="0"/>
                <a:ea typeface="Times New Roman" pitchFamily="18" charset="0"/>
                <a:cs typeface="Arial" pitchFamily="34" charset="0"/>
              </a:rPr>
              <a:t> </a:t>
            </a:r>
            <a:r>
              <a:rPr lang="cs-CZ" sz="1600" b="1" dirty="0" err="1" smtClean="0">
                <a:solidFill>
                  <a:prstClr val="black"/>
                </a:solidFill>
                <a:latin typeface="Arial" pitchFamily="34" charset="0"/>
                <a:ea typeface="Times New Roman" pitchFamily="18" charset="0"/>
                <a:cs typeface="Arial" pitchFamily="34" charset="0"/>
              </a:rPr>
              <a:t>V</a:t>
            </a:r>
            <a:r>
              <a:rPr lang="cs-CZ" sz="1600" b="1" baseline="-30000" dirty="0" err="1" smtClean="0">
                <a:solidFill>
                  <a:prstClr val="black"/>
                </a:solidFill>
                <a:latin typeface="Arial" pitchFamily="34" charset="0"/>
                <a:ea typeface="Times New Roman" pitchFamily="18" charset="0"/>
                <a:cs typeface="Arial" pitchFamily="34" charset="0"/>
              </a:rPr>
              <a:t>p</a:t>
            </a:r>
            <a:r>
              <a:rPr lang="cs-CZ" sz="1600" b="1" baseline="-30000" dirty="0" smtClean="0">
                <a:solidFill>
                  <a:prstClr val="black"/>
                </a:solidFill>
                <a:latin typeface="Arial" pitchFamily="34" charset="0"/>
                <a:ea typeface="Times New Roman" pitchFamily="18" charset="0"/>
                <a:cs typeface="Arial" pitchFamily="34" charset="0"/>
              </a:rPr>
              <a:t> </a:t>
            </a:r>
            <a:r>
              <a:rPr lang="cs-CZ" sz="1600" b="1" dirty="0" smtClean="0">
                <a:solidFill>
                  <a:prstClr val="black"/>
                </a:solidFill>
                <a:latin typeface="Arial" pitchFamily="34" charset="0"/>
                <a:ea typeface="Times New Roman" pitchFamily="18" charset="0"/>
                <a:cs typeface="Arial" pitchFamily="34" charset="0"/>
              </a:rPr>
              <a:t>budou mít transformační rovnice tvar:</a:t>
            </a:r>
          </a:p>
          <a:p>
            <a:pPr lvl="0" algn="ctr" eaLnBrk="0" hangingPunct="0"/>
            <a:endParaRPr lang="cs-CZ" sz="1400" dirty="0" smtClean="0">
              <a:solidFill>
                <a:prstClr val="black"/>
              </a:solidFill>
              <a:latin typeface="Arial" pitchFamily="34" charset="0"/>
              <a:cs typeface="Arial" pitchFamily="34" charset="0"/>
            </a:endParaRPr>
          </a:p>
          <a:p>
            <a:pPr lvl="0" algn="ctr" eaLnBrk="0" hangingPunct="0"/>
            <a:r>
              <a:rPr lang="cs-CZ" sz="1400" dirty="0" smtClean="0">
                <a:solidFill>
                  <a:prstClr val="black"/>
                </a:solidFill>
                <a:latin typeface="Arial" pitchFamily="34" charset="0"/>
                <a:ea typeface="Times New Roman" pitchFamily="18" charset="0"/>
                <a:cs typeface="Arial" pitchFamily="34" charset="0"/>
              </a:rPr>
              <a:t>Sin </a:t>
            </a:r>
            <a:r>
              <a:rPr lang="cs-CZ" sz="1400" b="1" dirty="0" smtClean="0">
                <a:solidFill>
                  <a:schemeClr val="accent2"/>
                </a:solidFill>
                <a:latin typeface="Arial" pitchFamily="34" charset="0"/>
                <a:ea typeface="Times New Roman" pitchFamily="18" charset="0"/>
                <a:cs typeface="Arial" pitchFamily="34" charset="0"/>
              </a:rPr>
              <a:t>Š</a:t>
            </a:r>
            <a:r>
              <a:rPr lang="cs-CZ" sz="1400" dirty="0" smtClean="0">
                <a:solidFill>
                  <a:prstClr val="black"/>
                </a:solidFill>
                <a:latin typeface="Arial" pitchFamily="34" charset="0"/>
                <a:ea typeface="Times New Roman" pitchFamily="18" charset="0"/>
                <a:cs typeface="Arial" pitchFamily="34" charset="0"/>
              </a:rPr>
              <a:t> = </a:t>
            </a:r>
            <a:r>
              <a:rPr lang="cs-CZ" sz="1400" dirty="0" err="1" smtClean="0">
                <a:solidFill>
                  <a:prstClr val="black"/>
                </a:solidFill>
                <a:latin typeface="Arial" pitchFamily="34" charset="0"/>
                <a:ea typeface="Times New Roman" pitchFamily="18" charset="0"/>
                <a:cs typeface="Arial" pitchFamily="34" charset="0"/>
              </a:rPr>
              <a:t>SinU</a:t>
            </a:r>
            <a:r>
              <a:rPr lang="cs-CZ" sz="1400" baseline="-30000" dirty="0" err="1" smtClean="0">
                <a:solidFill>
                  <a:prstClr val="black"/>
                </a:solidFill>
                <a:latin typeface="Arial" pitchFamily="34" charset="0"/>
                <a:ea typeface="Times New Roman" pitchFamily="18" charset="0"/>
                <a:cs typeface="Arial" pitchFamily="34" charset="0"/>
              </a:rPr>
              <a:t>p</a:t>
            </a:r>
            <a:r>
              <a:rPr lang="cs-CZ" sz="1400" dirty="0" smtClean="0">
                <a:solidFill>
                  <a:prstClr val="black"/>
                </a:solidFill>
                <a:latin typeface="Arial" pitchFamily="34" charset="0"/>
                <a:ea typeface="Times New Roman" pitchFamily="18" charset="0"/>
                <a:cs typeface="Arial" pitchFamily="34" charset="0"/>
              </a:rPr>
              <a:t> </a:t>
            </a:r>
            <a:r>
              <a:rPr lang="cs-CZ" sz="1400" dirty="0" err="1" smtClean="0">
                <a:solidFill>
                  <a:prstClr val="black"/>
                </a:solidFill>
                <a:latin typeface="Arial" pitchFamily="34" charset="0"/>
                <a:ea typeface="Times New Roman" pitchFamily="18" charset="0"/>
                <a:cs typeface="Arial" pitchFamily="34" charset="0"/>
              </a:rPr>
              <a:t>SinU</a:t>
            </a:r>
            <a:r>
              <a:rPr lang="cs-CZ" sz="1400" baseline="-30000" dirty="0" err="1" smtClean="0">
                <a:solidFill>
                  <a:prstClr val="black"/>
                </a:solidFill>
                <a:latin typeface="Arial" pitchFamily="34" charset="0"/>
                <a:ea typeface="Times New Roman" pitchFamily="18" charset="0"/>
                <a:cs typeface="Arial" pitchFamily="34" charset="0"/>
              </a:rPr>
              <a:t>k</a:t>
            </a:r>
            <a:r>
              <a:rPr lang="cs-CZ" sz="1400" dirty="0" smtClean="0">
                <a:solidFill>
                  <a:prstClr val="black"/>
                </a:solidFill>
                <a:latin typeface="Arial" pitchFamily="34" charset="0"/>
                <a:ea typeface="Times New Roman" pitchFamily="18" charset="0"/>
                <a:cs typeface="Arial" pitchFamily="34" charset="0"/>
              </a:rPr>
              <a:t> + </a:t>
            </a:r>
            <a:r>
              <a:rPr lang="cs-CZ" sz="1400" dirty="0" err="1" smtClean="0">
                <a:solidFill>
                  <a:prstClr val="black"/>
                </a:solidFill>
                <a:latin typeface="Arial" pitchFamily="34" charset="0"/>
                <a:ea typeface="Times New Roman" pitchFamily="18" charset="0"/>
                <a:cs typeface="Arial" pitchFamily="34" charset="0"/>
              </a:rPr>
              <a:t>cosU</a:t>
            </a:r>
            <a:r>
              <a:rPr lang="cs-CZ" sz="1400" baseline="-30000" dirty="0" err="1" smtClean="0">
                <a:solidFill>
                  <a:prstClr val="black"/>
                </a:solidFill>
                <a:latin typeface="Arial" pitchFamily="34" charset="0"/>
                <a:ea typeface="Times New Roman" pitchFamily="18" charset="0"/>
                <a:cs typeface="Arial" pitchFamily="34" charset="0"/>
              </a:rPr>
              <a:t>p</a:t>
            </a:r>
            <a:r>
              <a:rPr lang="cs-CZ" sz="1400" dirty="0" smtClean="0">
                <a:solidFill>
                  <a:prstClr val="black"/>
                </a:solidFill>
                <a:latin typeface="Arial" pitchFamily="34" charset="0"/>
                <a:ea typeface="Times New Roman" pitchFamily="18" charset="0"/>
                <a:cs typeface="Arial" pitchFamily="34" charset="0"/>
              </a:rPr>
              <a:t> </a:t>
            </a:r>
            <a:r>
              <a:rPr lang="cs-CZ" sz="1400" dirty="0" err="1" smtClean="0">
                <a:solidFill>
                  <a:prstClr val="black"/>
                </a:solidFill>
                <a:latin typeface="Arial" pitchFamily="34" charset="0"/>
                <a:ea typeface="Times New Roman" pitchFamily="18" charset="0"/>
                <a:cs typeface="Arial" pitchFamily="34" charset="0"/>
              </a:rPr>
              <a:t>cosU</a:t>
            </a:r>
            <a:r>
              <a:rPr lang="cs-CZ" sz="1400" baseline="-30000" dirty="0" err="1" smtClean="0">
                <a:solidFill>
                  <a:prstClr val="black"/>
                </a:solidFill>
                <a:latin typeface="Arial" pitchFamily="34" charset="0"/>
                <a:ea typeface="Times New Roman" pitchFamily="18" charset="0"/>
                <a:cs typeface="Arial" pitchFamily="34" charset="0"/>
              </a:rPr>
              <a:t>k</a:t>
            </a:r>
            <a:r>
              <a:rPr lang="cs-CZ" sz="1400" dirty="0" smtClean="0">
                <a:solidFill>
                  <a:prstClr val="black"/>
                </a:solidFill>
                <a:latin typeface="Arial" pitchFamily="34" charset="0"/>
                <a:ea typeface="Times New Roman" pitchFamily="18" charset="0"/>
                <a:cs typeface="Arial" pitchFamily="34" charset="0"/>
              </a:rPr>
              <a:t> cos(</a:t>
            </a:r>
            <a:r>
              <a:rPr lang="cs-CZ" sz="1400" dirty="0" err="1" smtClean="0">
                <a:solidFill>
                  <a:prstClr val="black"/>
                </a:solidFill>
                <a:latin typeface="Arial" pitchFamily="34" charset="0"/>
                <a:ea typeface="Times New Roman" pitchFamily="18" charset="0"/>
                <a:cs typeface="Arial" pitchFamily="34" charset="0"/>
              </a:rPr>
              <a:t>V</a:t>
            </a:r>
            <a:r>
              <a:rPr lang="cs-CZ" sz="1400" baseline="-30000" dirty="0" err="1" smtClean="0">
                <a:solidFill>
                  <a:prstClr val="black"/>
                </a:solidFill>
                <a:latin typeface="Arial" pitchFamily="34" charset="0"/>
                <a:ea typeface="Times New Roman" pitchFamily="18" charset="0"/>
                <a:cs typeface="Arial" pitchFamily="34" charset="0"/>
              </a:rPr>
              <a:t>p</a:t>
            </a:r>
            <a:r>
              <a:rPr lang="cs-CZ" sz="1400" dirty="0" smtClean="0">
                <a:solidFill>
                  <a:prstClr val="black"/>
                </a:solidFill>
                <a:latin typeface="Arial" pitchFamily="34" charset="0"/>
                <a:ea typeface="Times New Roman" pitchFamily="18" charset="0"/>
                <a:cs typeface="Arial" pitchFamily="34" charset="0"/>
              </a:rPr>
              <a:t> – </a:t>
            </a:r>
            <a:r>
              <a:rPr lang="cs-CZ" sz="1400" dirty="0" err="1" smtClean="0">
                <a:solidFill>
                  <a:prstClr val="black"/>
                </a:solidFill>
                <a:latin typeface="Arial" pitchFamily="34" charset="0"/>
                <a:ea typeface="Times New Roman" pitchFamily="18" charset="0"/>
                <a:cs typeface="Arial" pitchFamily="34" charset="0"/>
              </a:rPr>
              <a:t>V</a:t>
            </a:r>
            <a:r>
              <a:rPr lang="cs-CZ" sz="1400" baseline="-30000" dirty="0" err="1" smtClean="0">
                <a:solidFill>
                  <a:prstClr val="black"/>
                </a:solidFill>
                <a:latin typeface="Arial" pitchFamily="34" charset="0"/>
                <a:ea typeface="Times New Roman" pitchFamily="18" charset="0"/>
                <a:cs typeface="Arial" pitchFamily="34" charset="0"/>
              </a:rPr>
              <a:t>k</a:t>
            </a:r>
            <a:r>
              <a:rPr lang="cs-CZ" sz="1400" dirty="0" smtClean="0">
                <a:solidFill>
                  <a:prstClr val="black"/>
                </a:solidFill>
                <a:latin typeface="Arial" pitchFamily="34" charset="0"/>
                <a:ea typeface="Times New Roman" pitchFamily="18" charset="0"/>
                <a:cs typeface="Arial" pitchFamily="34" charset="0"/>
              </a:rPr>
              <a:t>)</a:t>
            </a:r>
          </a:p>
          <a:p>
            <a:pPr lvl="0" algn="ctr" eaLnBrk="0" hangingPunct="0"/>
            <a:r>
              <a:rPr lang="cs-CZ" sz="1400" b="1" dirty="0" smtClean="0">
                <a:solidFill>
                  <a:prstClr val="black"/>
                </a:solidFill>
                <a:latin typeface="Arial" pitchFamily="34" charset="0"/>
                <a:cs typeface="Arial" pitchFamily="34" charset="0"/>
              </a:rPr>
              <a:t>a</a:t>
            </a:r>
          </a:p>
        </p:txBody>
      </p:sp>
      <p:pic>
        <p:nvPicPr>
          <p:cNvPr id="75782"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643570" y="5072074"/>
            <a:ext cx="1928826" cy="394493"/>
          </a:xfrm>
          <a:prstGeom prst="rect">
            <a:avLst/>
          </a:prstGeom>
          <a:noFill/>
          <a:ln w="9525">
            <a:noFill/>
            <a:miter lim="800000"/>
            <a:headEnd/>
            <a:tailEnd/>
          </a:ln>
        </p:spPr>
      </p:pic>
      <p:sp>
        <p:nvSpPr>
          <p:cNvPr id="15" name="Obdélník 14"/>
          <p:cNvSpPr/>
          <p:nvPr/>
        </p:nvSpPr>
        <p:spPr>
          <a:xfrm>
            <a:off x="5857884" y="4786322"/>
            <a:ext cx="142876" cy="892552"/>
          </a:xfrm>
          <a:prstGeom prst="rect">
            <a:avLst/>
          </a:prstGeom>
          <a:solidFill>
            <a:schemeClr val="bg1"/>
          </a:solidFill>
        </p:spPr>
        <p:txBody>
          <a:bodyPr wrap="square">
            <a:spAutoFit/>
          </a:bodyPr>
          <a:lstStyle/>
          <a:p>
            <a:r>
              <a:rPr lang="cs-CZ" b="1" dirty="0" smtClean="0">
                <a:solidFill>
                  <a:schemeClr val="accent1"/>
                </a:solidFill>
                <a:latin typeface="Arial" pitchFamily="34" charset="0"/>
                <a:ea typeface="Times New Roman" pitchFamily="18" charset="0"/>
                <a:cs typeface="Arial" pitchFamily="34" charset="0"/>
              </a:rPr>
              <a:t> </a:t>
            </a:r>
            <a:r>
              <a:rPr lang="cs-CZ" sz="1600" b="1" dirty="0" smtClean="0">
                <a:solidFill>
                  <a:schemeClr val="accent1"/>
                </a:solidFill>
                <a:latin typeface="Arial" pitchFamily="34" charset="0"/>
                <a:ea typeface="Times New Roman" pitchFamily="18" charset="0"/>
                <a:cs typeface="Arial" pitchFamily="34" charset="0"/>
              </a:rPr>
              <a:t>D</a:t>
            </a:r>
            <a:r>
              <a:rPr lang="cs-CZ" b="1" dirty="0" smtClean="0">
                <a:solidFill>
                  <a:schemeClr val="accent1"/>
                </a:solidFill>
                <a:latin typeface="Arial" pitchFamily="34" charset="0"/>
                <a:ea typeface="Times New Roman" pitchFamily="18" charset="0"/>
                <a:cs typeface="Arial" pitchFamily="34" charset="0"/>
              </a:rPr>
              <a:t> </a:t>
            </a: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825" name="Rectangle 1"/>
          <p:cNvSpPr>
            <a:spLocks noChangeArrowheads="1"/>
          </p:cNvSpPr>
          <p:nvPr/>
        </p:nvSpPr>
        <p:spPr bwMode="auto">
          <a:xfrm>
            <a:off x="642910" y="500042"/>
            <a:ext cx="6143636" cy="1115629"/>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a:t>
            </a:r>
            <a:r>
              <a:rPr kumimoji="0" lang="cs-CZ" sz="2000" b="1" i="0" u="none" strike="noStrike" cap="none" normalizeH="0" baseline="0" dirty="0" smtClean="0" bmk="">
                <a:ln>
                  <a:noFill/>
                </a:ln>
                <a:solidFill>
                  <a:srgbClr val="000000"/>
                </a:solidFill>
                <a:effectLst/>
                <a:latin typeface="Arial" pitchFamily="34" charset="0"/>
                <a:ea typeface="Calibri" pitchFamily="34" charset="0"/>
                <a:cs typeface="Arial" pitchFamily="34" charset="0"/>
              </a:rPr>
              <a:t>élková zkreslení</a:t>
            </a:r>
            <a:r>
              <a:rPr kumimoji="0" lang="cs-CZ" sz="20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cs-CZ" sz="2000" b="0" i="0" u="none" strike="noStrike" cap="none" normalizeH="0" baseline="0" dirty="0" smtClean="0" bmk="">
                <a:ln>
                  <a:noFill/>
                </a:ln>
                <a:solidFill>
                  <a:srgbClr val="000000"/>
                </a:solidFill>
                <a:effectLst/>
                <a:latin typeface="Calibri" pitchFamily="34" charset="0"/>
                <a:ea typeface="Calibri" pitchFamily="34" charset="0"/>
                <a:cs typeface="Calibri" pitchFamily="34" charset="0"/>
              </a:rPr>
              <a:t>Základní vztahy a souvislosti délkové zkreslení s měřítkem mapy, elipsa zkreslení – </a:t>
            </a:r>
            <a:r>
              <a:rPr kumimoji="0" lang="cs-CZ" sz="2000" b="0" i="0" u="none" strike="noStrike" cap="none" normalizeH="0" baseline="0" dirty="0" err="1" smtClean="0" bmk="">
                <a:ln>
                  <a:noFill/>
                </a:ln>
                <a:solidFill>
                  <a:srgbClr val="000000"/>
                </a:solidFill>
                <a:effectLst/>
                <a:latin typeface="Calibri" pitchFamily="34" charset="0"/>
                <a:ea typeface="Calibri" pitchFamily="34" charset="0"/>
                <a:cs typeface="Calibri" pitchFamily="34" charset="0"/>
              </a:rPr>
              <a:t>Tissotova</a:t>
            </a:r>
            <a:r>
              <a:rPr kumimoji="0" lang="cs-CZ" sz="2000" b="0" i="0" u="none" strike="noStrike" cap="none" normalizeH="0" baseline="0" dirty="0" smtClean="0" bmk="">
                <a:ln>
                  <a:noFill/>
                </a:ln>
                <a:solidFill>
                  <a:srgbClr val="000000"/>
                </a:solidFill>
                <a:effectLst/>
                <a:latin typeface="Calibri" pitchFamily="34" charset="0"/>
                <a:ea typeface="Calibri" pitchFamily="34" charset="0"/>
                <a:cs typeface="Calibri" pitchFamily="34" charset="0"/>
              </a:rPr>
              <a:t> </a:t>
            </a:r>
            <a:r>
              <a:rPr kumimoji="0" lang="cs-CZ" sz="2000" b="0" i="0" u="none" strike="noStrike" cap="none" normalizeH="0" baseline="0" dirty="0" err="1" smtClean="0" bmk="">
                <a:ln>
                  <a:noFill/>
                </a:ln>
                <a:solidFill>
                  <a:srgbClr val="000000"/>
                </a:solidFill>
                <a:effectLst/>
                <a:latin typeface="Calibri" pitchFamily="34" charset="0"/>
                <a:ea typeface="Calibri" pitchFamily="34" charset="0"/>
                <a:cs typeface="Calibri" pitchFamily="34" charset="0"/>
              </a:rPr>
              <a:t>indikatrix</a:t>
            </a:r>
            <a:endParaRPr kumimoji="0" lang="cs-CZ" sz="2000" b="0" i="0" u="none" strike="noStrike" cap="none" normalizeH="0" baseline="0" dirty="0" smtClean="0" bmk="">
              <a:ln>
                <a:noFill/>
              </a:ln>
              <a:solidFill>
                <a:schemeClr val="tx1"/>
              </a:solidFill>
              <a:effectLst/>
              <a:latin typeface="Arial" pitchFamily="34" charset="0"/>
              <a:cs typeface="Arial" pitchFamily="34" charset="0"/>
            </a:endParaRPr>
          </a:p>
        </p:txBody>
      </p:sp>
      <p:pic>
        <p:nvPicPr>
          <p:cNvPr id="77827" name="Picture 3" descr="http://old.gis.zcu.cz/studium/mk2/multimedialni_texty/index_soubory/hlavni_soubory/zkresleni_soubory/zkresleni10.gif"/>
          <p:cNvPicPr>
            <a:picLocks noChangeAspect="1" noChangeArrowheads="1"/>
          </p:cNvPicPr>
          <p:nvPr/>
        </p:nvPicPr>
        <p:blipFill>
          <a:blip r:embed="rId7" cstate="print"/>
          <a:srcRect/>
          <a:stretch>
            <a:fillRect/>
          </a:stretch>
        </p:blipFill>
        <p:spPr bwMode="auto">
          <a:xfrm>
            <a:off x="214282" y="1857364"/>
            <a:ext cx="4332075" cy="1071570"/>
          </a:xfrm>
          <a:prstGeom prst="rect">
            <a:avLst/>
          </a:prstGeom>
          <a:noFill/>
        </p:spPr>
      </p:pic>
      <p:pic>
        <p:nvPicPr>
          <p:cNvPr id="77829" name="Picture 5" descr="http://old.gis.zcu.cz/studium/mk2/multimedialni_texty/index_soubory/hlavni_soubory/zkresleni_soubory/zkresleni1.gif"/>
          <p:cNvPicPr>
            <a:picLocks noChangeAspect="1" noChangeArrowheads="1"/>
          </p:cNvPicPr>
          <p:nvPr/>
        </p:nvPicPr>
        <p:blipFill>
          <a:blip r:embed="rId8" cstate="print"/>
          <a:srcRect/>
          <a:stretch>
            <a:fillRect/>
          </a:stretch>
        </p:blipFill>
        <p:spPr bwMode="auto">
          <a:xfrm>
            <a:off x="3781425" y="1714488"/>
            <a:ext cx="5362575" cy="2762250"/>
          </a:xfrm>
          <a:prstGeom prst="rect">
            <a:avLst/>
          </a:prstGeom>
          <a:noFill/>
        </p:spPr>
      </p:pic>
      <p:pic>
        <p:nvPicPr>
          <p:cNvPr id="77831" name="Picture 7" descr="http://old.gis.zcu.cz/studium/mk2/multimedialni_texty/index_soubory/hlavni_soubory/zkresleni_soubory/zkresleni18.gif"/>
          <p:cNvPicPr>
            <a:picLocks noChangeAspect="1" noChangeArrowheads="1"/>
          </p:cNvPicPr>
          <p:nvPr/>
        </p:nvPicPr>
        <p:blipFill>
          <a:blip r:embed="rId9" cstate="print"/>
          <a:srcRect/>
          <a:stretch>
            <a:fillRect/>
          </a:stretch>
        </p:blipFill>
        <p:spPr bwMode="auto">
          <a:xfrm>
            <a:off x="357158" y="4214818"/>
            <a:ext cx="7286676" cy="668403"/>
          </a:xfrm>
          <a:prstGeom prst="rect">
            <a:avLst/>
          </a:prstGeom>
          <a:noFill/>
        </p:spPr>
      </p:pic>
      <p:sp>
        <p:nvSpPr>
          <p:cNvPr id="9" name="TextovéPole 8"/>
          <p:cNvSpPr txBox="1"/>
          <p:nvPr/>
        </p:nvSpPr>
        <p:spPr>
          <a:xfrm>
            <a:off x="2143108" y="5000636"/>
            <a:ext cx="2714644" cy="369332"/>
          </a:xfrm>
          <a:prstGeom prst="rect">
            <a:avLst/>
          </a:prstGeom>
          <a:noFill/>
        </p:spPr>
        <p:txBody>
          <a:bodyPr wrap="square" rtlCol="0">
            <a:spAutoFit/>
          </a:bodyPr>
          <a:lstStyle/>
          <a:p>
            <a:r>
              <a:rPr lang="cs-CZ" dirty="0" smtClean="0"/>
              <a:t>A konečně</a:t>
            </a:r>
            <a:endParaRPr lang="cs-CZ" dirty="0"/>
          </a:p>
        </p:txBody>
      </p:sp>
      <p:pic>
        <p:nvPicPr>
          <p:cNvPr id="77833" name="Picture 9" descr="http://old.gis.zcu.cz/studium/mk2/multimedialni_texty/index_soubory/hlavni_soubory/zkresleni_soubory/zkresleni19.gif"/>
          <p:cNvPicPr>
            <a:picLocks noChangeAspect="1" noChangeArrowheads="1"/>
          </p:cNvPicPr>
          <p:nvPr/>
        </p:nvPicPr>
        <p:blipFill>
          <a:blip r:embed="rId10" cstate="print"/>
          <a:srcRect/>
          <a:stretch>
            <a:fillRect/>
          </a:stretch>
        </p:blipFill>
        <p:spPr bwMode="auto">
          <a:xfrm>
            <a:off x="3643306" y="4857760"/>
            <a:ext cx="1785950" cy="779107"/>
          </a:xfrm>
          <a:prstGeom prst="rect">
            <a:avLst/>
          </a:prstGeom>
          <a:noFill/>
        </p:spPr>
      </p:pic>
      <p:sp>
        <p:nvSpPr>
          <p:cNvPr id="11" name="TextovéPole 10"/>
          <p:cNvSpPr txBox="1"/>
          <p:nvPr/>
        </p:nvSpPr>
        <p:spPr>
          <a:xfrm>
            <a:off x="5857884" y="5214950"/>
            <a:ext cx="3071834" cy="369332"/>
          </a:xfrm>
          <a:prstGeom prst="rect">
            <a:avLst/>
          </a:prstGeom>
          <a:noFill/>
        </p:spPr>
        <p:txBody>
          <a:bodyPr wrap="square" rtlCol="0">
            <a:spAutoFit/>
          </a:bodyPr>
          <a:lstStyle/>
          <a:p>
            <a:r>
              <a:rPr lang="cs-CZ" dirty="0" smtClean="0"/>
              <a:t>Dvojznačnost tangenty ….</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825" name="Rectangle 1"/>
          <p:cNvSpPr>
            <a:spLocks noChangeArrowheads="1"/>
          </p:cNvSpPr>
          <p:nvPr/>
        </p:nvSpPr>
        <p:spPr bwMode="auto">
          <a:xfrm>
            <a:off x="642910" y="500042"/>
            <a:ext cx="6143636" cy="807853"/>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lvl="0" eaLnBrk="0" hangingPunct="0"/>
            <a:r>
              <a:rPr kumimoji="0" lang="cs-CZ" sz="2000" b="1" i="0" u="none" strike="noStrike" cap="none" normalizeH="0" baseline="0" dirty="0" smtClean="0" bmk="">
                <a:ln>
                  <a:noFill/>
                </a:ln>
                <a:solidFill>
                  <a:srgbClr val="000000"/>
                </a:solidFill>
                <a:effectLst/>
                <a:latin typeface="Arial" pitchFamily="34" charset="0"/>
                <a:ea typeface="Calibri" pitchFamily="34" charset="0"/>
                <a:cs typeface="Arial" pitchFamily="34" charset="0"/>
              </a:rPr>
              <a:t>Plošné zkreslení </a:t>
            </a:r>
            <a:r>
              <a:rPr lang="cs-CZ" sz="2000" dirty="0" smtClean="0"/>
              <a:t>je poměr plochy elementárního obrazce v obraze a originále.</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426" name="Picture 2" descr="http://old.gis.zcu.cz/studium/mk2/multimedialni_texty/index_soubory/hlavni_soubory/zkresleni_soubory/zkresleni5.gif"/>
          <p:cNvPicPr>
            <a:picLocks noChangeAspect="1" noChangeArrowheads="1"/>
          </p:cNvPicPr>
          <p:nvPr/>
        </p:nvPicPr>
        <p:blipFill>
          <a:blip r:embed="rId7" cstate="print"/>
          <a:srcRect/>
          <a:stretch>
            <a:fillRect/>
          </a:stretch>
        </p:blipFill>
        <p:spPr bwMode="auto">
          <a:xfrm>
            <a:off x="2571736" y="1285860"/>
            <a:ext cx="5505450" cy="2476500"/>
          </a:xfrm>
          <a:prstGeom prst="rect">
            <a:avLst/>
          </a:prstGeom>
          <a:noFill/>
        </p:spPr>
      </p:pic>
      <p:pic>
        <p:nvPicPr>
          <p:cNvPr id="103428" name="Picture 4" descr="http://old.gis.zcu.cz/studium/mk2/multimedialni_texty/index_soubory/hlavni_soubory/zkresleni_soubory/zkresleni29.gif"/>
          <p:cNvPicPr>
            <a:picLocks noChangeAspect="1" noChangeArrowheads="1"/>
          </p:cNvPicPr>
          <p:nvPr/>
        </p:nvPicPr>
        <p:blipFill>
          <a:blip r:embed="rId8" cstate="print"/>
          <a:srcRect/>
          <a:stretch>
            <a:fillRect/>
          </a:stretch>
        </p:blipFill>
        <p:spPr bwMode="auto">
          <a:xfrm>
            <a:off x="500034" y="1500174"/>
            <a:ext cx="3296353" cy="1071570"/>
          </a:xfrm>
          <a:prstGeom prst="rect">
            <a:avLst/>
          </a:prstGeom>
          <a:noFill/>
        </p:spPr>
      </p:pic>
      <p:pic>
        <p:nvPicPr>
          <p:cNvPr id="103430" name="Picture 6" descr="http://old.gis.zcu.cz/studium/mk2/multimedialni_texty/index_soubory/hlavni_soubory/zkresleni_soubory/zkresleni30.gif"/>
          <p:cNvPicPr>
            <a:picLocks noChangeAspect="1" noChangeArrowheads="1"/>
          </p:cNvPicPr>
          <p:nvPr/>
        </p:nvPicPr>
        <p:blipFill>
          <a:blip r:embed="rId9" cstate="print"/>
          <a:srcRect/>
          <a:stretch>
            <a:fillRect/>
          </a:stretch>
        </p:blipFill>
        <p:spPr bwMode="auto">
          <a:xfrm>
            <a:off x="1714480" y="3357562"/>
            <a:ext cx="6543675" cy="1647825"/>
          </a:xfrm>
          <a:prstGeom prst="rect">
            <a:avLst/>
          </a:prstGeom>
          <a:noFill/>
        </p:spPr>
      </p:pic>
      <p:pic>
        <p:nvPicPr>
          <p:cNvPr id="103432" name="Picture 8" descr="http://old.gis.zcu.cz/studium/mk2/multimedialni_texty/index_soubory/hlavni_soubory/zkresleni_soubory/zkresleni31.gif"/>
          <p:cNvPicPr>
            <a:picLocks noChangeAspect="1" noChangeArrowheads="1"/>
          </p:cNvPicPr>
          <p:nvPr/>
        </p:nvPicPr>
        <p:blipFill>
          <a:blip r:embed="rId10" cstate="print"/>
          <a:srcRect/>
          <a:stretch>
            <a:fillRect/>
          </a:stretch>
        </p:blipFill>
        <p:spPr bwMode="auto">
          <a:xfrm>
            <a:off x="3929058" y="5143512"/>
            <a:ext cx="2413731" cy="35719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825" name="Rectangle 1"/>
          <p:cNvSpPr>
            <a:spLocks noChangeArrowheads="1"/>
          </p:cNvSpPr>
          <p:nvPr/>
        </p:nvSpPr>
        <p:spPr bwMode="auto">
          <a:xfrm>
            <a:off x="642910" y="500042"/>
            <a:ext cx="6143636" cy="807853"/>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lvl="0" eaLnBrk="0" hangingPunct="0"/>
            <a:r>
              <a:rPr kumimoji="0" lang="cs-CZ" sz="2000" b="1" i="0" u="none" strike="noStrike" cap="none" normalizeH="0" baseline="0" dirty="0" smtClean="0" bmk="">
                <a:ln>
                  <a:noFill/>
                </a:ln>
                <a:solidFill>
                  <a:srgbClr val="000000"/>
                </a:solidFill>
                <a:effectLst/>
                <a:latin typeface="Arial" pitchFamily="34" charset="0"/>
                <a:ea typeface="Calibri" pitchFamily="34" charset="0"/>
                <a:cs typeface="Arial" pitchFamily="34" charset="0"/>
              </a:rPr>
              <a:t>Úhlové zkreslení </a:t>
            </a:r>
            <a:r>
              <a:rPr lang="cs-CZ" sz="2000" dirty="0" smtClean="0"/>
              <a:t>je poměr plochy elementárního obrazce v obraze a originále.</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4450" name="Picture 2" descr="http://old.gis.zcu.cz/studium/mk2/multimedialni_texty/index_soubory/hlavni_soubory/zkresleni_soubory/zkresleni6.gif"/>
          <p:cNvPicPr>
            <a:picLocks noChangeAspect="1" noChangeArrowheads="1"/>
          </p:cNvPicPr>
          <p:nvPr/>
        </p:nvPicPr>
        <p:blipFill>
          <a:blip r:embed="rId7" cstate="print"/>
          <a:srcRect/>
          <a:stretch>
            <a:fillRect/>
          </a:stretch>
        </p:blipFill>
        <p:spPr bwMode="auto">
          <a:xfrm>
            <a:off x="5857884" y="1214422"/>
            <a:ext cx="2500330" cy="2643206"/>
          </a:xfrm>
          <a:prstGeom prst="rect">
            <a:avLst/>
          </a:prstGeom>
          <a:noFill/>
        </p:spPr>
      </p:pic>
      <p:sp>
        <p:nvSpPr>
          <p:cNvPr id="9" name="Obdélník 8"/>
          <p:cNvSpPr/>
          <p:nvPr/>
        </p:nvSpPr>
        <p:spPr>
          <a:xfrm>
            <a:off x="500034" y="1500174"/>
            <a:ext cx="4572000" cy="923330"/>
          </a:xfrm>
          <a:prstGeom prst="rect">
            <a:avLst/>
          </a:prstGeom>
        </p:spPr>
        <p:txBody>
          <a:bodyPr>
            <a:spAutoFit/>
          </a:bodyPr>
          <a:lstStyle/>
          <a:p>
            <a:r>
              <a:rPr lang="cs-CZ" dirty="0" smtClean="0"/>
              <a:t>azimut </a:t>
            </a:r>
            <a:r>
              <a:rPr lang="cs-CZ" dirty="0" smtClean="0">
                <a:solidFill>
                  <a:schemeClr val="accent2"/>
                </a:solidFill>
              </a:rPr>
              <a:t>A´ </a:t>
            </a:r>
            <a:r>
              <a:rPr lang="cs-CZ" dirty="0" smtClean="0"/>
              <a:t>je úhel, který svírá libovolná křivka </a:t>
            </a:r>
            <a:r>
              <a:rPr lang="cs-CZ" i="1" dirty="0" smtClean="0">
                <a:solidFill>
                  <a:schemeClr val="accent2"/>
                </a:solidFill>
              </a:rPr>
              <a:t>k</a:t>
            </a:r>
            <a:r>
              <a:rPr lang="cs-CZ" dirty="0" smtClean="0"/>
              <a:t> na elipsoidu se severní větví poledníku, pak bude platit:</a:t>
            </a:r>
            <a:endParaRPr lang="cs-CZ" dirty="0"/>
          </a:p>
        </p:txBody>
      </p:sp>
      <p:pic>
        <p:nvPicPr>
          <p:cNvPr id="104452" name="Picture 4" descr="http://old.gis.zcu.cz/studium/mk2/multimedialni_texty/index_soubory/hlavni_soubory/zkresleni_soubory/zkresleni20.gif"/>
          <p:cNvPicPr>
            <a:picLocks noChangeAspect="1" noChangeArrowheads="1"/>
          </p:cNvPicPr>
          <p:nvPr/>
        </p:nvPicPr>
        <p:blipFill>
          <a:blip r:embed="rId8" cstate="print"/>
          <a:srcRect/>
          <a:stretch>
            <a:fillRect/>
          </a:stretch>
        </p:blipFill>
        <p:spPr bwMode="auto">
          <a:xfrm>
            <a:off x="928662" y="2500306"/>
            <a:ext cx="3808848" cy="1071570"/>
          </a:xfrm>
          <a:prstGeom prst="rect">
            <a:avLst/>
          </a:prstGeom>
          <a:noFill/>
        </p:spPr>
      </p:pic>
      <p:sp>
        <p:nvSpPr>
          <p:cNvPr id="11" name="Obdélník 10"/>
          <p:cNvSpPr/>
          <p:nvPr/>
        </p:nvSpPr>
        <p:spPr>
          <a:xfrm>
            <a:off x="714348" y="3429000"/>
            <a:ext cx="4572000" cy="646331"/>
          </a:xfrm>
          <a:prstGeom prst="rect">
            <a:avLst/>
          </a:prstGeom>
        </p:spPr>
        <p:txBody>
          <a:bodyPr>
            <a:spAutoFit/>
          </a:bodyPr>
          <a:lstStyle/>
          <a:p>
            <a:r>
              <a:rPr lang="cs-CZ" dirty="0" smtClean="0"/>
              <a:t>kde </a:t>
            </a:r>
            <a:r>
              <a:rPr lang="cs-CZ" dirty="0" smtClean="0">
                <a:solidFill>
                  <a:schemeClr val="accent2"/>
                </a:solidFill>
              </a:rPr>
              <a:t>tg </a:t>
            </a:r>
            <a:r>
              <a:rPr lang="cs-CZ" dirty="0" err="1" smtClean="0">
                <a:solidFill>
                  <a:schemeClr val="accent2"/>
                </a:solidFill>
              </a:rPr>
              <a:t>m</a:t>
            </a:r>
            <a:r>
              <a:rPr lang="cs-CZ" baseline="-25000" dirty="0" err="1" smtClean="0">
                <a:solidFill>
                  <a:schemeClr val="accent2"/>
                </a:solidFill>
              </a:rPr>
              <a:t>p</a:t>
            </a:r>
            <a:r>
              <a:rPr lang="cs-CZ" dirty="0" smtClean="0"/>
              <a:t> a </a:t>
            </a:r>
            <a:r>
              <a:rPr lang="cs-CZ" dirty="0" smtClean="0">
                <a:solidFill>
                  <a:schemeClr val="accent2"/>
                </a:solidFill>
              </a:rPr>
              <a:t>tg</a:t>
            </a:r>
            <a:r>
              <a:rPr lang="cs-CZ" dirty="0" smtClean="0"/>
              <a:t> </a:t>
            </a:r>
            <a:r>
              <a:rPr lang="cs-CZ" dirty="0" smtClean="0">
                <a:solidFill>
                  <a:schemeClr val="accent2"/>
                </a:solidFill>
              </a:rPr>
              <a:t>m</a:t>
            </a:r>
            <a:r>
              <a:rPr lang="cs-CZ" dirty="0" smtClean="0"/>
              <a:t> jsou směrnice tečen obrazu poledníku </a:t>
            </a:r>
            <a:r>
              <a:rPr lang="cs-CZ" dirty="0" smtClean="0">
                <a:solidFill>
                  <a:schemeClr val="accent2"/>
                </a:solidFill>
              </a:rPr>
              <a:t>p´</a:t>
            </a:r>
            <a:r>
              <a:rPr lang="cs-CZ" dirty="0" smtClean="0"/>
              <a:t> a křivky </a:t>
            </a:r>
            <a:r>
              <a:rPr lang="cs-CZ" dirty="0" smtClean="0">
                <a:solidFill>
                  <a:schemeClr val="accent2"/>
                </a:solidFill>
              </a:rPr>
              <a:t>k´ </a:t>
            </a:r>
            <a:r>
              <a:rPr lang="cs-CZ" dirty="0" smtClean="0"/>
              <a:t>a tedy:</a:t>
            </a:r>
            <a:endParaRPr lang="cs-CZ" dirty="0"/>
          </a:p>
        </p:txBody>
      </p:sp>
      <p:pic>
        <p:nvPicPr>
          <p:cNvPr id="104454" name="Picture 6" descr="http://old.gis.zcu.cz/studium/mk2/multimedialni_texty/index_soubory/hlavni_soubory/zkresleni_soubory/zkresleni21.gif"/>
          <p:cNvPicPr>
            <a:picLocks noChangeAspect="1" noChangeArrowheads="1"/>
          </p:cNvPicPr>
          <p:nvPr/>
        </p:nvPicPr>
        <p:blipFill>
          <a:blip r:embed="rId9" cstate="print"/>
          <a:srcRect/>
          <a:stretch>
            <a:fillRect/>
          </a:stretch>
        </p:blipFill>
        <p:spPr bwMode="auto">
          <a:xfrm>
            <a:off x="785786" y="4143381"/>
            <a:ext cx="3071834" cy="932088"/>
          </a:xfrm>
          <a:prstGeom prst="rect">
            <a:avLst/>
          </a:prstGeom>
          <a:noFill/>
        </p:spPr>
      </p:pic>
      <p:pic>
        <p:nvPicPr>
          <p:cNvPr id="104456" name="Picture 8" descr="http://old.gis.zcu.cz/studium/mk2/multimedialni_texty/index_soubory/hlavni_soubory/zkresleni_soubory/zkresleni25.gif"/>
          <p:cNvPicPr>
            <a:picLocks noChangeAspect="1" noChangeArrowheads="1"/>
          </p:cNvPicPr>
          <p:nvPr/>
        </p:nvPicPr>
        <p:blipFill>
          <a:blip r:embed="rId10" cstate="print"/>
          <a:srcRect/>
          <a:stretch>
            <a:fillRect/>
          </a:stretch>
        </p:blipFill>
        <p:spPr bwMode="auto">
          <a:xfrm>
            <a:off x="3286116" y="5000636"/>
            <a:ext cx="5457825" cy="561975"/>
          </a:xfrm>
          <a:prstGeom prst="rect">
            <a:avLst/>
          </a:prstGeom>
          <a:noFill/>
        </p:spPr>
      </p:pic>
      <p:sp>
        <p:nvSpPr>
          <p:cNvPr id="14" name="TextovéPole 13"/>
          <p:cNvSpPr txBox="1"/>
          <p:nvPr/>
        </p:nvSpPr>
        <p:spPr>
          <a:xfrm>
            <a:off x="4357686" y="4357694"/>
            <a:ext cx="4071966" cy="646331"/>
          </a:xfrm>
          <a:prstGeom prst="rect">
            <a:avLst/>
          </a:prstGeom>
          <a:noFill/>
        </p:spPr>
        <p:txBody>
          <a:bodyPr wrap="square" rtlCol="0">
            <a:spAutoFit/>
          </a:bodyPr>
          <a:lstStyle/>
          <a:p>
            <a:r>
              <a:rPr lang="cs-CZ" dirty="0" smtClean="0"/>
              <a:t>A po několika úpravách je výsledná hodnota úhlového zkreslení</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
          <p:cNvSpPr>
            <a:spLocks noChangeArrowheads="1"/>
          </p:cNvSpPr>
          <p:nvPr/>
        </p:nvSpPr>
        <p:spPr bwMode="auto">
          <a:xfrm>
            <a:off x="0" y="142852"/>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tab pos="457200" algn="l"/>
              </a:tabLst>
            </a:pPr>
            <a:r>
              <a:rPr kumimoji="0" lang="cs-C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Kartografická zobrazení dělíme na:</a:t>
            </a:r>
          </a:p>
          <a:p>
            <a:pPr marL="0" marR="0" lvl="0" indent="228600" algn="just" defTabSz="914400" rtl="0" eaLnBrk="1" fontAlgn="base" latinLnBrk="0" hangingPunct="1">
              <a:lnSpc>
                <a:spcPct val="100000"/>
              </a:lnSpc>
              <a:spcBef>
                <a:spcPct val="0"/>
              </a:spcBef>
              <a:spcAft>
                <a:spcPct val="0"/>
              </a:spcAft>
              <a:buClrTx/>
              <a:buSzTx/>
              <a:buFontTx/>
              <a:buNone/>
              <a:tabLst>
                <a:tab pos="457200" algn="l"/>
              </a:tabLst>
            </a:pPr>
            <a:endParaRPr lang="cs-CZ" sz="2000" dirty="0" smtClean="0">
              <a:latin typeface="Arial" pitchFamily="34" charset="0"/>
              <a:ea typeface="Times New Roman" pitchFamily="18" charset="0"/>
              <a:cs typeface="Arial" pitchFamily="34" charset="0"/>
            </a:endParaRPr>
          </a:p>
          <a:p>
            <a:pPr marL="0" marR="0" lvl="0" indent="228600" algn="just" defTabSz="914400" rtl="0" eaLnBrk="1" fontAlgn="base" latinLnBrk="0" hangingPunct="1">
              <a:lnSpc>
                <a:spcPct val="100000"/>
              </a:lnSpc>
              <a:spcBef>
                <a:spcPct val="0"/>
              </a:spcBef>
              <a:spcAft>
                <a:spcPct val="0"/>
              </a:spcAft>
              <a:buClrTx/>
              <a:buSzTx/>
              <a:buFontTx/>
              <a:buNone/>
              <a:tabLst>
                <a:tab pos="457200" algn="l"/>
              </a:tabLst>
            </a:pPr>
            <a:r>
              <a:rPr lang="cs-CZ" sz="2000" b="1" dirty="0" smtClean="0">
                <a:latin typeface="Arial" pitchFamily="34" charset="0"/>
                <a:ea typeface="Times New Roman" pitchFamily="18" charset="0"/>
                <a:cs typeface="Arial" pitchFamily="34" charset="0"/>
              </a:rPr>
              <a:t>E</a:t>
            </a:r>
            <a:r>
              <a:rPr kumimoji="0" lang="cs-CZ" sz="20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kvidistantní (délkojevná)</a:t>
            </a:r>
            <a:r>
              <a:rPr lang="cs-CZ" sz="2000" b="1" dirty="0" smtClean="0">
                <a:latin typeface="Arial" pitchFamily="34" charset="0"/>
                <a:ea typeface="Times New Roman" pitchFamily="18" charset="0"/>
                <a:cs typeface="Arial" pitchFamily="34" charset="0"/>
              </a:rPr>
              <a:t> </a:t>
            </a:r>
            <a:r>
              <a:rPr lang="cs-CZ" sz="2000" dirty="0" smtClean="0">
                <a:latin typeface="Arial" pitchFamily="34" charset="0"/>
                <a:ea typeface="Times New Roman" pitchFamily="18" charset="0"/>
                <a:cs typeface="Arial" pitchFamily="34" charset="0"/>
              </a:rPr>
              <a:t>zpravidla nezkresluje zeměpisné poledníky nebo zeměpisné rovnoběžky, případně kartografické poledníky nebo kartografické rovnoběžky</a:t>
            </a:r>
          </a:p>
          <a:p>
            <a:pPr marL="0" marR="0" lvl="0" indent="228600" algn="just" defTabSz="914400" rtl="0" eaLnBrk="1" fontAlgn="base" latinLnBrk="0" hangingPunct="1">
              <a:lnSpc>
                <a:spcPct val="100000"/>
              </a:lnSpc>
              <a:spcBef>
                <a:spcPct val="0"/>
              </a:spcBef>
              <a:spcAft>
                <a:spcPct val="0"/>
              </a:spcAft>
              <a:buClrTx/>
              <a:buSzTx/>
              <a:buFontTx/>
              <a:buNone/>
              <a:tabLst>
                <a:tab pos="457200" algn="l"/>
              </a:tabLst>
            </a:pPr>
            <a:endParaRPr lang="cs-CZ" sz="2000" dirty="0" smtClean="0">
              <a:latin typeface="Arial" pitchFamily="34" charset="0"/>
              <a:ea typeface="Times New Roman" pitchFamily="18" charset="0"/>
              <a:cs typeface="Arial" pitchFamily="34" charset="0"/>
            </a:endParaRPr>
          </a:p>
          <a:p>
            <a:pPr marL="0" marR="0" lvl="0" indent="228600" algn="just" defTabSz="914400" rtl="0" eaLnBrk="1" fontAlgn="base" latinLnBrk="0" hangingPunct="1">
              <a:lnSpc>
                <a:spcPct val="100000"/>
              </a:lnSpc>
              <a:spcBef>
                <a:spcPct val="0"/>
              </a:spcBef>
              <a:spcAft>
                <a:spcPct val="0"/>
              </a:spcAft>
              <a:buClrTx/>
              <a:buSzTx/>
              <a:buFontTx/>
              <a:buNone/>
              <a:tabLst>
                <a:tab pos="457200" algn="l"/>
              </a:tabLst>
            </a:pPr>
            <a:r>
              <a:rPr lang="cs-CZ" sz="2000" b="1" dirty="0" smtClean="0">
                <a:latin typeface="Arial" pitchFamily="34" charset="0"/>
                <a:ea typeface="Times New Roman" pitchFamily="18" charset="0"/>
                <a:cs typeface="Arial" pitchFamily="34" charset="0"/>
              </a:rPr>
              <a:t>E</a:t>
            </a:r>
            <a:r>
              <a:rPr kumimoji="0" lang="cs-CZ" sz="20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kvivalentní (stejnoplochá)</a:t>
            </a:r>
            <a:r>
              <a:rPr lang="cs-CZ" sz="2000" b="1" dirty="0" smtClean="0">
                <a:latin typeface="Arial" pitchFamily="34" charset="0"/>
                <a:ea typeface="Times New Roman" pitchFamily="18" charset="0"/>
                <a:cs typeface="Arial" pitchFamily="34" charset="0"/>
              </a:rPr>
              <a:t> </a:t>
            </a:r>
            <a:r>
              <a:rPr lang="cs-CZ" sz="2000" dirty="0" smtClean="0">
                <a:latin typeface="Arial" pitchFamily="34" charset="0"/>
                <a:ea typeface="Times New Roman" pitchFamily="18" charset="0"/>
                <a:cs typeface="Arial" pitchFamily="34" charset="0"/>
              </a:rPr>
              <a:t>zachovává správou velikost ploch, zkresluje délky a poměrně značně úhly. </a:t>
            </a:r>
          </a:p>
          <a:p>
            <a:pPr marL="0" marR="0" lvl="0" indent="228600" algn="just" defTabSz="914400" rtl="0" eaLnBrk="1" fontAlgn="base" latinLnBrk="0" hangingPunct="1">
              <a:lnSpc>
                <a:spcPct val="100000"/>
              </a:lnSpc>
              <a:spcBef>
                <a:spcPct val="0"/>
              </a:spcBef>
              <a:spcAft>
                <a:spcPct val="0"/>
              </a:spcAft>
              <a:buClrTx/>
              <a:buSzTx/>
              <a:buFontTx/>
              <a:buNone/>
              <a:tabLst>
                <a:tab pos="457200" algn="l"/>
              </a:tabLst>
            </a:pPr>
            <a:endParaRPr lang="cs-CZ" sz="2000" dirty="0" smtClean="0">
              <a:latin typeface="Arial" pitchFamily="34" charset="0"/>
              <a:ea typeface="Times New Roman" pitchFamily="18" charset="0"/>
              <a:cs typeface="Arial" pitchFamily="34" charset="0"/>
            </a:endParaRPr>
          </a:p>
          <a:p>
            <a:pPr marL="0" marR="0" lvl="0" indent="228600" algn="just" defTabSz="914400" rtl="0" eaLnBrk="1" fontAlgn="base" latinLnBrk="0" hangingPunct="1">
              <a:lnSpc>
                <a:spcPct val="100000"/>
              </a:lnSpc>
              <a:spcBef>
                <a:spcPct val="0"/>
              </a:spcBef>
              <a:spcAft>
                <a:spcPct val="0"/>
              </a:spcAft>
              <a:buClrTx/>
              <a:buSzTx/>
              <a:buFontTx/>
              <a:buNone/>
              <a:tabLst>
                <a:tab pos="457200" algn="l"/>
              </a:tabLst>
            </a:pPr>
            <a:r>
              <a:rPr lang="cs-CZ" sz="2000" b="1" dirty="0" smtClean="0">
                <a:latin typeface="Arial" pitchFamily="34" charset="0"/>
                <a:ea typeface="Times New Roman" pitchFamily="18" charset="0"/>
                <a:cs typeface="Arial" pitchFamily="34" charset="0"/>
              </a:rPr>
              <a:t>K</a:t>
            </a:r>
            <a:r>
              <a:rPr kumimoji="0" lang="cs-CZ" sz="20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onformní (úhlojevná, stejnoúhlá)</a:t>
            </a:r>
            <a:r>
              <a:rPr lang="cs-CZ" sz="2000" b="1" dirty="0" smtClean="0">
                <a:latin typeface="Arial" pitchFamily="34" charset="0"/>
                <a:ea typeface="Times New Roman" pitchFamily="18" charset="0"/>
                <a:cs typeface="Arial" pitchFamily="34" charset="0"/>
              </a:rPr>
              <a:t> </a:t>
            </a:r>
            <a:r>
              <a:rPr lang="cs-CZ" sz="2000" dirty="0" smtClean="0">
                <a:latin typeface="Arial" pitchFamily="34" charset="0"/>
                <a:ea typeface="Times New Roman" pitchFamily="18" charset="0"/>
                <a:cs typeface="Arial" pitchFamily="34" charset="0"/>
              </a:rPr>
              <a:t>zobrazení nezkresluje úhly a zachovává tedy tvar zobrazených území na úkor zkreslení délek a velkého zkreslení ploch. </a:t>
            </a:r>
          </a:p>
          <a:p>
            <a:pPr marL="0" marR="0" lvl="0" indent="228600" algn="just" defTabSz="914400" rtl="0" eaLnBrk="1" fontAlgn="base" latinLnBrk="0" hangingPunct="1">
              <a:lnSpc>
                <a:spcPct val="100000"/>
              </a:lnSpc>
              <a:spcBef>
                <a:spcPct val="0"/>
              </a:spcBef>
              <a:spcAft>
                <a:spcPct val="0"/>
              </a:spcAft>
              <a:buClrTx/>
              <a:buSzTx/>
              <a:buFontTx/>
              <a:buNone/>
              <a:tabLst>
                <a:tab pos="457200" algn="l"/>
              </a:tabLst>
            </a:pPr>
            <a:endParaRPr kumimoji="0" lang="cs-CZ" sz="2000" b="0" i="0" strike="noStrike" cap="none" normalizeH="0" baseline="0" dirty="0" smtClean="0">
              <a:ln>
                <a:noFill/>
              </a:ln>
              <a:solidFill>
                <a:schemeClr val="tx1"/>
              </a:solidFill>
              <a:effectLst/>
              <a:latin typeface="Arial" pitchFamily="34" charset="0"/>
              <a:cs typeface="Arial" pitchFamily="34" charset="0"/>
            </a:endParaRPr>
          </a:p>
          <a:p>
            <a:pPr marL="0" marR="0" lvl="0" indent="227013" algn="just" defTabSz="914400" rtl="0" eaLnBrk="0" fontAlgn="base" latinLnBrk="0" hangingPunct="0">
              <a:lnSpc>
                <a:spcPct val="100000"/>
              </a:lnSpc>
              <a:spcBef>
                <a:spcPct val="0"/>
              </a:spcBef>
              <a:spcAft>
                <a:spcPct val="0"/>
              </a:spcAft>
              <a:buClrTx/>
              <a:buSzTx/>
              <a:buFontTx/>
              <a:buNone/>
              <a:tabLst>
                <a:tab pos="457200" algn="l"/>
              </a:tabLst>
            </a:pPr>
            <a:r>
              <a:rPr lang="cs-CZ" sz="2000" b="1" dirty="0" smtClean="0">
                <a:latin typeface="Arial" pitchFamily="34" charset="0"/>
                <a:ea typeface="Times New Roman" pitchFamily="18" charset="0"/>
                <a:cs typeface="Arial" pitchFamily="34" charset="0"/>
              </a:rPr>
              <a:t>K</a:t>
            </a:r>
            <a:r>
              <a:rPr kumimoji="0" lang="cs-C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ompenzační zobrazení</a:t>
            </a:r>
            <a:r>
              <a:rPr kumimoji="0" lang="cs-CZ" sz="20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cs-CZ" sz="2000" i="0" u="none" strike="noStrike" cap="none" normalizeH="0" dirty="0" smtClean="0">
                <a:ln>
                  <a:noFill/>
                </a:ln>
                <a:solidFill>
                  <a:schemeClr val="tx1"/>
                </a:solidFill>
                <a:effectLst/>
                <a:latin typeface="Arial" pitchFamily="34" charset="0"/>
                <a:ea typeface="Times New Roman" pitchFamily="18" charset="0"/>
                <a:cs typeface="Arial" pitchFamily="34" charset="0"/>
              </a:rPr>
              <a:t>jsou zobrazení, </a:t>
            </a:r>
            <a:r>
              <a:rPr kumimoji="0" lang="cs-CZ"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které zkresluje vše - délky, plochy i úhly, ale tak, aby byly zmírněny hodnoty větších zkreslení, tedy jde např. o zobrazení blízká plochojevným zobrazením, na nichž jsou zmírněny hodnoty úhlového zkreslení, nebo o zobrazení blízká konformním zobrazením, kde je potlačeno na únosnou míru zkreslení ploch. </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5539" name="Picture 3" descr="11a"/>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285720" y="142852"/>
            <a:ext cx="4292600" cy="2355850"/>
          </a:xfrm>
          <a:prstGeom prst="rect">
            <a:avLst/>
          </a:prstGeom>
          <a:noFill/>
          <a:ln w="9525">
            <a:noFill/>
            <a:miter lim="800000"/>
            <a:headEnd/>
            <a:tailEnd/>
          </a:ln>
        </p:spPr>
      </p:pic>
      <p:pic>
        <p:nvPicPr>
          <p:cNvPr id="65540" name="Picture 4" descr="obr11b"/>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4643438" y="1857364"/>
            <a:ext cx="4302973" cy="2000264"/>
          </a:xfrm>
          <a:prstGeom prst="rect">
            <a:avLst/>
          </a:prstGeom>
          <a:noFill/>
          <a:ln w="9525">
            <a:noFill/>
            <a:miter lim="800000"/>
            <a:headEnd/>
            <a:tailEnd/>
          </a:ln>
        </p:spPr>
      </p:pic>
      <p:pic>
        <p:nvPicPr>
          <p:cNvPr id="65541" name="Picture 5" descr="11c"/>
          <p:cNvPicPr>
            <a:picLocks noChangeAspect="1" noChangeArrowheads="1"/>
          </p:cNvPicPr>
          <p:nvPr/>
        </p:nvPicPr>
        <p:blipFill>
          <a:blip r:embed="rId9" cstate="print">
            <a:duotone>
              <a:schemeClr val="accent1">
                <a:shade val="45000"/>
                <a:satMod val="135000"/>
              </a:schemeClr>
              <a:prstClr val="white"/>
            </a:duotone>
          </a:blip>
          <a:srcRect/>
          <a:stretch>
            <a:fillRect/>
          </a:stretch>
        </p:blipFill>
        <p:spPr bwMode="auto">
          <a:xfrm>
            <a:off x="357158" y="2500306"/>
            <a:ext cx="4286280" cy="3137483"/>
          </a:xfrm>
          <a:prstGeom prst="rect">
            <a:avLst/>
          </a:prstGeom>
          <a:noFill/>
          <a:ln w="9525">
            <a:noFill/>
            <a:miter lim="800000"/>
            <a:headEnd/>
            <a:tailEnd/>
          </a:ln>
        </p:spPr>
      </p:pic>
      <p:sp>
        <p:nvSpPr>
          <p:cNvPr id="7" name="Obdélník 6"/>
          <p:cNvSpPr/>
          <p:nvPr/>
        </p:nvSpPr>
        <p:spPr>
          <a:xfrm>
            <a:off x="5357818" y="428604"/>
            <a:ext cx="4572000" cy="646331"/>
          </a:xfrm>
          <a:prstGeom prst="rect">
            <a:avLst/>
          </a:prstGeom>
        </p:spPr>
        <p:txBody>
          <a:bodyPr>
            <a:spAutoFit/>
          </a:bodyPr>
          <a:lstStyle/>
          <a:p>
            <a:pPr lvl="0" indent="228600" algn="just">
              <a:tabLst>
                <a:tab pos="457200" algn="l"/>
              </a:tabLst>
            </a:pPr>
            <a:endParaRPr lang="cs-CZ" dirty="0" smtClean="0">
              <a:latin typeface="Arial" pitchFamily="34" charset="0"/>
              <a:ea typeface="Times New Roman" pitchFamily="18" charset="0"/>
              <a:cs typeface="Arial" pitchFamily="34" charset="0"/>
            </a:endParaRPr>
          </a:p>
          <a:p>
            <a:pPr lvl="0" indent="228600" algn="just">
              <a:tabLst>
                <a:tab pos="457200" algn="l"/>
              </a:tabLst>
            </a:pPr>
            <a:r>
              <a:rPr lang="cs-CZ" b="1" dirty="0" smtClean="0">
                <a:latin typeface="Arial" pitchFamily="34" charset="0"/>
                <a:ea typeface="Times New Roman" pitchFamily="18" charset="0"/>
                <a:cs typeface="Arial" pitchFamily="34" charset="0"/>
              </a:rPr>
              <a:t>Ekvivalentní zobrazení</a:t>
            </a:r>
            <a:endParaRPr lang="cs-CZ" dirty="0" smtClean="0">
              <a:latin typeface="Arial" pitchFamily="34" charset="0"/>
              <a:ea typeface="Times New Roman" pitchFamily="18" charset="0"/>
              <a:cs typeface="Arial" pitchFamily="34" charset="0"/>
            </a:endParaRPr>
          </a:p>
        </p:txBody>
      </p:sp>
      <p:sp>
        <p:nvSpPr>
          <p:cNvPr id="8" name="Obdélník 7"/>
          <p:cNvSpPr/>
          <p:nvPr/>
        </p:nvSpPr>
        <p:spPr>
          <a:xfrm>
            <a:off x="5429256" y="3929066"/>
            <a:ext cx="4572000" cy="646331"/>
          </a:xfrm>
          <a:prstGeom prst="rect">
            <a:avLst/>
          </a:prstGeom>
        </p:spPr>
        <p:txBody>
          <a:bodyPr>
            <a:spAutoFit/>
          </a:bodyPr>
          <a:lstStyle/>
          <a:p>
            <a:pPr lvl="0" indent="228600" algn="just">
              <a:tabLst>
                <a:tab pos="457200" algn="l"/>
              </a:tabLst>
            </a:pPr>
            <a:endParaRPr lang="cs-CZ" dirty="0" smtClean="0">
              <a:latin typeface="Arial" pitchFamily="34" charset="0"/>
              <a:ea typeface="Times New Roman" pitchFamily="18" charset="0"/>
              <a:cs typeface="Arial" pitchFamily="34" charset="0"/>
            </a:endParaRPr>
          </a:p>
          <a:p>
            <a:pPr lvl="0" indent="228600" algn="just">
              <a:tabLst>
                <a:tab pos="457200" algn="l"/>
              </a:tabLst>
            </a:pPr>
            <a:r>
              <a:rPr lang="cs-CZ" b="1" dirty="0" smtClean="0">
                <a:latin typeface="Arial" pitchFamily="34" charset="0"/>
                <a:ea typeface="Times New Roman" pitchFamily="18" charset="0"/>
                <a:cs typeface="Arial" pitchFamily="34" charset="0"/>
              </a:rPr>
              <a:t>Konformní zobrazení</a:t>
            </a:r>
            <a:endParaRPr lang="cs-CZ" dirty="0" smtClean="0">
              <a:latin typeface="Arial" pitchFamily="34" charset="0"/>
              <a:ea typeface="Times New Roman" pitchFamily="18" charset="0"/>
              <a:cs typeface="Arial" pitchFamily="34" charset="0"/>
            </a:endParaRPr>
          </a:p>
        </p:txBody>
      </p:sp>
      <p:sp>
        <p:nvSpPr>
          <p:cNvPr id="9" name="Obdélník 8"/>
          <p:cNvSpPr/>
          <p:nvPr/>
        </p:nvSpPr>
        <p:spPr>
          <a:xfrm>
            <a:off x="6143636" y="1285860"/>
            <a:ext cx="4572000" cy="369332"/>
          </a:xfrm>
          <a:prstGeom prst="rect">
            <a:avLst/>
          </a:prstGeom>
        </p:spPr>
        <p:txBody>
          <a:bodyPr>
            <a:spAutoFit/>
          </a:bodyPr>
          <a:lstStyle/>
          <a:p>
            <a:pPr lvl="0" indent="228600" algn="just">
              <a:tabLst>
                <a:tab pos="457200" algn="l"/>
              </a:tabLst>
            </a:pPr>
            <a:r>
              <a:rPr lang="cs-CZ" b="1" dirty="0" smtClean="0">
                <a:latin typeface="Arial" pitchFamily="34" charset="0"/>
                <a:ea typeface="Times New Roman" pitchFamily="18" charset="0"/>
                <a:cs typeface="Arial" pitchFamily="34" charset="0"/>
              </a:rPr>
              <a:t>Ekvidistantní zobrazení</a:t>
            </a:r>
            <a:endParaRPr lang="cs-CZ" dirty="0" smtClean="0">
              <a:latin typeface="Arial" pitchFamily="34" charset="0"/>
              <a:ea typeface="Times New Roman" pitchFamily="18" charset="0"/>
              <a:cs typeface="Arial" pitchFamily="34" charset="0"/>
            </a:endParaRPr>
          </a:p>
        </p:txBody>
      </p:sp>
      <p:grpSp>
        <p:nvGrpSpPr>
          <p:cNvPr id="10" name="Skupina 16"/>
          <p:cNvGrpSpPr/>
          <p:nvPr/>
        </p:nvGrpSpPr>
        <p:grpSpPr>
          <a:xfrm rot="10800000">
            <a:off x="4643438" y="642918"/>
            <a:ext cx="857256" cy="500066"/>
            <a:chOff x="2716186" y="590857"/>
            <a:chExt cx="230893" cy="270102"/>
          </a:xfrm>
        </p:grpSpPr>
        <p:sp>
          <p:nvSpPr>
            <p:cNvPr id="11" name="Šipka doprava 10"/>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3"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p:txBody>
        </p:sp>
      </p:grpSp>
      <p:grpSp>
        <p:nvGrpSpPr>
          <p:cNvPr id="14" name="Skupina 16"/>
          <p:cNvGrpSpPr/>
          <p:nvPr/>
        </p:nvGrpSpPr>
        <p:grpSpPr>
          <a:xfrm rot="10800000">
            <a:off x="4643438" y="4143380"/>
            <a:ext cx="857256" cy="500066"/>
            <a:chOff x="2716186" y="590857"/>
            <a:chExt cx="230893" cy="270102"/>
          </a:xfrm>
        </p:grpSpPr>
        <p:sp>
          <p:nvSpPr>
            <p:cNvPr id="15" name="Šipka doprava 14"/>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6"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p:txBody>
        </p:sp>
      </p:grpSp>
      <p:grpSp>
        <p:nvGrpSpPr>
          <p:cNvPr id="17" name="Skupina 16"/>
          <p:cNvGrpSpPr/>
          <p:nvPr/>
        </p:nvGrpSpPr>
        <p:grpSpPr>
          <a:xfrm rot="6836819">
            <a:off x="5974618" y="1814798"/>
            <a:ext cx="857256" cy="500066"/>
            <a:chOff x="2716186" y="590857"/>
            <a:chExt cx="230893" cy="270102"/>
          </a:xfrm>
        </p:grpSpPr>
        <p:sp>
          <p:nvSpPr>
            <p:cNvPr id="18" name="Šipka doprava 17"/>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9"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p:txBody>
        </p:sp>
      </p:grpSp>
      <p:sp>
        <p:nvSpPr>
          <p:cNvPr id="20" name="Obdélník 19"/>
          <p:cNvSpPr/>
          <p:nvPr/>
        </p:nvSpPr>
        <p:spPr>
          <a:xfrm>
            <a:off x="4572000" y="4509120"/>
            <a:ext cx="4572000" cy="1200329"/>
          </a:xfrm>
          <a:prstGeom prst="rect">
            <a:avLst/>
          </a:prstGeom>
        </p:spPr>
        <p:txBody>
          <a:bodyPr>
            <a:spAutoFit/>
          </a:bodyPr>
          <a:lstStyle/>
          <a:p>
            <a:r>
              <a:rPr lang="cs-CZ" dirty="0" smtClean="0"/>
              <a:t>https://www.esri.com/arcgis-blog/products/product/mapping/tissots-indicatrix-helps-illustrate-map-projection-distortion/</a:t>
            </a:r>
            <a:endParaRPr lang="cs-CZ" dirty="0"/>
          </a:p>
        </p:txBody>
      </p:sp>
      <p:sp>
        <p:nvSpPr>
          <p:cNvPr id="21" name="Obdélník 20"/>
          <p:cNvSpPr/>
          <p:nvPr/>
        </p:nvSpPr>
        <p:spPr>
          <a:xfrm>
            <a:off x="4572000" y="3212976"/>
            <a:ext cx="4572000" cy="923330"/>
          </a:xfrm>
          <a:prstGeom prst="rect">
            <a:avLst/>
          </a:prstGeom>
        </p:spPr>
        <p:txBody>
          <a:bodyPr>
            <a:spAutoFit/>
          </a:bodyPr>
          <a:lstStyle/>
          <a:p>
            <a:r>
              <a:rPr lang="cs-CZ" dirty="0" smtClean="0"/>
              <a:t>https://www.esri.com/arcgis-blog/products/product/mapping/map-projection-animations/</a:t>
            </a:r>
            <a:endParaRPr lang="cs-CZ" dirty="0"/>
          </a:p>
        </p:txBody>
      </p:sp>
      <p:sp>
        <p:nvSpPr>
          <p:cNvPr id="22" name="Obdélník 21"/>
          <p:cNvSpPr/>
          <p:nvPr/>
        </p:nvSpPr>
        <p:spPr>
          <a:xfrm>
            <a:off x="4572000" y="0"/>
            <a:ext cx="4572000" cy="646331"/>
          </a:xfrm>
          <a:prstGeom prst="rect">
            <a:avLst/>
          </a:prstGeom>
        </p:spPr>
        <p:txBody>
          <a:bodyPr wrap="square">
            <a:spAutoFit/>
          </a:bodyPr>
          <a:lstStyle/>
          <a:p>
            <a:r>
              <a:rPr lang="cs-CZ" dirty="0" smtClean="0"/>
              <a:t>https://www.youtube.com/watch?v=X4wgFSHZXBg</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p:cNvPicPr>
            <a:picLocks noChangeAspect="1" noChangeArrowheads="1"/>
          </p:cNvPicPr>
          <p:nvPr/>
        </p:nvPicPr>
        <p:blipFill>
          <a:blip r:embed="rId7" cstate="print"/>
          <a:srcRect/>
          <a:stretch>
            <a:fillRect/>
          </a:stretch>
        </p:blipFill>
        <p:spPr bwMode="auto">
          <a:xfrm>
            <a:off x="428596" y="0"/>
            <a:ext cx="8358246" cy="5684851"/>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G:\MU - zima 2016\2Prednaska\obr_7.1_příklad_projekce.jpg"/>
          <p:cNvPicPr>
            <a:picLocks noChangeAspect="1" noChangeArrowheads="1"/>
          </p:cNvPicPr>
          <p:nvPr/>
        </p:nvPicPr>
        <p:blipFill>
          <a:blip r:embed="rId2" cstate="print"/>
          <a:srcRect l="-1428" t="6971" r="64306" b="-1240"/>
          <a:stretch>
            <a:fillRect/>
          </a:stretch>
        </p:blipFill>
        <p:spPr bwMode="auto">
          <a:xfrm rot="16200000" flipV="1">
            <a:off x="6590018" y="4268502"/>
            <a:ext cx="1005627" cy="1469763"/>
          </a:xfrm>
          <a:prstGeom prst="rect">
            <a:avLst/>
          </a:prstGeom>
          <a:noFill/>
        </p:spPr>
      </p:pic>
      <p:pic>
        <p:nvPicPr>
          <p:cNvPr id="14" name="Picture 3" descr="G:\MU - zima 2016\2Prednaska\obr_7.1_příklad_projekce.jpg"/>
          <p:cNvPicPr>
            <a:picLocks noChangeAspect="1" noChangeArrowheads="1"/>
          </p:cNvPicPr>
          <p:nvPr/>
        </p:nvPicPr>
        <p:blipFill>
          <a:blip r:embed="rId3" cstate="print"/>
          <a:srcRect l="-1428" t="6971" r="64306" b="-1240"/>
          <a:stretch>
            <a:fillRect/>
          </a:stretch>
        </p:blipFill>
        <p:spPr bwMode="auto">
          <a:xfrm rot="12610876" flipV="1">
            <a:off x="7854341" y="4223082"/>
            <a:ext cx="992346" cy="1450352"/>
          </a:xfrm>
          <a:prstGeom prst="rect">
            <a:avLst/>
          </a:prstGeom>
          <a:noFill/>
        </p:spPr>
      </p:pic>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5538" name="Picture 2" descr="http://transformace.webst.fd.cvut.cz/Iframe/Basics_kartograf.jpg"/>
          <p:cNvPicPr>
            <a:picLocks noChangeAspect="1" noChangeArrowheads="1"/>
          </p:cNvPicPr>
          <p:nvPr/>
        </p:nvPicPr>
        <p:blipFill>
          <a:blip r:embed="rId9" cstate="print"/>
          <a:srcRect/>
          <a:stretch>
            <a:fillRect/>
          </a:stretch>
        </p:blipFill>
        <p:spPr bwMode="auto">
          <a:xfrm>
            <a:off x="428596" y="214290"/>
            <a:ext cx="4429156" cy="5637108"/>
          </a:xfrm>
          <a:prstGeom prst="rect">
            <a:avLst/>
          </a:prstGeom>
          <a:noFill/>
        </p:spPr>
      </p:pic>
      <p:pic>
        <p:nvPicPr>
          <p:cNvPr id="5" name="Picture 3" descr="G:\MU - zima 2016\2Prednaska\obr_7.1_příklad_projekce.jpg"/>
          <p:cNvPicPr>
            <a:picLocks noChangeAspect="1" noChangeArrowheads="1"/>
          </p:cNvPicPr>
          <p:nvPr/>
        </p:nvPicPr>
        <p:blipFill>
          <a:blip r:embed="rId10" cstate="print"/>
          <a:srcRect l="-1428" t="6971" r="64306" b="-1240"/>
          <a:stretch>
            <a:fillRect/>
          </a:stretch>
        </p:blipFill>
        <p:spPr bwMode="auto">
          <a:xfrm rot="10800000" flipV="1">
            <a:off x="5143504" y="4071942"/>
            <a:ext cx="1071570" cy="1566141"/>
          </a:xfrm>
          <a:prstGeom prst="rect">
            <a:avLst/>
          </a:prstGeom>
          <a:noFill/>
        </p:spPr>
      </p:pic>
      <p:pic>
        <p:nvPicPr>
          <p:cNvPr id="6" name="Picture 3" descr="G:\MU - zima 2016\2Prednaska\obr_7.1_příklad_projekce.jpg"/>
          <p:cNvPicPr>
            <a:picLocks noChangeAspect="1" noChangeArrowheads="1"/>
          </p:cNvPicPr>
          <p:nvPr/>
        </p:nvPicPr>
        <p:blipFill>
          <a:blip r:embed="rId11" cstate="print"/>
          <a:srcRect l="71388" t="26670" r="-2799" b="12223"/>
          <a:stretch>
            <a:fillRect/>
          </a:stretch>
        </p:blipFill>
        <p:spPr bwMode="auto">
          <a:xfrm rot="16200000" flipV="1">
            <a:off x="5149998" y="779299"/>
            <a:ext cx="1143008" cy="1298873"/>
          </a:xfrm>
          <a:prstGeom prst="rect">
            <a:avLst/>
          </a:prstGeom>
          <a:noFill/>
        </p:spPr>
      </p:pic>
      <p:pic>
        <p:nvPicPr>
          <p:cNvPr id="7" name="Picture 3" descr="G:\MU - zima 2016\2Prednaska\obr_7.1_příklad_projekce.jpg"/>
          <p:cNvPicPr>
            <a:picLocks noChangeAspect="1" noChangeArrowheads="1"/>
          </p:cNvPicPr>
          <p:nvPr/>
        </p:nvPicPr>
        <p:blipFill>
          <a:blip r:embed="rId12" cstate="print"/>
          <a:srcRect l="39977" t="14450" r="34323"/>
          <a:stretch>
            <a:fillRect/>
          </a:stretch>
        </p:blipFill>
        <p:spPr bwMode="auto">
          <a:xfrm rot="10800000" flipV="1">
            <a:off x="5286380" y="2428868"/>
            <a:ext cx="826640" cy="1607355"/>
          </a:xfrm>
          <a:prstGeom prst="rect">
            <a:avLst/>
          </a:prstGeom>
          <a:noFill/>
        </p:spPr>
      </p:pic>
      <p:pic>
        <p:nvPicPr>
          <p:cNvPr id="8" name="Picture 3" descr="G:\MU - zima 2016\2Prednaska\obr_7.1_příklad_projekce.jpg"/>
          <p:cNvPicPr>
            <a:picLocks noChangeAspect="1" noChangeArrowheads="1"/>
          </p:cNvPicPr>
          <p:nvPr/>
        </p:nvPicPr>
        <p:blipFill>
          <a:blip r:embed="rId11" cstate="print"/>
          <a:srcRect l="71388" t="26670" r="-2799" b="12223"/>
          <a:stretch>
            <a:fillRect/>
          </a:stretch>
        </p:blipFill>
        <p:spPr bwMode="auto">
          <a:xfrm rot="17760146" flipV="1">
            <a:off x="6364445" y="779299"/>
            <a:ext cx="1143008" cy="1298873"/>
          </a:xfrm>
          <a:prstGeom prst="rect">
            <a:avLst/>
          </a:prstGeom>
          <a:noFill/>
        </p:spPr>
      </p:pic>
      <p:pic>
        <p:nvPicPr>
          <p:cNvPr id="9" name="Picture 3" descr="G:\MU - zima 2016\2Prednaska\obr_7.1_příklad_projekce.jpg"/>
          <p:cNvPicPr>
            <a:picLocks noChangeAspect="1" noChangeArrowheads="1"/>
          </p:cNvPicPr>
          <p:nvPr/>
        </p:nvPicPr>
        <p:blipFill>
          <a:blip r:embed="rId11" cstate="print"/>
          <a:srcRect l="71388" t="26670" r="-2799" b="12223"/>
          <a:stretch>
            <a:fillRect/>
          </a:stretch>
        </p:blipFill>
        <p:spPr bwMode="auto">
          <a:xfrm rot="20584888" flipV="1">
            <a:off x="7578891" y="779299"/>
            <a:ext cx="1143008" cy="1298873"/>
          </a:xfrm>
          <a:prstGeom prst="rect">
            <a:avLst/>
          </a:prstGeom>
          <a:noFill/>
        </p:spPr>
      </p:pic>
      <p:pic>
        <p:nvPicPr>
          <p:cNvPr id="11" name="Picture 3" descr="G:\MU - zima 2016\2Prednaska\obr_7.1_příklad_projekce.jpg"/>
          <p:cNvPicPr>
            <a:picLocks noChangeAspect="1" noChangeArrowheads="1"/>
          </p:cNvPicPr>
          <p:nvPr/>
        </p:nvPicPr>
        <p:blipFill>
          <a:blip r:embed="rId12" cstate="print"/>
          <a:srcRect l="39977" t="14450" r="34323"/>
          <a:stretch>
            <a:fillRect/>
          </a:stretch>
        </p:blipFill>
        <p:spPr bwMode="auto">
          <a:xfrm rot="12701933" flipV="1">
            <a:off x="8075909" y="2383282"/>
            <a:ext cx="826640" cy="1607355"/>
          </a:xfrm>
          <a:prstGeom prst="rect">
            <a:avLst/>
          </a:prstGeom>
          <a:noFill/>
        </p:spPr>
      </p:pic>
      <p:pic>
        <p:nvPicPr>
          <p:cNvPr id="10" name="Picture 3" descr="G:\MU - zima 2016\2Prednaska\obr_7.1_příklad_projekce.jpg"/>
          <p:cNvPicPr>
            <a:picLocks noChangeAspect="1" noChangeArrowheads="1"/>
          </p:cNvPicPr>
          <p:nvPr/>
        </p:nvPicPr>
        <p:blipFill>
          <a:blip r:embed="rId12" cstate="print"/>
          <a:srcRect l="39977" t="14450" r="34323"/>
          <a:stretch>
            <a:fillRect/>
          </a:stretch>
        </p:blipFill>
        <p:spPr bwMode="auto">
          <a:xfrm rot="5400000" flipV="1">
            <a:off x="6605432" y="2467139"/>
            <a:ext cx="826640" cy="1607355"/>
          </a:xfrm>
          <a:prstGeom prst="rect">
            <a:avLst/>
          </a:prstGeom>
          <a:noFill/>
        </p:spPr>
      </p:pic>
      <p:sp>
        <p:nvSpPr>
          <p:cNvPr id="15" name="Obdélník 14"/>
          <p:cNvSpPr/>
          <p:nvPr/>
        </p:nvSpPr>
        <p:spPr>
          <a:xfrm>
            <a:off x="4572000" y="0"/>
            <a:ext cx="4572000" cy="646331"/>
          </a:xfrm>
          <a:prstGeom prst="rect">
            <a:avLst/>
          </a:prstGeom>
        </p:spPr>
        <p:txBody>
          <a:bodyPr wrap="square">
            <a:spAutoFit/>
          </a:bodyPr>
          <a:lstStyle/>
          <a:p>
            <a:r>
              <a:rPr lang="cs-CZ" dirty="0" smtClean="0"/>
              <a:t>https://www.youtube.com/watch?v=wlfLW1j05Dg</a:t>
            </a:r>
            <a:endParaRPr lang="cs-CZ" dirty="0"/>
          </a:p>
        </p:txBody>
      </p:sp>
      <p:sp>
        <p:nvSpPr>
          <p:cNvPr id="16" name="Obdélník 15"/>
          <p:cNvSpPr/>
          <p:nvPr/>
        </p:nvSpPr>
        <p:spPr>
          <a:xfrm>
            <a:off x="4788024" y="1916832"/>
            <a:ext cx="4572000" cy="646331"/>
          </a:xfrm>
          <a:prstGeom prst="rect">
            <a:avLst/>
          </a:prstGeom>
        </p:spPr>
        <p:txBody>
          <a:bodyPr>
            <a:spAutoFit/>
          </a:bodyPr>
          <a:lstStyle/>
          <a:p>
            <a:r>
              <a:rPr lang="cs-CZ" dirty="0" smtClean="0"/>
              <a:t>https://www.youtube.com/watch?v=kIID5FDi2JQ</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G:\MU - zima 2016\2Prednaska\slide_18.jpg"/>
          <p:cNvPicPr>
            <a:picLocks noChangeAspect="1" noChangeArrowheads="1"/>
          </p:cNvPicPr>
          <p:nvPr/>
        </p:nvPicPr>
        <p:blipFill>
          <a:blip r:embed="rId7" cstate="print"/>
          <a:srcRect l="7031" t="10938" r="3906" b="7812"/>
          <a:stretch>
            <a:fillRect/>
          </a:stretch>
        </p:blipFill>
        <p:spPr bwMode="auto">
          <a:xfrm>
            <a:off x="928662" y="428603"/>
            <a:ext cx="7572428" cy="518113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9792" y="1628800"/>
            <a:ext cx="6143668" cy="1470025"/>
          </a:xfrm>
        </p:spPr>
        <p:txBody>
          <a:bodyPr>
            <a:normAutofit/>
          </a:bodyPr>
          <a:lstStyle/>
          <a:p>
            <a:pPr algn="l"/>
            <a:r>
              <a:rPr lang="cs-CZ" sz="3600" dirty="0" smtClean="0"/>
              <a:t>Matematická kartografie </a:t>
            </a:r>
            <a:br>
              <a:rPr lang="cs-CZ" sz="3600" dirty="0" smtClean="0"/>
            </a:br>
            <a:endParaRPr lang="cs-CZ" sz="3600" b="1" dirty="0">
              <a:solidFill>
                <a:schemeClr val="bg1"/>
              </a:solidFill>
              <a:effectLst>
                <a:outerShdw blurRad="38100" dist="38100" dir="2700000" algn="tl">
                  <a:srgbClr val="C0C0C0"/>
                </a:outerShdw>
              </a:effectLst>
            </a:endParaRPr>
          </a:p>
        </p:txBody>
      </p:sp>
      <p:sp>
        <p:nvSpPr>
          <p:cNvPr id="5" name="Obdélník 4"/>
          <p:cNvSpPr/>
          <p:nvPr/>
        </p:nvSpPr>
        <p:spPr>
          <a:xfrm>
            <a:off x="642910" y="3072348"/>
            <a:ext cx="7272808" cy="2708434"/>
          </a:xfrm>
          <a:prstGeom prst="rect">
            <a:avLst/>
          </a:prstGeom>
        </p:spPr>
        <p:txBody>
          <a:bodyPr wrap="square">
            <a:spAutoFit/>
          </a:bodyPr>
          <a:lstStyle/>
          <a:p>
            <a:pPr>
              <a:spcBef>
                <a:spcPct val="50000"/>
              </a:spcBef>
            </a:pPr>
            <a:r>
              <a:rPr lang="cs-CZ" sz="2000" dirty="0" smtClean="0">
                <a:effectLst>
                  <a:outerShdw blurRad="38100" dist="38100" dir="2700000" algn="tl">
                    <a:srgbClr val="C0C0C0"/>
                  </a:outerShdw>
                </a:effectLst>
              </a:rPr>
              <a:t>Matematická kartografie a její úkoly</a:t>
            </a:r>
          </a:p>
          <a:p>
            <a:pPr>
              <a:spcBef>
                <a:spcPct val="50000"/>
              </a:spcBef>
            </a:pPr>
            <a:r>
              <a:rPr lang="cs-CZ" sz="2000" dirty="0" smtClean="0">
                <a:effectLst>
                  <a:outerShdw blurRad="38100" dist="38100" dir="2700000" algn="tl">
                    <a:srgbClr val="C0C0C0"/>
                  </a:outerShdw>
                </a:effectLst>
              </a:rPr>
              <a:t>Referenční plochy a tvar Země, geoid, sféroid, elipsoid a koule </a:t>
            </a:r>
          </a:p>
          <a:p>
            <a:pPr>
              <a:spcBef>
                <a:spcPct val="50000"/>
              </a:spcBef>
            </a:pPr>
            <a:r>
              <a:rPr lang="cs-CZ" sz="2000" dirty="0" smtClean="0">
                <a:effectLst>
                  <a:outerShdw blurRad="38100" dist="38100" dir="2700000" algn="tl">
                    <a:srgbClr val="C0C0C0"/>
                  </a:outerShdw>
                </a:effectLst>
              </a:rPr>
              <a:t>Souřadnicové soustavy na referenčním elipsoidu a kouli </a:t>
            </a:r>
          </a:p>
          <a:p>
            <a:pPr>
              <a:spcBef>
                <a:spcPct val="50000"/>
              </a:spcBef>
            </a:pPr>
            <a:r>
              <a:rPr lang="cs-CZ" sz="2000" dirty="0" smtClean="0">
                <a:effectLst>
                  <a:outerShdw blurRad="38100" dist="38100" dir="2700000" algn="tl">
                    <a:srgbClr val="C0C0C0"/>
                  </a:outerShdw>
                </a:effectLst>
              </a:rPr>
              <a:t>Klasifikace kartografických zobrazení podle zkreslení</a:t>
            </a:r>
          </a:p>
          <a:p>
            <a:pPr>
              <a:spcBef>
                <a:spcPct val="50000"/>
              </a:spcBef>
            </a:pPr>
            <a:r>
              <a:rPr lang="cs-CZ" sz="2000" dirty="0" smtClean="0">
                <a:effectLst>
                  <a:outerShdw blurRad="38100" dist="38100" dir="2700000" algn="tl">
                    <a:srgbClr val="C0C0C0"/>
                  </a:outerShdw>
                </a:effectLst>
              </a:rPr>
              <a:t>Ekvidistantní, ekvivalentní a konformní zobrazení</a:t>
            </a:r>
          </a:p>
          <a:p>
            <a:pPr>
              <a:spcBef>
                <a:spcPct val="50000"/>
              </a:spcBef>
            </a:pPr>
            <a:r>
              <a:rPr lang="cs-CZ" sz="2000" dirty="0" smtClean="0">
                <a:effectLst>
                  <a:outerShdw blurRad="38100" dist="38100" dir="2700000" algn="tl">
                    <a:srgbClr val="C0C0C0"/>
                  </a:outerShdw>
                </a:effectLst>
              </a:rPr>
              <a:t>Kartografická zobrazení v ČR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délník 3"/>
          <p:cNvSpPr/>
          <p:nvPr/>
        </p:nvSpPr>
        <p:spPr>
          <a:xfrm>
            <a:off x="785786" y="428604"/>
            <a:ext cx="5786462" cy="5078313"/>
          </a:xfrm>
          <a:prstGeom prst="rect">
            <a:avLst/>
          </a:prstGeom>
        </p:spPr>
        <p:txBody>
          <a:bodyPr wrap="square">
            <a:spAutoFit/>
          </a:bodyPr>
          <a:lstStyle/>
          <a:p>
            <a:r>
              <a:rPr lang="cs-CZ" sz="3200" dirty="0" smtClean="0"/>
              <a:t>Další známá zobrazení:</a:t>
            </a:r>
          </a:p>
          <a:p>
            <a:pPr marL="274320" indent="-274320" fontAlgn="auto">
              <a:lnSpc>
                <a:spcPct val="90000"/>
              </a:lnSpc>
              <a:spcBef>
                <a:spcPts val="580"/>
              </a:spcBef>
              <a:spcAft>
                <a:spcPts val="0"/>
              </a:spcAft>
              <a:buClr>
                <a:schemeClr val="accent1"/>
              </a:buClr>
              <a:buSzPct val="85000"/>
              <a:buFont typeface="Wingdings 2"/>
              <a:buChar char=""/>
            </a:pPr>
            <a:r>
              <a:rPr lang="cs-CZ" sz="2800" dirty="0" err="1" smtClean="0">
                <a:latin typeface="+mn-lt"/>
              </a:rPr>
              <a:t>Marinovo</a:t>
            </a:r>
            <a:endParaRPr lang="cs-CZ" sz="2800" dirty="0" smtClean="0">
              <a:latin typeface="+mn-lt"/>
            </a:endParaRPr>
          </a:p>
          <a:p>
            <a:pPr marL="274320" indent="-274320" fontAlgn="auto">
              <a:lnSpc>
                <a:spcPct val="90000"/>
              </a:lnSpc>
              <a:spcBef>
                <a:spcPts val="580"/>
              </a:spcBef>
              <a:spcAft>
                <a:spcPts val="0"/>
              </a:spcAft>
              <a:buClr>
                <a:schemeClr val="accent1"/>
              </a:buClr>
              <a:buSzPct val="85000"/>
              <a:buFont typeface="Wingdings 2"/>
              <a:buChar char=""/>
            </a:pPr>
            <a:r>
              <a:rPr lang="cs-CZ" sz="2800" dirty="0" err="1" smtClean="0">
                <a:latin typeface="+mn-lt"/>
              </a:rPr>
              <a:t>Cassini</a:t>
            </a:r>
            <a:r>
              <a:rPr lang="cs-CZ" sz="2800" dirty="0" smtClean="0">
                <a:latin typeface="+mn-lt"/>
              </a:rPr>
              <a:t>-</a:t>
            </a:r>
            <a:r>
              <a:rPr lang="cs-CZ" sz="2800" dirty="0" err="1" smtClean="0">
                <a:latin typeface="+mn-lt"/>
              </a:rPr>
              <a:t>Solderovo</a:t>
            </a:r>
            <a:endParaRPr lang="cs-CZ" sz="2800" dirty="0" smtClean="0">
              <a:latin typeface="+mn-lt"/>
            </a:endParaRPr>
          </a:p>
          <a:p>
            <a:pPr marL="274320" indent="-274320" fontAlgn="auto">
              <a:lnSpc>
                <a:spcPct val="90000"/>
              </a:lnSpc>
              <a:spcBef>
                <a:spcPts val="580"/>
              </a:spcBef>
              <a:spcAft>
                <a:spcPts val="0"/>
              </a:spcAft>
              <a:buClr>
                <a:schemeClr val="accent1"/>
              </a:buClr>
              <a:buSzPct val="85000"/>
              <a:buFont typeface="Wingdings 2"/>
              <a:buChar char=""/>
            </a:pPr>
            <a:r>
              <a:rPr lang="cs-CZ" sz="2800" dirty="0" smtClean="0">
                <a:latin typeface="+mn-lt"/>
              </a:rPr>
              <a:t>Obdélníková zobrazení sečným válcem</a:t>
            </a:r>
          </a:p>
          <a:p>
            <a:pPr marL="274320" indent="-274320" fontAlgn="auto">
              <a:lnSpc>
                <a:spcPct val="90000"/>
              </a:lnSpc>
              <a:spcBef>
                <a:spcPts val="580"/>
              </a:spcBef>
              <a:spcAft>
                <a:spcPts val="0"/>
              </a:spcAft>
              <a:buClr>
                <a:schemeClr val="accent1"/>
              </a:buClr>
              <a:buSzPct val="85000"/>
              <a:buFont typeface="Wingdings 2"/>
              <a:buChar char=""/>
            </a:pPr>
            <a:r>
              <a:rPr lang="cs-CZ" sz="2800" dirty="0" smtClean="0">
                <a:latin typeface="+mn-lt"/>
              </a:rPr>
              <a:t>Gauss-</a:t>
            </a:r>
            <a:r>
              <a:rPr lang="cs-CZ" sz="2800" dirty="0" err="1" smtClean="0">
                <a:latin typeface="+mn-lt"/>
              </a:rPr>
              <a:t>Krigerovo</a:t>
            </a:r>
            <a:endParaRPr lang="cs-CZ" sz="2800" dirty="0" smtClean="0">
              <a:latin typeface="+mn-lt"/>
            </a:endParaRPr>
          </a:p>
          <a:p>
            <a:pPr marL="274320" indent="-274320" fontAlgn="auto">
              <a:lnSpc>
                <a:spcPct val="90000"/>
              </a:lnSpc>
              <a:spcBef>
                <a:spcPts val="580"/>
              </a:spcBef>
              <a:spcAft>
                <a:spcPts val="0"/>
              </a:spcAft>
              <a:buClr>
                <a:schemeClr val="accent1"/>
              </a:buClr>
              <a:buSzPct val="85000"/>
              <a:buFont typeface="Wingdings 2"/>
              <a:buChar char=""/>
            </a:pPr>
            <a:r>
              <a:rPr lang="cs-CZ" sz="2800" dirty="0" smtClean="0"/>
              <a:t>Ptolemaiovo</a:t>
            </a:r>
          </a:p>
          <a:p>
            <a:pPr marL="274320" indent="-274320" fontAlgn="auto">
              <a:lnSpc>
                <a:spcPct val="90000"/>
              </a:lnSpc>
              <a:spcBef>
                <a:spcPts val="580"/>
              </a:spcBef>
              <a:spcAft>
                <a:spcPts val="0"/>
              </a:spcAft>
              <a:buClr>
                <a:schemeClr val="accent1"/>
              </a:buClr>
              <a:buSzPct val="85000"/>
              <a:buFont typeface="Wingdings 2"/>
              <a:buChar char=""/>
            </a:pPr>
            <a:r>
              <a:rPr lang="cs-CZ" sz="2800" dirty="0" smtClean="0">
                <a:latin typeface="+mn-lt"/>
              </a:rPr>
              <a:t>Robinsonovo</a:t>
            </a:r>
          </a:p>
          <a:p>
            <a:pPr marL="274320" indent="-274320" fontAlgn="auto">
              <a:lnSpc>
                <a:spcPct val="90000"/>
              </a:lnSpc>
              <a:spcBef>
                <a:spcPts val="580"/>
              </a:spcBef>
              <a:spcAft>
                <a:spcPts val="0"/>
              </a:spcAft>
              <a:buClr>
                <a:schemeClr val="accent1"/>
              </a:buClr>
              <a:buSzPct val="85000"/>
              <a:buFont typeface="Wingdings 2"/>
              <a:buChar char=""/>
            </a:pPr>
            <a:r>
              <a:rPr lang="cs-CZ" sz="2800" dirty="0" err="1" smtClean="0">
                <a:latin typeface="+mn-lt"/>
              </a:rPr>
              <a:t>Mercatorovo</a:t>
            </a:r>
            <a:r>
              <a:rPr lang="cs-CZ" sz="2800" dirty="0" smtClean="0">
                <a:latin typeface="+mn-lt"/>
              </a:rPr>
              <a:t> </a:t>
            </a:r>
          </a:p>
          <a:p>
            <a:pPr marL="274320" indent="-274320" fontAlgn="auto">
              <a:lnSpc>
                <a:spcPct val="90000"/>
              </a:lnSpc>
              <a:spcBef>
                <a:spcPts val="580"/>
              </a:spcBef>
              <a:spcAft>
                <a:spcPts val="0"/>
              </a:spcAft>
              <a:buClr>
                <a:schemeClr val="accent1"/>
              </a:buClr>
              <a:buSzPct val="85000"/>
              <a:buFont typeface="Wingdings 2"/>
              <a:buChar char=""/>
            </a:pPr>
            <a:r>
              <a:rPr lang="cs-CZ" sz="2800" dirty="0" smtClean="0">
                <a:latin typeface="+mn-lt"/>
              </a:rPr>
              <a:t>A dalších asi 350 zobrazení – v praktickém použití asi 50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8865" name="Picture 81" descr="gnomonicka"/>
          <p:cNvPicPr>
            <a:picLocks noChangeAspect="1" noChangeArrowheads="1"/>
          </p:cNvPicPr>
          <p:nvPr/>
        </p:nvPicPr>
        <p:blipFill>
          <a:blip r:embed="rId7" cstate="print"/>
          <a:srcRect/>
          <a:stretch>
            <a:fillRect/>
          </a:stretch>
        </p:blipFill>
        <p:spPr bwMode="auto">
          <a:xfrm>
            <a:off x="7715272" y="500042"/>
            <a:ext cx="1154114" cy="1177508"/>
          </a:xfrm>
          <a:prstGeom prst="rect">
            <a:avLst/>
          </a:prstGeom>
          <a:noFill/>
        </p:spPr>
      </p:pic>
      <p:pic>
        <p:nvPicPr>
          <p:cNvPr id="118863" name="Picture 79" descr="sterogr"/>
          <p:cNvPicPr>
            <a:picLocks noChangeAspect="1" noChangeArrowheads="1"/>
          </p:cNvPicPr>
          <p:nvPr/>
        </p:nvPicPr>
        <p:blipFill>
          <a:blip r:embed="rId8" cstate="print">
            <a:biLevel thresh="50000"/>
          </a:blip>
          <a:srcRect/>
          <a:stretch>
            <a:fillRect/>
          </a:stretch>
        </p:blipFill>
        <p:spPr bwMode="auto">
          <a:xfrm>
            <a:off x="428596" y="214290"/>
            <a:ext cx="933450" cy="952500"/>
          </a:xfrm>
          <a:prstGeom prst="rect">
            <a:avLst/>
          </a:prstGeom>
          <a:noFill/>
        </p:spPr>
      </p:pic>
      <p:pic>
        <p:nvPicPr>
          <p:cNvPr id="118861" name="Picture 77"/>
          <p:cNvPicPr>
            <a:picLocks noChangeAspect="1" noChangeArrowheads="1"/>
          </p:cNvPicPr>
          <p:nvPr/>
        </p:nvPicPr>
        <p:blipFill>
          <a:blip r:embed="rId9" cstate="print"/>
          <a:srcRect/>
          <a:stretch>
            <a:fillRect/>
          </a:stretch>
        </p:blipFill>
        <p:spPr bwMode="auto">
          <a:xfrm>
            <a:off x="6429388" y="285728"/>
            <a:ext cx="1143008" cy="1174110"/>
          </a:xfrm>
          <a:prstGeom prst="rect">
            <a:avLst/>
          </a:prstGeom>
          <a:noFill/>
        </p:spPr>
      </p:pic>
      <p:pic>
        <p:nvPicPr>
          <p:cNvPr id="118859" name="Picture 75"/>
          <p:cNvPicPr>
            <a:picLocks noChangeAspect="1" noChangeArrowheads="1"/>
          </p:cNvPicPr>
          <p:nvPr/>
        </p:nvPicPr>
        <p:blipFill>
          <a:blip r:embed="rId10" cstate="print"/>
          <a:srcRect/>
          <a:stretch>
            <a:fillRect/>
          </a:stretch>
        </p:blipFill>
        <p:spPr bwMode="auto">
          <a:xfrm>
            <a:off x="3786182" y="3571876"/>
            <a:ext cx="1330176" cy="1357322"/>
          </a:xfrm>
          <a:prstGeom prst="rect">
            <a:avLst/>
          </a:prstGeom>
          <a:noFill/>
        </p:spPr>
      </p:pic>
      <p:pic>
        <p:nvPicPr>
          <p:cNvPr id="118857" name="Picture 73"/>
          <p:cNvPicPr>
            <a:picLocks noChangeAspect="1" noChangeArrowheads="1"/>
          </p:cNvPicPr>
          <p:nvPr/>
        </p:nvPicPr>
        <p:blipFill>
          <a:blip r:embed="rId11" cstate="print"/>
          <a:srcRect/>
          <a:stretch>
            <a:fillRect/>
          </a:stretch>
        </p:blipFill>
        <p:spPr bwMode="auto">
          <a:xfrm>
            <a:off x="7500958" y="4000504"/>
            <a:ext cx="1071570" cy="1078762"/>
          </a:xfrm>
          <a:prstGeom prst="rect">
            <a:avLst/>
          </a:prstGeom>
          <a:noFill/>
        </p:spPr>
      </p:pic>
      <p:pic>
        <p:nvPicPr>
          <p:cNvPr id="118851" name="Picture 67" descr="lambert"/>
          <p:cNvPicPr>
            <a:picLocks noChangeAspect="1" noChangeArrowheads="1"/>
          </p:cNvPicPr>
          <p:nvPr/>
        </p:nvPicPr>
        <p:blipFill>
          <a:blip r:embed="rId12" cstate="print">
            <a:lum bright="6000"/>
          </a:blip>
          <a:srcRect/>
          <a:stretch>
            <a:fillRect/>
          </a:stretch>
        </p:blipFill>
        <p:spPr bwMode="auto">
          <a:xfrm>
            <a:off x="6072198" y="2786058"/>
            <a:ext cx="1214446" cy="1271973"/>
          </a:xfrm>
          <a:prstGeom prst="rect">
            <a:avLst/>
          </a:prstGeom>
          <a:noFill/>
        </p:spPr>
      </p:pic>
      <p:pic>
        <p:nvPicPr>
          <p:cNvPr id="118848" name="Picture 64"/>
          <p:cNvPicPr>
            <a:picLocks noChangeAspect="1" noChangeArrowheads="1"/>
          </p:cNvPicPr>
          <p:nvPr/>
        </p:nvPicPr>
        <p:blipFill>
          <a:blip r:embed="rId13" cstate="print"/>
          <a:srcRect/>
          <a:stretch>
            <a:fillRect/>
          </a:stretch>
        </p:blipFill>
        <p:spPr bwMode="auto">
          <a:xfrm>
            <a:off x="1500166" y="285728"/>
            <a:ext cx="1474333" cy="642942"/>
          </a:xfrm>
          <a:prstGeom prst="rect">
            <a:avLst/>
          </a:prstGeom>
          <a:noFill/>
        </p:spPr>
      </p:pic>
      <p:pic>
        <p:nvPicPr>
          <p:cNvPr id="118845" name="Picture 61"/>
          <p:cNvPicPr>
            <a:picLocks noChangeAspect="1" noChangeArrowheads="1"/>
          </p:cNvPicPr>
          <p:nvPr/>
        </p:nvPicPr>
        <p:blipFill>
          <a:blip r:embed="rId14" cstate="print">
            <a:grayscl/>
          </a:blip>
          <a:srcRect/>
          <a:stretch>
            <a:fillRect/>
          </a:stretch>
        </p:blipFill>
        <p:spPr bwMode="auto">
          <a:xfrm>
            <a:off x="3643306" y="1571612"/>
            <a:ext cx="1428760" cy="1750468"/>
          </a:xfrm>
          <a:prstGeom prst="rect">
            <a:avLst/>
          </a:prstGeom>
          <a:noFill/>
        </p:spPr>
      </p:pic>
      <p:pic>
        <p:nvPicPr>
          <p:cNvPr id="118811" name="Picture 27"/>
          <p:cNvPicPr>
            <a:picLocks noChangeAspect="1" noChangeArrowheads="1"/>
          </p:cNvPicPr>
          <p:nvPr/>
        </p:nvPicPr>
        <p:blipFill>
          <a:blip r:embed="rId15" cstate="print"/>
          <a:srcRect/>
          <a:stretch>
            <a:fillRect/>
          </a:stretch>
        </p:blipFill>
        <p:spPr bwMode="auto">
          <a:xfrm>
            <a:off x="7215206" y="2214554"/>
            <a:ext cx="1430024" cy="928694"/>
          </a:xfrm>
          <a:prstGeom prst="rect">
            <a:avLst/>
          </a:prstGeom>
          <a:noFill/>
        </p:spPr>
      </p:pic>
      <p:pic>
        <p:nvPicPr>
          <p:cNvPr id="118809" name="Picture 25"/>
          <p:cNvPicPr>
            <a:picLocks noChangeAspect="1" noChangeArrowheads="1"/>
          </p:cNvPicPr>
          <p:nvPr/>
        </p:nvPicPr>
        <p:blipFill>
          <a:blip r:embed="rId16" cstate="print"/>
          <a:srcRect/>
          <a:stretch>
            <a:fillRect/>
          </a:stretch>
        </p:blipFill>
        <p:spPr bwMode="auto">
          <a:xfrm>
            <a:off x="4643438" y="214290"/>
            <a:ext cx="1571636" cy="1017899"/>
          </a:xfrm>
          <a:prstGeom prst="rect">
            <a:avLst/>
          </a:prstGeom>
          <a:noFill/>
        </p:spPr>
      </p:pic>
      <p:pic>
        <p:nvPicPr>
          <p:cNvPr id="118806" name="Picture 22"/>
          <p:cNvPicPr>
            <a:picLocks noChangeAspect="1" noChangeArrowheads="1"/>
          </p:cNvPicPr>
          <p:nvPr/>
        </p:nvPicPr>
        <p:blipFill>
          <a:blip r:embed="rId17" cstate="print">
            <a:lum bright="12000" contrast="-6000"/>
          </a:blip>
          <a:srcRect/>
          <a:stretch>
            <a:fillRect/>
          </a:stretch>
        </p:blipFill>
        <p:spPr bwMode="auto">
          <a:xfrm>
            <a:off x="5429256" y="4214818"/>
            <a:ext cx="1357322" cy="1243421"/>
          </a:xfrm>
          <a:prstGeom prst="rect">
            <a:avLst/>
          </a:prstGeom>
          <a:noFill/>
        </p:spPr>
      </p:pic>
      <p:pic>
        <p:nvPicPr>
          <p:cNvPr id="118804" name="Picture 20"/>
          <p:cNvPicPr>
            <a:picLocks noChangeAspect="1" noChangeArrowheads="1"/>
          </p:cNvPicPr>
          <p:nvPr/>
        </p:nvPicPr>
        <p:blipFill>
          <a:blip r:embed="rId18" cstate="print"/>
          <a:srcRect/>
          <a:stretch>
            <a:fillRect/>
          </a:stretch>
        </p:blipFill>
        <p:spPr bwMode="auto">
          <a:xfrm>
            <a:off x="5572132" y="1500174"/>
            <a:ext cx="1285884" cy="1105409"/>
          </a:xfrm>
          <a:prstGeom prst="rect">
            <a:avLst/>
          </a:prstGeom>
          <a:noFill/>
        </p:spPr>
      </p:pic>
      <p:pic>
        <p:nvPicPr>
          <p:cNvPr id="118801" name="Picture 17"/>
          <p:cNvPicPr>
            <a:picLocks noChangeAspect="1" noChangeArrowheads="1"/>
          </p:cNvPicPr>
          <p:nvPr/>
        </p:nvPicPr>
        <p:blipFill>
          <a:blip r:embed="rId19" cstate="print">
            <a:lum bright="18000"/>
            <a:grayscl/>
          </a:blip>
          <a:srcRect/>
          <a:stretch>
            <a:fillRect/>
          </a:stretch>
        </p:blipFill>
        <p:spPr bwMode="auto">
          <a:xfrm>
            <a:off x="2517897" y="1000108"/>
            <a:ext cx="1541329" cy="857256"/>
          </a:xfrm>
          <a:prstGeom prst="rect">
            <a:avLst/>
          </a:prstGeom>
          <a:noFill/>
        </p:spPr>
      </p:pic>
      <p:pic>
        <p:nvPicPr>
          <p:cNvPr id="118799" name="Picture 15"/>
          <p:cNvPicPr>
            <a:picLocks noChangeAspect="1" noChangeArrowheads="1"/>
          </p:cNvPicPr>
          <p:nvPr/>
        </p:nvPicPr>
        <p:blipFill>
          <a:blip r:embed="rId20" cstate="print"/>
          <a:srcRect/>
          <a:stretch>
            <a:fillRect/>
          </a:stretch>
        </p:blipFill>
        <p:spPr bwMode="auto">
          <a:xfrm>
            <a:off x="3143240" y="214290"/>
            <a:ext cx="1354140" cy="802134"/>
          </a:xfrm>
          <a:prstGeom prst="rect">
            <a:avLst/>
          </a:prstGeom>
          <a:noFill/>
        </p:spPr>
      </p:pic>
      <p:pic>
        <p:nvPicPr>
          <p:cNvPr id="118797" name="Picture 13"/>
          <p:cNvPicPr>
            <a:picLocks noChangeAspect="1" noChangeArrowheads="1"/>
          </p:cNvPicPr>
          <p:nvPr/>
        </p:nvPicPr>
        <p:blipFill>
          <a:blip r:embed="rId21" cstate="print">
            <a:biLevel thresh="50000"/>
          </a:blip>
          <a:srcRect/>
          <a:stretch>
            <a:fillRect/>
          </a:stretch>
        </p:blipFill>
        <p:spPr bwMode="auto">
          <a:xfrm>
            <a:off x="857224" y="1214422"/>
            <a:ext cx="1599622" cy="857256"/>
          </a:xfrm>
          <a:prstGeom prst="rect">
            <a:avLst/>
          </a:prstGeom>
          <a:noFill/>
        </p:spPr>
      </p:pic>
      <p:pic>
        <p:nvPicPr>
          <p:cNvPr id="118795" name="Picture 11"/>
          <p:cNvPicPr>
            <a:picLocks noChangeAspect="1" noChangeArrowheads="1"/>
          </p:cNvPicPr>
          <p:nvPr/>
        </p:nvPicPr>
        <p:blipFill>
          <a:blip r:embed="rId22" cstate="print">
            <a:biLevel thresh="50000"/>
          </a:blip>
          <a:srcRect/>
          <a:stretch>
            <a:fillRect/>
          </a:stretch>
        </p:blipFill>
        <p:spPr bwMode="auto">
          <a:xfrm>
            <a:off x="1928794" y="2071678"/>
            <a:ext cx="1743492" cy="928694"/>
          </a:xfrm>
          <a:prstGeom prst="rect">
            <a:avLst/>
          </a:prstGeom>
          <a:noFill/>
        </p:spPr>
      </p:pic>
      <p:pic>
        <p:nvPicPr>
          <p:cNvPr id="118793" name="Picture 9"/>
          <p:cNvPicPr>
            <a:picLocks noChangeAspect="1" noChangeArrowheads="1"/>
          </p:cNvPicPr>
          <p:nvPr/>
        </p:nvPicPr>
        <p:blipFill>
          <a:blip r:embed="rId23" cstate="print">
            <a:lum bright="6000"/>
          </a:blip>
          <a:srcRect/>
          <a:stretch>
            <a:fillRect/>
          </a:stretch>
        </p:blipFill>
        <p:spPr bwMode="auto">
          <a:xfrm>
            <a:off x="142844" y="2000240"/>
            <a:ext cx="1643074" cy="917919"/>
          </a:xfrm>
          <a:prstGeom prst="rect">
            <a:avLst/>
          </a:prstGeom>
          <a:noFill/>
        </p:spPr>
      </p:pic>
      <p:pic>
        <p:nvPicPr>
          <p:cNvPr id="118791" name="Picture 7"/>
          <p:cNvPicPr>
            <a:picLocks noChangeAspect="1" noChangeArrowheads="1"/>
          </p:cNvPicPr>
          <p:nvPr/>
        </p:nvPicPr>
        <p:blipFill>
          <a:blip r:embed="rId24" cstate="print">
            <a:lum bright="6000"/>
          </a:blip>
          <a:srcRect/>
          <a:stretch>
            <a:fillRect/>
          </a:stretch>
        </p:blipFill>
        <p:spPr bwMode="auto">
          <a:xfrm>
            <a:off x="1928794" y="3286124"/>
            <a:ext cx="1301750" cy="1206500"/>
          </a:xfrm>
          <a:prstGeom prst="rect">
            <a:avLst/>
          </a:prstGeom>
          <a:noFill/>
        </p:spPr>
      </p:pic>
      <p:pic>
        <p:nvPicPr>
          <p:cNvPr id="118789" name="Picture 5"/>
          <p:cNvPicPr>
            <a:picLocks noChangeAspect="1" noChangeArrowheads="1"/>
          </p:cNvPicPr>
          <p:nvPr/>
        </p:nvPicPr>
        <p:blipFill>
          <a:blip r:embed="rId25" cstate="print"/>
          <a:srcRect/>
          <a:stretch>
            <a:fillRect/>
          </a:stretch>
        </p:blipFill>
        <p:spPr bwMode="auto">
          <a:xfrm>
            <a:off x="214282" y="3071810"/>
            <a:ext cx="1571636" cy="1217812"/>
          </a:xfrm>
          <a:prstGeom prst="rect">
            <a:avLst/>
          </a:prstGeom>
          <a:noFill/>
        </p:spPr>
      </p:pic>
      <p:pic>
        <p:nvPicPr>
          <p:cNvPr id="118787" name="Picture 3"/>
          <p:cNvPicPr>
            <a:picLocks noChangeAspect="1" noChangeArrowheads="1"/>
          </p:cNvPicPr>
          <p:nvPr/>
        </p:nvPicPr>
        <p:blipFill>
          <a:blip r:embed="rId26" cstate="print"/>
          <a:srcRect/>
          <a:stretch>
            <a:fillRect/>
          </a:stretch>
        </p:blipFill>
        <p:spPr bwMode="auto">
          <a:xfrm>
            <a:off x="428596" y="4286256"/>
            <a:ext cx="1428760" cy="1437978"/>
          </a:xfrm>
          <a:prstGeom prst="rect">
            <a:avLst/>
          </a:prstGeom>
          <a:noFill/>
        </p:spPr>
      </p:pic>
      <p:pic>
        <p:nvPicPr>
          <p:cNvPr id="118785" name="Picture 1"/>
          <p:cNvPicPr>
            <a:picLocks noChangeAspect="1" noChangeArrowheads="1"/>
          </p:cNvPicPr>
          <p:nvPr/>
        </p:nvPicPr>
        <p:blipFill>
          <a:blip r:embed="rId27" cstate="print"/>
          <a:srcRect/>
          <a:stretch>
            <a:fillRect/>
          </a:stretch>
        </p:blipFill>
        <p:spPr bwMode="auto">
          <a:xfrm>
            <a:off x="2214546" y="4643446"/>
            <a:ext cx="1571636" cy="97258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3"/>
          <p:cNvSpPr txBox="1">
            <a:spLocks noChangeArrowheads="1"/>
          </p:cNvSpPr>
          <p:nvPr/>
        </p:nvSpPr>
        <p:spPr>
          <a:xfrm>
            <a:off x="357158" y="714356"/>
            <a:ext cx="7772400" cy="4343400"/>
          </a:xfrm>
          <a:prstGeom prst="rect">
            <a:avLst/>
          </a:prstGeom>
        </p:spPr>
        <p:txBody>
          <a:bodyPr vert="horz">
            <a:normAutofit/>
          </a:bodyPr>
          <a:lstStyle/>
          <a:p>
            <a:pPr marL="274320" marR="0" lvl="0" indent="-274320" algn="l" defTabSz="914400" rtl="0" eaLnBrk="1" fontAlgn="auto" latinLnBrk="0" hangingPunct="1">
              <a:lnSpc>
                <a:spcPct val="90000"/>
              </a:lnSpc>
              <a:spcBef>
                <a:spcPts val="580"/>
              </a:spcBef>
              <a:spcAft>
                <a:spcPts val="0"/>
              </a:spcAft>
              <a:buClr>
                <a:schemeClr val="accent1"/>
              </a:buClr>
              <a:buSzPct val="85000"/>
              <a:tabLst/>
              <a:defRPr/>
            </a:pPr>
            <a:r>
              <a:rPr kumimoji="0" lang="cs-CZ" sz="2800" b="1" i="0" u="none" strike="noStrike" kern="1200" cap="none" spc="0" normalizeH="0" baseline="0" noProof="0" dirty="0" smtClean="0">
                <a:ln>
                  <a:noFill/>
                </a:ln>
                <a:solidFill>
                  <a:schemeClr val="tx1"/>
                </a:solidFill>
                <a:effectLst/>
                <a:uLnTx/>
                <a:uFillTx/>
                <a:latin typeface="Arial" pitchFamily="34" charset="0"/>
                <a:cs typeface="Arial" pitchFamily="34" charset="0"/>
              </a:rPr>
              <a:t>Křovákovo zobrazení</a:t>
            </a:r>
          </a:p>
          <a:p>
            <a:pPr marL="274320" indent="-274320" fontAlgn="auto">
              <a:lnSpc>
                <a:spcPct val="90000"/>
              </a:lnSpc>
              <a:spcBef>
                <a:spcPts val="580"/>
              </a:spcBef>
              <a:spcAft>
                <a:spcPts val="0"/>
              </a:spcAft>
              <a:buClr>
                <a:schemeClr val="accent1"/>
              </a:buClr>
              <a:buSzPct val="85000"/>
              <a:buFont typeface="Wingdings 2"/>
              <a:buChar char=""/>
            </a:pPr>
            <a:r>
              <a:rPr lang="cs-CZ" sz="2800" dirty="0" smtClean="0">
                <a:latin typeface="Arial" pitchFamily="34" charset="0"/>
                <a:cs typeface="Arial" pitchFamily="34" charset="0"/>
              </a:rPr>
              <a:t>Jednotná trigonometrická síť katastrální.</a:t>
            </a:r>
          </a:p>
          <a:p>
            <a:pPr marL="274320" marR="0" lvl="0" indent="-274320" algn="l" defTabSz="914400" rtl="0" eaLnBrk="1" fontAlgn="auto" latinLnBrk="0" hangingPunct="1">
              <a:lnSpc>
                <a:spcPct val="90000"/>
              </a:lnSpc>
              <a:spcBef>
                <a:spcPts val="580"/>
              </a:spcBef>
              <a:spcAft>
                <a:spcPts val="0"/>
              </a:spcAft>
              <a:buClr>
                <a:schemeClr val="accent1"/>
              </a:buClr>
              <a:buSzPct val="85000"/>
              <a:buFont typeface="Wingdings 2"/>
              <a:buChar char=""/>
              <a:tabLst/>
              <a:defRPr/>
            </a:pPr>
            <a:r>
              <a:rPr kumimoji="0" lang="cs-CZ"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Po odtržení od nenáviděného </a:t>
            </a:r>
            <a:r>
              <a:rPr kumimoji="0" lang="cs-CZ" sz="2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Rakouska</a:t>
            </a:r>
            <a:r>
              <a:rPr kumimoji="0" lang="cs-CZ"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-Uherska (systém </a:t>
            </a:r>
            <a:r>
              <a:rPr kumimoji="0" lang="cs-CZ" sz="2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Cassini</a:t>
            </a:r>
            <a:r>
              <a:rPr kumimoji="0" lang="cs-CZ"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r>
              <a:rPr kumimoji="0" lang="cs-CZ" sz="28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Soldnerovo</a:t>
            </a:r>
            <a:r>
              <a:rPr kumimoji="0" lang="cs-CZ"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 byla potřeba zavést nový souřadný systém pro katastr, mapová díla, ....</a:t>
            </a:r>
          </a:p>
          <a:p>
            <a:pPr marL="274320" marR="0" lvl="0" indent="-274320" algn="l" defTabSz="914400" rtl="0" eaLnBrk="1" fontAlgn="auto" latinLnBrk="0" hangingPunct="1">
              <a:lnSpc>
                <a:spcPct val="90000"/>
              </a:lnSpc>
              <a:spcBef>
                <a:spcPts val="580"/>
              </a:spcBef>
              <a:spcAft>
                <a:spcPts val="0"/>
              </a:spcAft>
              <a:buClr>
                <a:schemeClr val="accent1"/>
              </a:buClr>
              <a:buSzPct val="85000"/>
              <a:buFont typeface="Wingdings 2"/>
              <a:buChar char=""/>
              <a:tabLst/>
              <a:defRPr/>
            </a:pPr>
            <a:r>
              <a:rPr kumimoji="0" lang="cs-CZ"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Veřejná soutěž.</a:t>
            </a:r>
          </a:p>
          <a:p>
            <a:pPr marL="274320" marR="0" lvl="0" indent="-274320" algn="l" defTabSz="914400" rtl="0" eaLnBrk="1" fontAlgn="auto" latinLnBrk="0" hangingPunct="1">
              <a:lnSpc>
                <a:spcPct val="90000"/>
              </a:lnSpc>
              <a:spcBef>
                <a:spcPts val="580"/>
              </a:spcBef>
              <a:spcAft>
                <a:spcPts val="0"/>
              </a:spcAft>
              <a:buClr>
                <a:schemeClr val="accent1"/>
              </a:buClr>
              <a:buSzPct val="85000"/>
              <a:buFont typeface="Wingdings 2"/>
              <a:buChar char=""/>
              <a:tabLst/>
              <a:defRPr/>
            </a:pPr>
            <a:r>
              <a:rPr kumimoji="0" lang="cs-CZ"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Zvítězil Josef Křovák</a:t>
            </a:r>
          </a:p>
          <a:p>
            <a:pPr marL="274320" marR="0" lvl="0" indent="-274320" algn="l" defTabSz="914400" rtl="0" eaLnBrk="1" fontAlgn="auto" latinLnBrk="0" hangingPunct="1">
              <a:lnSpc>
                <a:spcPct val="90000"/>
              </a:lnSpc>
              <a:spcBef>
                <a:spcPts val="580"/>
              </a:spcBef>
              <a:spcAft>
                <a:spcPts val="0"/>
              </a:spcAft>
              <a:buClr>
                <a:schemeClr val="accent1"/>
              </a:buClr>
              <a:buSzPct val="85000"/>
              <a:buFont typeface="Wingdings 2"/>
              <a:buChar char=""/>
              <a:tabLst/>
              <a:defRPr/>
            </a:pPr>
            <a:endParaRPr kumimoji="0" lang="cs-CZ"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p:cNvPicPr>
            <a:picLocks noChangeAspect="1" noChangeArrowheads="1"/>
          </p:cNvPicPr>
          <p:nvPr/>
        </p:nvPicPr>
        <p:blipFill>
          <a:blip r:embed="rId7" cstate="print"/>
          <a:srcRect/>
          <a:stretch>
            <a:fillRect/>
          </a:stretch>
        </p:blipFill>
        <p:spPr bwMode="auto">
          <a:xfrm>
            <a:off x="857224" y="357166"/>
            <a:ext cx="6972300" cy="461962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p:cNvPicPr>
            <a:picLocks noChangeAspect="1" noChangeArrowheads="1"/>
          </p:cNvPicPr>
          <p:nvPr/>
        </p:nvPicPr>
        <p:blipFill>
          <a:blip r:embed="rId7" cstate="print"/>
          <a:srcRect/>
          <a:stretch>
            <a:fillRect/>
          </a:stretch>
        </p:blipFill>
        <p:spPr bwMode="auto">
          <a:xfrm>
            <a:off x="1000100" y="285728"/>
            <a:ext cx="6905644" cy="526106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685800" y="404813"/>
            <a:ext cx="7772400" cy="1143000"/>
          </a:xfrm>
          <a:prstGeom prst="rect">
            <a:avLst/>
          </a:prstGeom>
          <a:noFill/>
          <a:ln w="9525">
            <a:noFill/>
            <a:miter lim="800000"/>
            <a:headEnd/>
            <a:tailEnd/>
          </a:ln>
          <a:effectLst/>
        </p:spPr>
        <p:txBody>
          <a:bodyPr anchor="ctr"/>
          <a:lstStyle/>
          <a:p>
            <a:pPr>
              <a:lnSpc>
                <a:spcPct val="100000"/>
              </a:lnSpc>
              <a:spcBef>
                <a:spcPct val="0"/>
              </a:spcBef>
              <a:buFontTx/>
              <a:buNone/>
            </a:pPr>
            <a:r>
              <a:rPr lang="cs-CZ" sz="3400" u="none" dirty="0">
                <a:latin typeface="Arial" pitchFamily="34" charset="0"/>
                <a:cs typeface="Arial" pitchFamily="34" charset="0"/>
              </a:rPr>
              <a:t>Křovákovo zobrazení</a:t>
            </a:r>
          </a:p>
        </p:txBody>
      </p:sp>
      <p:sp>
        <p:nvSpPr>
          <p:cNvPr id="4"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lstStyle/>
          <a:p>
            <a:pPr marL="274320" indent="-274320" fontAlgn="auto">
              <a:lnSpc>
                <a:spcPct val="90000"/>
              </a:lnSpc>
              <a:spcBef>
                <a:spcPts val="580"/>
              </a:spcBef>
              <a:spcAft>
                <a:spcPts val="0"/>
              </a:spcAft>
              <a:buClr>
                <a:schemeClr val="accent1"/>
              </a:buClr>
              <a:buSzPct val="85000"/>
              <a:buFont typeface="Wingdings 2"/>
              <a:buChar char=""/>
            </a:pPr>
            <a:r>
              <a:rPr lang="cs-CZ" sz="2800" dirty="0" smtClean="0">
                <a:latin typeface="Arial" pitchFamily="34" charset="0"/>
                <a:cs typeface="Arial" pitchFamily="34" charset="0"/>
                <a:sym typeface="Symbol" pitchFamily="18" charset="2"/>
              </a:rPr>
              <a:t>je </a:t>
            </a:r>
            <a:r>
              <a:rPr lang="cs-CZ" sz="2800" dirty="0">
                <a:latin typeface="Arial" pitchFamily="34" charset="0"/>
                <a:cs typeface="Arial" pitchFamily="34" charset="0"/>
                <a:sym typeface="Symbol" pitchFamily="18" charset="2"/>
              </a:rPr>
              <a:t>dvojité konformní kuželové zobrazení v obecné </a:t>
            </a:r>
            <a:r>
              <a:rPr lang="cs-CZ" sz="2800" dirty="0" smtClean="0">
                <a:latin typeface="Arial" pitchFamily="34" charset="0"/>
                <a:cs typeface="Arial" pitchFamily="34" charset="0"/>
                <a:sym typeface="Symbol" pitchFamily="18" charset="2"/>
              </a:rPr>
              <a:t>poloze</a:t>
            </a:r>
            <a:endParaRPr lang="cs-CZ" sz="2800" dirty="0">
              <a:latin typeface="Arial" pitchFamily="34" charset="0"/>
              <a:cs typeface="Arial" pitchFamily="34" charset="0"/>
              <a:sym typeface="Symbol" pitchFamily="18" charset="2"/>
            </a:endParaRPr>
          </a:p>
          <a:p>
            <a:pPr marL="274320" indent="-274320" fontAlgn="auto">
              <a:lnSpc>
                <a:spcPct val="90000"/>
              </a:lnSpc>
              <a:spcBef>
                <a:spcPts val="580"/>
              </a:spcBef>
              <a:spcAft>
                <a:spcPts val="0"/>
              </a:spcAft>
              <a:buClr>
                <a:schemeClr val="accent1"/>
              </a:buClr>
              <a:buSzPct val="85000"/>
              <a:buFont typeface="Wingdings 2"/>
              <a:buChar char=""/>
            </a:pPr>
            <a:r>
              <a:rPr lang="cs-CZ" sz="2800" dirty="0" err="1" smtClean="0">
                <a:latin typeface="Arial" pitchFamily="34" charset="0"/>
                <a:cs typeface="Arial" pitchFamily="34" charset="0"/>
                <a:sym typeface="Symbol" pitchFamily="18" charset="2"/>
              </a:rPr>
              <a:t>Besselův</a:t>
            </a:r>
            <a:r>
              <a:rPr lang="cs-CZ" sz="2800" dirty="0" smtClean="0">
                <a:latin typeface="Arial" pitchFamily="34" charset="0"/>
                <a:cs typeface="Arial" pitchFamily="34" charset="0"/>
                <a:sym typeface="Symbol" pitchFamily="18" charset="2"/>
              </a:rPr>
              <a:t> </a:t>
            </a:r>
            <a:r>
              <a:rPr lang="cs-CZ" sz="2800" dirty="0">
                <a:latin typeface="Arial" pitchFamily="34" charset="0"/>
                <a:cs typeface="Arial" pitchFamily="34" charset="0"/>
                <a:sym typeface="Symbol" pitchFamily="18" charset="2"/>
              </a:rPr>
              <a:t>elipsoid je konformně zobrazen na </a:t>
            </a:r>
            <a:r>
              <a:rPr lang="cs-CZ" sz="2800" dirty="0" err="1">
                <a:latin typeface="Arial" pitchFamily="34" charset="0"/>
                <a:cs typeface="Arial" pitchFamily="34" charset="0"/>
                <a:sym typeface="Symbol" pitchFamily="18" charset="2"/>
              </a:rPr>
              <a:t>Gaussovu</a:t>
            </a:r>
            <a:r>
              <a:rPr lang="cs-CZ" sz="2800" dirty="0">
                <a:latin typeface="Arial" pitchFamily="34" charset="0"/>
                <a:cs typeface="Arial" pitchFamily="34" charset="0"/>
                <a:sym typeface="Symbol" pitchFamily="18" charset="2"/>
              </a:rPr>
              <a:t> kouli (nebo též </a:t>
            </a:r>
            <a:r>
              <a:rPr lang="cs-CZ" sz="2800" dirty="0" err="1">
                <a:latin typeface="Arial" pitchFamily="34" charset="0"/>
                <a:cs typeface="Arial" pitchFamily="34" charset="0"/>
                <a:sym typeface="Symbol" pitchFamily="18" charset="2"/>
              </a:rPr>
              <a:t>Gaussovým</a:t>
            </a:r>
            <a:r>
              <a:rPr lang="cs-CZ" sz="2800" dirty="0">
                <a:latin typeface="Arial" pitchFamily="34" charset="0"/>
                <a:cs typeface="Arial" pitchFamily="34" charset="0"/>
                <a:sym typeface="Symbol" pitchFamily="18" charset="2"/>
              </a:rPr>
              <a:t> způsobem na kouli) a ta je konformně zobrazena na kuželovou plochu obecně položenou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p:cNvPicPr>
            <a:picLocks noChangeAspect="1" noChangeArrowheads="1"/>
          </p:cNvPicPr>
          <p:nvPr/>
        </p:nvPicPr>
        <p:blipFill>
          <a:blip r:embed="rId7" cstate="print"/>
          <a:srcRect/>
          <a:stretch>
            <a:fillRect/>
          </a:stretch>
        </p:blipFill>
        <p:spPr bwMode="auto">
          <a:xfrm>
            <a:off x="1000100" y="285728"/>
            <a:ext cx="7915275" cy="500062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5474" name="Picture 2" descr="obr22"/>
          <p:cNvPicPr>
            <a:picLocks noChangeAspect="1" noChangeArrowheads="1"/>
          </p:cNvPicPr>
          <p:nvPr/>
        </p:nvPicPr>
        <p:blipFill>
          <a:blip r:embed="rId7" cstate="print"/>
          <a:srcRect/>
          <a:stretch>
            <a:fillRect/>
          </a:stretch>
        </p:blipFill>
        <p:spPr bwMode="auto">
          <a:xfrm>
            <a:off x="1714480" y="785794"/>
            <a:ext cx="5715040" cy="4601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0898" name="Picture 2"/>
          <p:cNvPicPr>
            <a:picLocks noChangeAspect="1" noChangeArrowheads="1"/>
          </p:cNvPicPr>
          <p:nvPr/>
        </p:nvPicPr>
        <p:blipFill>
          <a:blip r:embed="rId7" cstate="print"/>
          <a:srcRect l="2344" t="31250" r="60156" b="19791"/>
          <a:stretch>
            <a:fillRect/>
          </a:stretch>
        </p:blipFill>
        <p:spPr bwMode="auto">
          <a:xfrm>
            <a:off x="1000100" y="285728"/>
            <a:ext cx="6858048" cy="50363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p:cNvPicPr>
            <a:picLocks noChangeAspect="1" noChangeArrowheads="1"/>
          </p:cNvPicPr>
          <p:nvPr/>
        </p:nvPicPr>
        <p:blipFill>
          <a:blip r:embed="rId7" cstate="print"/>
          <a:srcRect/>
          <a:stretch>
            <a:fillRect/>
          </a:stretch>
        </p:blipFill>
        <p:spPr bwMode="auto">
          <a:xfrm>
            <a:off x="571472" y="214290"/>
            <a:ext cx="3733800" cy="4838700"/>
          </a:xfrm>
          <a:prstGeom prst="rect">
            <a:avLst/>
          </a:prstGeom>
          <a:noFill/>
          <a:ln w="9525" algn="ctr">
            <a:noFill/>
            <a:miter lim="800000"/>
            <a:headEnd/>
            <a:tailEnd/>
          </a:ln>
          <a:effectLst/>
        </p:spPr>
      </p:pic>
      <p:pic>
        <p:nvPicPr>
          <p:cNvPr id="4" name="Picture 2" descr="Základní triangulační list"/>
          <p:cNvPicPr>
            <a:picLocks noChangeAspect="1" noChangeArrowheads="1"/>
          </p:cNvPicPr>
          <p:nvPr/>
        </p:nvPicPr>
        <p:blipFill>
          <a:blip r:embed="rId8" cstate="print"/>
          <a:srcRect/>
          <a:stretch>
            <a:fillRect/>
          </a:stretch>
        </p:blipFill>
        <p:spPr bwMode="auto">
          <a:xfrm>
            <a:off x="4357686" y="214290"/>
            <a:ext cx="4457700" cy="2762251"/>
          </a:xfrm>
          <a:prstGeom prst="rect">
            <a:avLst/>
          </a:prstGeom>
          <a:noFill/>
        </p:spPr>
      </p:pic>
      <p:pic>
        <p:nvPicPr>
          <p:cNvPr id="5" name="Picture 4" descr="Triangulační a mapový list"/>
          <p:cNvPicPr>
            <a:picLocks noChangeAspect="1" noChangeArrowheads="1"/>
          </p:cNvPicPr>
          <p:nvPr/>
        </p:nvPicPr>
        <p:blipFill>
          <a:blip r:embed="rId9" cstate="print"/>
          <a:srcRect/>
          <a:stretch>
            <a:fillRect/>
          </a:stretch>
        </p:blipFill>
        <p:spPr bwMode="auto">
          <a:xfrm>
            <a:off x="4357686" y="3214686"/>
            <a:ext cx="4216445" cy="205030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5" name="Picture 9" descr="G:\MU - zima 2016\2Prednaska\mapa_sveta.jpg"/>
          <p:cNvPicPr>
            <a:picLocks noChangeAspect="1" noChangeArrowheads="1"/>
          </p:cNvPicPr>
          <p:nvPr/>
        </p:nvPicPr>
        <p:blipFill>
          <a:blip r:embed="rId2" cstate="print"/>
          <a:srcRect/>
          <a:stretch>
            <a:fillRect/>
          </a:stretch>
        </p:blipFill>
        <p:spPr bwMode="auto">
          <a:xfrm>
            <a:off x="5857884" y="2714620"/>
            <a:ext cx="3059077" cy="1576389"/>
          </a:xfrm>
          <a:prstGeom prst="rect">
            <a:avLst/>
          </a:prstGeom>
          <a:noFill/>
        </p:spPr>
      </p:pic>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9" name="Skupina 18"/>
          <p:cNvGrpSpPr/>
          <p:nvPr/>
        </p:nvGrpSpPr>
        <p:grpSpPr>
          <a:xfrm rot="5400000">
            <a:off x="3857620" y="3571876"/>
            <a:ext cx="857256" cy="500066"/>
            <a:chOff x="2716186" y="590857"/>
            <a:chExt cx="230893" cy="270102"/>
          </a:xfrm>
        </p:grpSpPr>
        <p:sp>
          <p:nvSpPr>
            <p:cNvPr id="20" name="Šipka doprava 19"/>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1"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p:txBody>
        </p:sp>
      </p:grpSp>
      <p:sp>
        <p:nvSpPr>
          <p:cNvPr id="25" name="Rectangle 10"/>
          <p:cNvSpPr>
            <a:spLocks noChangeArrowheads="1"/>
          </p:cNvSpPr>
          <p:nvPr/>
        </p:nvSpPr>
        <p:spPr bwMode="auto">
          <a:xfrm>
            <a:off x="285720" y="785794"/>
            <a:ext cx="6781800" cy="3429000"/>
          </a:xfrm>
          <a:prstGeom prst="rect">
            <a:avLst/>
          </a:prstGeom>
          <a:noFill/>
          <a:ln w="9525">
            <a:noFill/>
            <a:miter lim="800000"/>
            <a:headEnd/>
            <a:tailEnd/>
          </a:ln>
          <a:effectLst/>
        </p:spPr>
        <p:txBody>
          <a:bodyPr/>
          <a:lstStyle/>
          <a:p>
            <a:pPr marL="342900" indent="-342900">
              <a:lnSpc>
                <a:spcPct val="100000"/>
              </a:lnSpc>
            </a:pPr>
            <a:r>
              <a:rPr lang="cs-CZ" sz="3200" b="1" u="none" dirty="0"/>
              <a:t>Země je „kulatá“ </a:t>
            </a:r>
          </a:p>
          <a:p>
            <a:pPr marL="342900" indent="-342900">
              <a:lnSpc>
                <a:spcPct val="100000"/>
              </a:lnSpc>
              <a:buFontTx/>
              <a:buNone/>
            </a:pPr>
            <a:endParaRPr lang="cs-CZ" sz="3200" b="1" u="none" dirty="0"/>
          </a:p>
          <a:p>
            <a:pPr marL="342900" indent="-342900">
              <a:lnSpc>
                <a:spcPct val="100000"/>
              </a:lnSpc>
            </a:pPr>
            <a:endParaRPr lang="cs-CZ" sz="3200" b="1" u="none" dirty="0"/>
          </a:p>
          <a:p>
            <a:pPr marL="342900" indent="-342900">
              <a:lnSpc>
                <a:spcPct val="100000"/>
              </a:lnSpc>
            </a:pPr>
            <a:endParaRPr lang="cs-CZ" sz="3200" b="1" u="none" dirty="0"/>
          </a:p>
          <a:p>
            <a:pPr marL="342900" indent="-342900">
              <a:lnSpc>
                <a:spcPct val="100000"/>
              </a:lnSpc>
            </a:pPr>
            <a:r>
              <a:rPr lang="cs-CZ" sz="3200" b="1" u="none" dirty="0" smtClean="0"/>
              <a:t>		     Mapy </a:t>
            </a:r>
            <a:r>
              <a:rPr lang="cs-CZ" sz="3200" b="1" u="none" dirty="0"/>
              <a:t>jsou „placaté“</a:t>
            </a:r>
          </a:p>
        </p:txBody>
      </p:sp>
      <p:sp>
        <p:nvSpPr>
          <p:cNvPr id="30" name="Rectangle 10"/>
          <p:cNvSpPr>
            <a:spLocks noChangeArrowheads="1"/>
          </p:cNvSpPr>
          <p:nvPr/>
        </p:nvSpPr>
        <p:spPr bwMode="auto">
          <a:xfrm>
            <a:off x="1071538" y="4214818"/>
            <a:ext cx="6781800" cy="1500174"/>
          </a:xfrm>
          <a:prstGeom prst="rect">
            <a:avLst/>
          </a:prstGeom>
          <a:noFill/>
          <a:ln w="9525">
            <a:noFill/>
            <a:miter lim="800000"/>
            <a:headEnd/>
            <a:tailEnd/>
          </a:ln>
          <a:effectLst/>
        </p:spPr>
        <p:txBody>
          <a:bodyPr/>
          <a:lstStyle/>
          <a:p>
            <a:pPr marL="342900" indent="-342900">
              <a:lnSpc>
                <a:spcPct val="100000"/>
              </a:lnSpc>
            </a:pPr>
            <a:r>
              <a:rPr lang="cs-CZ" sz="3200" b="1" u="none" dirty="0" smtClean="0"/>
              <a:t>Ab</a:t>
            </a:r>
            <a:r>
              <a:rPr lang="cs-CZ" sz="3200" b="1" dirty="0" smtClean="0"/>
              <a:t>ychom mapy dobře vyrobili máme matematickou kartografii</a:t>
            </a:r>
            <a:endParaRPr lang="cs-CZ" sz="3200" b="1" u="none" dirty="0"/>
          </a:p>
        </p:txBody>
      </p:sp>
      <p:cxnSp>
        <p:nvCxnSpPr>
          <p:cNvPr id="32" name="Přímá spojovací čára 31"/>
          <p:cNvCxnSpPr/>
          <p:nvPr/>
        </p:nvCxnSpPr>
        <p:spPr>
          <a:xfrm>
            <a:off x="3143240" y="1785926"/>
            <a:ext cx="857256" cy="785818"/>
          </a:xfrm>
          <a:prstGeom prst="line">
            <a:avLst/>
          </a:prstGeom>
          <a:ln w="263525"/>
        </p:spPr>
        <p:style>
          <a:lnRef idx="1">
            <a:schemeClr val="accent1"/>
          </a:lnRef>
          <a:fillRef idx="0">
            <a:schemeClr val="accent1"/>
          </a:fillRef>
          <a:effectRef idx="0">
            <a:schemeClr val="accent1"/>
          </a:effectRef>
          <a:fontRef idx="minor">
            <a:schemeClr val="tx1"/>
          </a:fontRef>
        </p:style>
      </p:cxnSp>
      <p:cxnSp>
        <p:nvCxnSpPr>
          <p:cNvPr id="33" name="Přímá spojovací čára 32"/>
          <p:cNvCxnSpPr/>
          <p:nvPr/>
        </p:nvCxnSpPr>
        <p:spPr>
          <a:xfrm rot="5400000">
            <a:off x="3143240" y="1785926"/>
            <a:ext cx="785818" cy="785818"/>
          </a:xfrm>
          <a:prstGeom prst="line">
            <a:avLst/>
          </a:prstGeom>
          <a:ln w="263525"/>
        </p:spPr>
        <p:style>
          <a:lnRef idx="1">
            <a:schemeClr val="accent1"/>
          </a:lnRef>
          <a:fillRef idx="0">
            <a:schemeClr val="accent1"/>
          </a:fillRef>
          <a:effectRef idx="0">
            <a:schemeClr val="accent1"/>
          </a:effectRef>
          <a:fontRef idx="minor">
            <a:schemeClr val="tx1"/>
          </a:fontRef>
        </p:style>
      </p:cxnSp>
      <p:pic>
        <p:nvPicPr>
          <p:cNvPr id="39946" name="Picture 10" descr="G:\MU - zima 2016\2Prednaska\1571.jpg"/>
          <p:cNvPicPr>
            <a:picLocks noChangeAspect="1" noChangeArrowheads="1"/>
          </p:cNvPicPr>
          <p:nvPr/>
        </p:nvPicPr>
        <p:blipFill>
          <a:blip r:embed="rId8" cstate="print"/>
          <a:srcRect/>
          <a:stretch>
            <a:fillRect/>
          </a:stretch>
        </p:blipFill>
        <p:spPr bwMode="auto">
          <a:xfrm>
            <a:off x="4071934" y="142852"/>
            <a:ext cx="2389182" cy="238918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4"/>
          <p:cNvSpPr>
            <a:spLocks noChangeArrowheads="1"/>
          </p:cNvSpPr>
          <p:nvPr/>
        </p:nvSpPr>
        <p:spPr bwMode="auto">
          <a:xfrm>
            <a:off x="503238" y="552450"/>
            <a:ext cx="5886450" cy="549275"/>
          </a:xfrm>
          <a:prstGeom prst="rect">
            <a:avLst/>
          </a:prstGeom>
          <a:noFill/>
          <a:ln w="9525">
            <a:noFill/>
            <a:round/>
            <a:headEnd/>
            <a:tailEnd/>
          </a:ln>
          <a:effectLst/>
        </p:spPr>
        <p:txBody>
          <a:bodyPr lIns="0" tIns="0" rIns="0" bIns="0" anchor="ctr">
            <a:spAutoFit/>
          </a:bodyPr>
          <a:lstStyle/>
          <a:p>
            <a:pPr defTabSz="449263">
              <a:lnSpc>
                <a:spcPct val="100000"/>
              </a:lnSpc>
              <a:spcBef>
                <a:spcPct val="0"/>
              </a:spcBef>
              <a:buFontTx/>
              <a:buNone/>
              <a:tabLst>
                <a:tab pos="723900" algn="l"/>
                <a:tab pos="1447800" algn="l"/>
                <a:tab pos="2171700" algn="l"/>
                <a:tab pos="2895600" algn="l"/>
                <a:tab pos="3619500" algn="l"/>
                <a:tab pos="4343400" algn="l"/>
                <a:tab pos="5067300" algn="l"/>
                <a:tab pos="5791200" algn="l"/>
              </a:tabLst>
            </a:pPr>
            <a:r>
              <a:rPr lang="cs-CZ" sz="3600" b="1" u="none" dirty="0">
                <a:latin typeface="Arial" pitchFamily="34" charset="0"/>
                <a:cs typeface="Arial" pitchFamily="34" charset="0"/>
              </a:rPr>
              <a:t>Shrnutí</a:t>
            </a:r>
            <a:endParaRPr lang="en-GB" sz="3600" b="1" u="none" dirty="0">
              <a:latin typeface="Arial" pitchFamily="34" charset="0"/>
              <a:cs typeface="Arial" pitchFamily="34" charset="0"/>
            </a:endParaRPr>
          </a:p>
        </p:txBody>
      </p:sp>
      <p:sp>
        <p:nvSpPr>
          <p:cNvPr id="4" name="Rectangle 5"/>
          <p:cNvSpPr>
            <a:spLocks noChangeArrowheads="1"/>
          </p:cNvSpPr>
          <p:nvPr/>
        </p:nvSpPr>
        <p:spPr bwMode="auto">
          <a:xfrm>
            <a:off x="357158" y="1214422"/>
            <a:ext cx="7848600" cy="3785652"/>
          </a:xfrm>
          <a:prstGeom prst="rect">
            <a:avLst/>
          </a:prstGeom>
          <a:noFill/>
          <a:ln w="9525">
            <a:noFill/>
            <a:round/>
            <a:headEnd/>
            <a:tailEnd/>
          </a:ln>
          <a:effectLst/>
        </p:spPr>
        <p:txBody>
          <a:bodyPr lIns="0" tIns="0" rIns="0" bIns="0">
            <a:spAutoFit/>
          </a:bodyPr>
          <a:lstStyle/>
          <a:p>
            <a:pPr marL="274320" lvl="1" indent="-274320" defTabSz="449263" fontAlgn="auto">
              <a:lnSpc>
                <a:spcPct val="90000"/>
              </a:lnSpc>
              <a:spcBef>
                <a:spcPts val="580"/>
              </a:spcBef>
              <a:spcAft>
                <a:spcPts val="0"/>
              </a:spcAft>
              <a:buClr>
                <a:schemeClr val="accent1"/>
              </a:buClr>
              <a:buSzPct val="85000"/>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sz="2400" dirty="0" smtClean="0">
                <a:latin typeface="Arial" pitchFamily="34" charset="0"/>
                <a:cs typeface="Arial" pitchFamily="34" charset="0"/>
                <a:sym typeface="Symbol" pitchFamily="18" charset="2"/>
              </a:rPr>
              <a:t>Souřadný systém svázaný s Křovákovým zobrazením</a:t>
            </a:r>
          </a:p>
          <a:p>
            <a:pPr marL="274320" lvl="1" indent="-274320" defTabSz="449263" fontAlgn="auto">
              <a:lnSpc>
                <a:spcPct val="90000"/>
              </a:lnSpc>
              <a:spcBef>
                <a:spcPts val="580"/>
              </a:spcBef>
              <a:spcAft>
                <a:spcPts val="0"/>
              </a:spcAft>
              <a:buClr>
                <a:schemeClr val="accent1"/>
              </a:buClr>
              <a:buSzPct val="85000"/>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sz="2400" dirty="0" smtClean="0">
                <a:latin typeface="Arial" pitchFamily="34" charset="0"/>
                <a:cs typeface="Arial" pitchFamily="34" charset="0"/>
                <a:sym typeface="Symbol" pitchFamily="18" charset="2"/>
              </a:rPr>
              <a:t>Navržen v době první republiky pro mapy nejvyšší přesnosti</a:t>
            </a:r>
          </a:p>
          <a:p>
            <a:pPr marL="274320" lvl="1" indent="-274320" defTabSz="449263" fontAlgn="auto">
              <a:lnSpc>
                <a:spcPct val="90000"/>
              </a:lnSpc>
              <a:spcBef>
                <a:spcPts val="580"/>
              </a:spcBef>
              <a:spcAft>
                <a:spcPts val="0"/>
              </a:spcAft>
              <a:buClr>
                <a:schemeClr val="accent1"/>
              </a:buClr>
              <a:buSzPct val="85000"/>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sz="2400" dirty="0" smtClean="0">
                <a:latin typeface="Arial" pitchFamily="34" charset="0"/>
                <a:cs typeface="Arial" pitchFamily="34" charset="0"/>
                <a:sym typeface="Symbol" pitchFamily="18" charset="2"/>
              </a:rPr>
              <a:t>Kuželové zobrazení</a:t>
            </a:r>
          </a:p>
          <a:p>
            <a:pPr marL="274320" lvl="1" indent="-274320" defTabSz="449263" fontAlgn="auto">
              <a:lnSpc>
                <a:spcPct val="90000"/>
              </a:lnSpc>
              <a:spcBef>
                <a:spcPts val="580"/>
              </a:spcBef>
              <a:spcAft>
                <a:spcPts val="0"/>
              </a:spcAft>
              <a:buClr>
                <a:schemeClr val="accent1"/>
              </a:buClr>
              <a:buSzPct val="85000"/>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sz="2400" dirty="0" smtClean="0">
                <a:latin typeface="Arial" pitchFamily="34" charset="0"/>
                <a:cs typeface="Arial" pitchFamily="34" charset="0"/>
                <a:sym typeface="Symbol" pitchFamily="18" charset="2"/>
              </a:rPr>
              <a:t>Počátek souřadnic ve vrcholu </a:t>
            </a:r>
            <a:br>
              <a:rPr lang="cs-CZ" sz="2400" dirty="0" smtClean="0">
                <a:latin typeface="Arial" pitchFamily="34" charset="0"/>
                <a:cs typeface="Arial" pitchFamily="34" charset="0"/>
                <a:sym typeface="Symbol" pitchFamily="18" charset="2"/>
              </a:rPr>
            </a:br>
            <a:r>
              <a:rPr lang="cs-CZ" sz="2400" dirty="0" smtClean="0">
                <a:latin typeface="Arial" pitchFamily="34" charset="0"/>
                <a:cs typeface="Arial" pitchFamily="34" charset="0"/>
                <a:sym typeface="Symbol" pitchFamily="18" charset="2"/>
              </a:rPr>
              <a:t>kužele =&gt; záporné souřadnice</a:t>
            </a:r>
          </a:p>
          <a:p>
            <a:pPr marL="274320" lvl="1" indent="-274320" defTabSz="449263" fontAlgn="auto">
              <a:lnSpc>
                <a:spcPct val="90000"/>
              </a:lnSpc>
              <a:spcBef>
                <a:spcPts val="580"/>
              </a:spcBef>
              <a:spcAft>
                <a:spcPts val="0"/>
              </a:spcAft>
              <a:buClr>
                <a:schemeClr val="accent1"/>
              </a:buClr>
              <a:buSzPct val="85000"/>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sz="2400" dirty="0" smtClean="0">
                <a:latin typeface="Arial" pitchFamily="34" charset="0"/>
                <a:cs typeface="Arial" pitchFamily="34" charset="0"/>
                <a:sym typeface="Symbol" pitchFamily="18" charset="2"/>
              </a:rPr>
              <a:t>Prohozené osy x a y</a:t>
            </a:r>
            <a:endParaRPr lang="cs-CZ" sz="2400" dirty="0">
              <a:latin typeface="Arial" pitchFamily="34" charset="0"/>
              <a:cs typeface="Arial" pitchFamily="34" charset="0"/>
              <a:sym typeface="Symbol" pitchFamily="18" charset="2"/>
            </a:endParaRPr>
          </a:p>
          <a:p>
            <a:pPr marL="274320" lvl="1" indent="-274320" defTabSz="449263" fontAlgn="auto">
              <a:lnSpc>
                <a:spcPct val="90000"/>
              </a:lnSpc>
              <a:spcBef>
                <a:spcPts val="580"/>
              </a:spcBef>
              <a:spcAft>
                <a:spcPts val="0"/>
              </a:spcAft>
              <a:buClr>
                <a:schemeClr val="accent1"/>
              </a:buClr>
              <a:buSzPct val="85000"/>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sz="2400" dirty="0">
                <a:latin typeface="Arial" pitchFamily="34" charset="0"/>
                <a:cs typeface="Arial" pitchFamily="34" charset="0"/>
                <a:sym typeface="Symbol" pitchFamily="18" charset="2"/>
              </a:rPr>
              <a:t>Jednotky v m</a:t>
            </a:r>
          </a:p>
          <a:p>
            <a:pPr marL="274320" lvl="1" indent="-274320" defTabSz="449263" fontAlgn="auto">
              <a:lnSpc>
                <a:spcPct val="90000"/>
              </a:lnSpc>
              <a:spcBef>
                <a:spcPts val="580"/>
              </a:spcBef>
              <a:spcAft>
                <a:spcPts val="0"/>
              </a:spcAft>
              <a:buClr>
                <a:schemeClr val="accent1"/>
              </a:buClr>
              <a:buSzPct val="85000"/>
              <a:buFont typeface="Wingdings 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sz="2400" dirty="0">
                <a:latin typeface="Arial" pitchFamily="34" charset="0"/>
                <a:cs typeface="Arial" pitchFamily="34" charset="0"/>
                <a:sym typeface="Symbol" pitchFamily="18" charset="2"/>
              </a:rPr>
              <a:t>Jednotkou mapy – základní </a:t>
            </a:r>
            <a:br>
              <a:rPr lang="cs-CZ" sz="2400" dirty="0">
                <a:latin typeface="Arial" pitchFamily="34" charset="0"/>
                <a:cs typeface="Arial" pitchFamily="34" charset="0"/>
                <a:sym typeface="Symbol" pitchFamily="18" charset="2"/>
              </a:rPr>
            </a:br>
            <a:r>
              <a:rPr lang="cs-CZ" sz="2400" dirty="0">
                <a:latin typeface="Arial" pitchFamily="34" charset="0"/>
                <a:cs typeface="Arial" pitchFamily="34" charset="0"/>
                <a:sym typeface="Symbol" pitchFamily="18" charset="2"/>
              </a:rPr>
              <a:t>triangulační list v měřítku 1:100000</a:t>
            </a:r>
            <a:endParaRPr lang="en-GB" sz="2400" dirty="0">
              <a:latin typeface="Arial" pitchFamily="34" charset="0"/>
              <a:cs typeface="Arial" pitchFamily="34" charset="0"/>
              <a:sym typeface="Symbol" pitchFamily="18" charset="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84993" name="Object 1"/>
          <p:cNvGraphicFramePr>
            <a:graphicFrameLocks noChangeAspect="1"/>
          </p:cNvGraphicFramePr>
          <p:nvPr/>
        </p:nvGraphicFramePr>
        <p:xfrm>
          <a:off x="1357290" y="1571612"/>
          <a:ext cx="6847333" cy="3857652"/>
        </p:xfrm>
        <a:graphic>
          <a:graphicData uri="http://schemas.openxmlformats.org/presentationml/2006/ole">
            <p:oleObj spid="_x0000_s84993" r:id="rId8" imgW="4437521" imgH="2511344" progId="">
              <p:embed/>
            </p:oleObj>
          </a:graphicData>
        </a:graphic>
      </p:graphicFrame>
      <p:sp>
        <p:nvSpPr>
          <p:cNvPr id="6" name="TextovéPole 5"/>
          <p:cNvSpPr txBox="1"/>
          <p:nvPr/>
        </p:nvSpPr>
        <p:spPr>
          <a:xfrm>
            <a:off x="1357290" y="500042"/>
            <a:ext cx="6715172" cy="1200329"/>
          </a:xfrm>
          <a:prstGeom prst="rect">
            <a:avLst/>
          </a:prstGeom>
          <a:noFill/>
        </p:spPr>
        <p:txBody>
          <a:bodyPr wrap="square" rtlCol="0">
            <a:spAutoFit/>
          </a:bodyPr>
          <a:lstStyle/>
          <a:p>
            <a:pPr algn="ctr"/>
            <a:r>
              <a:rPr lang="cs-CZ" sz="2400" b="1" dirty="0" smtClean="0"/>
              <a:t>Geometrická představa válcového příčného konformního zobrazení (Gauss-</a:t>
            </a:r>
            <a:r>
              <a:rPr lang="cs-CZ" sz="2400" b="1" dirty="0" err="1" smtClean="0"/>
              <a:t>Krügerovo</a:t>
            </a:r>
            <a:r>
              <a:rPr lang="cs-CZ" sz="2400" b="1" dirty="0" smtClean="0"/>
              <a:t> a </a:t>
            </a:r>
            <a:r>
              <a:rPr lang="cs-CZ" sz="2400" b="1" dirty="0" err="1" smtClean="0"/>
              <a:t>Mercatorovo</a:t>
            </a:r>
            <a:r>
              <a:rPr lang="cs-CZ" sz="2400" b="1" dirty="0" smtClean="0"/>
              <a:t>)</a:t>
            </a:r>
            <a:endParaRPr lang="cs-CZ"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88065" name="Object 1"/>
          <p:cNvGraphicFramePr>
            <a:graphicFrameLocks noChangeAspect="1"/>
          </p:cNvGraphicFramePr>
          <p:nvPr/>
        </p:nvGraphicFramePr>
        <p:xfrm>
          <a:off x="3454706" y="357166"/>
          <a:ext cx="5171038" cy="5572164"/>
        </p:xfrm>
        <a:graphic>
          <a:graphicData uri="http://schemas.openxmlformats.org/presentationml/2006/ole">
            <p:oleObj spid="_x0000_s88065" r:id="rId8" imgW="4187606" imgH="4504572" progId="">
              <p:embed/>
            </p:oleObj>
          </a:graphicData>
        </a:graphic>
      </p:graphicFrame>
      <p:sp>
        <p:nvSpPr>
          <p:cNvPr id="5" name="TextovéPole 4"/>
          <p:cNvSpPr txBox="1"/>
          <p:nvPr/>
        </p:nvSpPr>
        <p:spPr>
          <a:xfrm>
            <a:off x="714348" y="1000108"/>
            <a:ext cx="3000396" cy="1200329"/>
          </a:xfrm>
          <a:prstGeom prst="rect">
            <a:avLst/>
          </a:prstGeom>
          <a:noFill/>
        </p:spPr>
        <p:txBody>
          <a:bodyPr wrap="square" rtlCol="0">
            <a:spAutoFit/>
          </a:bodyPr>
          <a:lstStyle/>
          <a:p>
            <a:pPr algn="ctr"/>
            <a:r>
              <a:rPr lang="cs-CZ" sz="2400" b="1" dirty="0" smtClean="0"/>
              <a:t>Rozvinutí 6 stupňových pásů na povrch válce</a:t>
            </a:r>
            <a:endParaRPr lang="cs-CZ"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6497" name="Picture 1" descr="min_max_krovak"/>
          <p:cNvPicPr>
            <a:picLocks noChangeAspect="1" noChangeArrowheads="1"/>
          </p:cNvPicPr>
          <p:nvPr/>
        </p:nvPicPr>
        <p:blipFill>
          <a:blip r:embed="rId7" cstate="print"/>
          <a:srcRect/>
          <a:stretch>
            <a:fillRect/>
          </a:stretch>
        </p:blipFill>
        <p:spPr bwMode="auto">
          <a:xfrm>
            <a:off x="3365169" y="0"/>
            <a:ext cx="4853317" cy="5643578"/>
          </a:xfrm>
          <a:prstGeom prst="rect">
            <a:avLst/>
          </a:prstGeom>
          <a:noFill/>
          <a:ln w="9525">
            <a:noFill/>
            <a:miter lim="800000"/>
            <a:headEnd/>
            <a:tailEnd/>
          </a:ln>
        </p:spPr>
      </p:pic>
      <p:sp>
        <p:nvSpPr>
          <p:cNvPr id="4" name="TextovéPole 3"/>
          <p:cNvSpPr txBox="1"/>
          <p:nvPr/>
        </p:nvSpPr>
        <p:spPr>
          <a:xfrm>
            <a:off x="714348" y="1000108"/>
            <a:ext cx="3000396" cy="1200329"/>
          </a:xfrm>
          <a:prstGeom prst="rect">
            <a:avLst/>
          </a:prstGeom>
          <a:noFill/>
        </p:spPr>
        <p:txBody>
          <a:bodyPr wrap="square" rtlCol="0">
            <a:spAutoFit/>
          </a:bodyPr>
          <a:lstStyle/>
          <a:p>
            <a:pPr algn="ctr"/>
            <a:r>
              <a:rPr lang="cs-CZ" sz="2400" b="1" dirty="0" smtClean="0"/>
              <a:t>Odsunutí hodnot Y (osy X) o 500km západně</a:t>
            </a:r>
            <a:endParaRPr lang="cs-CZ"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délník 2"/>
          <p:cNvSpPr/>
          <p:nvPr/>
        </p:nvSpPr>
        <p:spPr>
          <a:xfrm>
            <a:off x="214282" y="500042"/>
            <a:ext cx="8429652" cy="4924425"/>
          </a:xfrm>
          <a:prstGeom prst="rect">
            <a:avLst/>
          </a:prstGeom>
        </p:spPr>
        <p:txBody>
          <a:bodyPr wrap="square">
            <a:spAutoFit/>
          </a:bodyPr>
          <a:lstStyle/>
          <a:p>
            <a:r>
              <a:rPr lang="cs-CZ" sz="2400" b="1" dirty="0" smtClean="0"/>
              <a:t>Závěr - volba kartografického zobrazení</a:t>
            </a:r>
          </a:p>
          <a:p>
            <a:endParaRPr lang="cs-CZ" dirty="0" smtClean="0"/>
          </a:p>
          <a:p>
            <a:r>
              <a:rPr lang="cs-CZ" dirty="0" smtClean="0"/>
              <a:t>Samotná volba kartografického zobrazení závisí na velikosti území, tvaru území, geografické poloze, obsahu a účelu mapy.</a:t>
            </a:r>
          </a:p>
          <a:p>
            <a:endParaRPr lang="cs-CZ" dirty="0" smtClean="0"/>
          </a:p>
          <a:p>
            <a:r>
              <a:rPr lang="cs-CZ" b="1" dirty="0" smtClean="0"/>
              <a:t>Velikost území</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s narůstající velikostí území se zvětšuje zkreslení v okrajových částech, volí se jednoduchá zobrazení (azimutální nebo kuželová)</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pro mapy Země se používají nepravá nebo </a:t>
            </a:r>
            <a:r>
              <a:rPr lang="cs-CZ" sz="2000" dirty="0" err="1" smtClean="0">
                <a:latin typeface="+mn-lt"/>
              </a:rPr>
              <a:t>mnohokuželová</a:t>
            </a:r>
            <a:r>
              <a:rPr lang="cs-CZ" sz="2000" dirty="0" smtClean="0">
                <a:latin typeface="+mn-lt"/>
              </a:rPr>
              <a:t> zobrazení</a:t>
            </a:r>
          </a:p>
          <a:p>
            <a:endParaRPr lang="cs-CZ" dirty="0" smtClean="0"/>
          </a:p>
          <a:p>
            <a:r>
              <a:rPr lang="cs-CZ" b="1" dirty="0" smtClean="0"/>
              <a:t>Tvar území</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malé hodnoty zkreslení jsou dosaženy co nejblíže k dotykovým nebo sečným křivkám</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pro okrouhlá území se azimutální zobrazení, pro protáhlá území jsou vhodnější kuželová nebo válcová zobrazení</a:t>
            </a:r>
          </a:p>
          <a:p>
            <a:endParaRPr lang="cs-CZ"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délník 2"/>
          <p:cNvSpPr/>
          <p:nvPr/>
        </p:nvSpPr>
        <p:spPr>
          <a:xfrm>
            <a:off x="214282" y="214290"/>
            <a:ext cx="8429652" cy="4924425"/>
          </a:xfrm>
          <a:prstGeom prst="rect">
            <a:avLst/>
          </a:prstGeom>
        </p:spPr>
        <p:txBody>
          <a:bodyPr wrap="square">
            <a:spAutoFit/>
          </a:bodyPr>
          <a:lstStyle/>
          <a:p>
            <a:endParaRPr lang="cs-CZ" dirty="0" smtClean="0"/>
          </a:p>
          <a:p>
            <a:r>
              <a:rPr lang="cs-CZ" b="1" dirty="0" smtClean="0"/>
              <a:t>Geografická poloha</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co nejmenšího zkreslení se dosahuje na mapách malých území, pro která se volí jednoduchá zobrazení</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rovníkové oblasti – válcová zobrazení v normální poloze</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oblasti mírného pásu (zvláště jsou-li rozložena podél rovnoběžek) - kuželová zobrazení v normální poloze</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obecně geografické mapy - vyrovnávací zobrazení</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polární vrchlíky - azimutální zobrazení v normální poloze</a:t>
            </a:r>
          </a:p>
          <a:p>
            <a:endParaRPr lang="cs-CZ" sz="2000" dirty="0" smtClean="0"/>
          </a:p>
          <a:p>
            <a:r>
              <a:rPr lang="cs-CZ" b="1" dirty="0" smtClean="0"/>
              <a:t>Obsah mapy</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topografické a navigační mapy - úhlojevná zobrazení,</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automapy a dopravní mapy - délkojevná zobrazení,</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kartogramy a mapy pro srovnání ploch - plochojevná zobrazení</a:t>
            </a:r>
          </a:p>
          <a:p>
            <a:endParaRPr lang="cs-CZ"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délník 2"/>
          <p:cNvSpPr/>
          <p:nvPr/>
        </p:nvSpPr>
        <p:spPr>
          <a:xfrm>
            <a:off x="214282" y="214290"/>
            <a:ext cx="8429652" cy="3831818"/>
          </a:xfrm>
          <a:prstGeom prst="rect">
            <a:avLst/>
          </a:prstGeom>
        </p:spPr>
        <p:txBody>
          <a:bodyPr wrap="square">
            <a:spAutoFit/>
          </a:bodyPr>
          <a:lstStyle/>
          <a:p>
            <a:endParaRPr lang="cs-CZ" sz="2000" dirty="0" smtClean="0"/>
          </a:p>
          <a:p>
            <a:r>
              <a:rPr lang="cs-CZ" b="1" dirty="0" smtClean="0"/>
              <a:t>Účel mapy</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tematické mapy podrobného mapování (náročné na zkreslení), požadovaného zkreslení (úhly ploch, délky) se dosahuje dokonalým přimknutím zobrazovací plochy k referenční ploše</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mapy katastrální a topografické - jednoduchá úhlojevná zobrazení, kde o tvaru rozvinutelné zobrazovací plochy a její poloze rozhoduje tvar a rozsah zobrazovaného území a zobrazení po částech</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přehledné mapy - co nejméně zkreslený obraz referenční plochy</a:t>
            </a:r>
          </a:p>
          <a:p>
            <a:pPr marL="274320" indent="-274320" fontAlgn="auto">
              <a:lnSpc>
                <a:spcPct val="90000"/>
              </a:lnSpc>
              <a:spcBef>
                <a:spcPts val="580"/>
              </a:spcBef>
              <a:spcAft>
                <a:spcPts val="0"/>
              </a:spcAft>
              <a:buClr>
                <a:schemeClr val="accent1"/>
              </a:buClr>
              <a:buSzPct val="85000"/>
              <a:buFont typeface="Wingdings 2"/>
              <a:buChar char=""/>
            </a:pPr>
            <a:r>
              <a:rPr lang="cs-CZ" sz="2000" dirty="0" smtClean="0">
                <a:latin typeface="+mn-lt"/>
              </a:rPr>
              <a:t>atlasy a soubory tematických map - srovnatelné druhy zobrazení, nebo stejná zobrazení</a:t>
            </a:r>
          </a:p>
          <a:p>
            <a:pPr marL="274320" indent="-274320" fontAlgn="auto">
              <a:lnSpc>
                <a:spcPct val="90000"/>
              </a:lnSpc>
              <a:spcBef>
                <a:spcPts val="580"/>
              </a:spcBef>
              <a:spcAft>
                <a:spcPts val="0"/>
              </a:spcAft>
              <a:buClr>
                <a:schemeClr val="accent1"/>
              </a:buClr>
              <a:buSzPct val="85000"/>
              <a:buFont typeface="Wingdings 2"/>
              <a:buChar char=""/>
            </a:pPr>
            <a:endParaRPr lang="cs-CZ" sz="2000" dirty="0" smtClean="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4" name="Picture 8" descr="G:\MU - zima 2016\2Prednaska\radonova-mapa-cr.gif"/>
          <p:cNvPicPr>
            <a:picLocks noChangeAspect="1" noChangeArrowheads="1"/>
          </p:cNvPicPr>
          <p:nvPr/>
        </p:nvPicPr>
        <p:blipFill>
          <a:blip r:embed="rId3" cstate="print"/>
          <a:srcRect/>
          <a:stretch>
            <a:fillRect/>
          </a:stretch>
        </p:blipFill>
        <p:spPr bwMode="auto">
          <a:xfrm>
            <a:off x="6215074" y="2143116"/>
            <a:ext cx="2756153" cy="1692278"/>
          </a:xfrm>
          <a:prstGeom prst="rect">
            <a:avLst/>
          </a:prstGeom>
          <a:noFill/>
        </p:spPr>
      </p:pic>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bdélník 5"/>
          <p:cNvSpPr/>
          <p:nvPr/>
        </p:nvSpPr>
        <p:spPr>
          <a:xfrm>
            <a:off x="1357290" y="285728"/>
            <a:ext cx="7215238" cy="1384995"/>
          </a:xfrm>
          <a:prstGeom prst="rect">
            <a:avLst/>
          </a:prstGeom>
        </p:spPr>
        <p:txBody>
          <a:bodyPr wrap="square">
            <a:spAutoFit/>
          </a:bodyPr>
          <a:lstStyle/>
          <a:p>
            <a:r>
              <a:rPr lang="cs-CZ" sz="2800" b="1" dirty="0" smtClean="0"/>
              <a:t>Základní úkol matematické kartografie je vyřešení způsobu zobrazení bodů a čar ze zakřiveného povrchu Země do roviny</a:t>
            </a:r>
            <a:endParaRPr lang="cs-CZ" sz="2800" b="1" dirty="0"/>
          </a:p>
        </p:txBody>
      </p:sp>
      <p:sp>
        <p:nvSpPr>
          <p:cNvPr id="7" name="Obdélník 6"/>
          <p:cNvSpPr/>
          <p:nvPr/>
        </p:nvSpPr>
        <p:spPr>
          <a:xfrm>
            <a:off x="1285852" y="4000504"/>
            <a:ext cx="7215238" cy="1754326"/>
          </a:xfrm>
          <a:prstGeom prst="rect">
            <a:avLst/>
          </a:prstGeom>
        </p:spPr>
        <p:txBody>
          <a:bodyPr wrap="square">
            <a:spAutoFit/>
          </a:bodyPr>
          <a:lstStyle/>
          <a:p>
            <a:endParaRPr lang="cs-CZ" dirty="0" smtClean="0"/>
          </a:p>
          <a:p>
            <a:pPr algn="just"/>
            <a:r>
              <a:rPr lang="cs-CZ" dirty="0" smtClean="0"/>
              <a:t>MK hledá matematický vztah mezi zeměpisnými souřadnicemi φ,λ na referenční ploše a pravoúhlými souřadnicemi x,y v zobrazovací rovině a to při co nejmenším zkreslení zobrazovaných objektů. Řeší způsoby zobrazení referenčních ploch (koule, elipsoid) do roviny mapy  a vysvětluje vlastnosti těchto zobrazení. </a:t>
            </a:r>
            <a:endParaRPr lang="cs-CZ" dirty="0"/>
          </a:p>
        </p:txBody>
      </p:sp>
      <p:pic>
        <p:nvPicPr>
          <p:cNvPr id="8" name="Picture 2" descr="G:\MU - zima 2016\2Prednaska\slide_7.jpg"/>
          <p:cNvPicPr>
            <a:picLocks noChangeAspect="1" noChangeArrowheads="1"/>
          </p:cNvPicPr>
          <p:nvPr/>
        </p:nvPicPr>
        <p:blipFill>
          <a:blip r:embed="rId9" cstate="print"/>
          <a:srcRect t="3125" r="15624"/>
          <a:stretch>
            <a:fillRect/>
          </a:stretch>
        </p:blipFill>
        <p:spPr bwMode="auto">
          <a:xfrm>
            <a:off x="142844" y="1857364"/>
            <a:ext cx="2500330" cy="2153046"/>
          </a:xfrm>
          <a:prstGeom prst="rect">
            <a:avLst/>
          </a:prstGeom>
          <a:noFill/>
        </p:spPr>
      </p:pic>
      <p:grpSp>
        <p:nvGrpSpPr>
          <p:cNvPr id="2" name="Skupina 8"/>
          <p:cNvGrpSpPr/>
          <p:nvPr/>
        </p:nvGrpSpPr>
        <p:grpSpPr>
          <a:xfrm>
            <a:off x="2714612" y="2786058"/>
            <a:ext cx="857256" cy="500066"/>
            <a:chOff x="2716186" y="590857"/>
            <a:chExt cx="230893" cy="270102"/>
          </a:xfrm>
        </p:grpSpPr>
        <p:sp>
          <p:nvSpPr>
            <p:cNvPr id="10" name="Šipka doprava 9"/>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1"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p:txBody>
        </p:sp>
      </p:grpSp>
      <p:graphicFrame>
        <p:nvGraphicFramePr>
          <p:cNvPr id="39939" name="Object 3"/>
          <p:cNvGraphicFramePr>
            <a:graphicFrameLocks noChangeAspect="1"/>
          </p:cNvGraphicFramePr>
          <p:nvPr/>
        </p:nvGraphicFramePr>
        <p:xfrm>
          <a:off x="2285984" y="1785926"/>
          <a:ext cx="1428760" cy="964413"/>
        </p:xfrm>
        <a:graphic>
          <a:graphicData uri="http://schemas.openxmlformats.org/presentationml/2006/ole">
            <p:oleObj spid="_x0000_s71682" name="Rovnice" r:id="rId10" imgW="507780" imgH="393529" progId="">
              <p:embed/>
            </p:oleObj>
          </a:graphicData>
        </a:graphic>
      </p:graphicFrame>
      <p:graphicFrame>
        <p:nvGraphicFramePr>
          <p:cNvPr id="39937" name="Object 1"/>
          <p:cNvGraphicFramePr>
            <a:graphicFrameLocks noChangeAspect="1"/>
          </p:cNvGraphicFramePr>
          <p:nvPr/>
        </p:nvGraphicFramePr>
        <p:xfrm>
          <a:off x="2143108" y="3571876"/>
          <a:ext cx="2000264" cy="784417"/>
        </p:xfrm>
        <a:graphic>
          <a:graphicData uri="http://schemas.openxmlformats.org/presentationml/2006/ole">
            <p:oleObj spid="_x0000_s71683" name="Rovnice" r:id="rId11" imgW="647419" imgH="253890" progId="">
              <p:embed/>
            </p:oleObj>
          </a:graphicData>
        </a:graphic>
      </p:graphicFrame>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0" y="850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43" name="Picture 7" descr="G:\MU - zima 2016\2Prednaska\koule.png"/>
          <p:cNvPicPr>
            <a:picLocks noChangeAspect="1" noChangeArrowheads="1"/>
          </p:cNvPicPr>
          <p:nvPr/>
        </p:nvPicPr>
        <p:blipFill>
          <a:blip r:embed="rId12" cstate="print"/>
          <a:srcRect/>
          <a:stretch>
            <a:fillRect/>
          </a:stretch>
        </p:blipFill>
        <p:spPr bwMode="auto">
          <a:xfrm>
            <a:off x="3643306" y="1928802"/>
            <a:ext cx="2143140" cy="2143140"/>
          </a:xfrm>
          <a:prstGeom prst="rect">
            <a:avLst/>
          </a:prstGeom>
          <a:noFill/>
        </p:spPr>
      </p:pic>
      <p:grpSp>
        <p:nvGrpSpPr>
          <p:cNvPr id="3" name="Skupina 18"/>
          <p:cNvGrpSpPr/>
          <p:nvPr/>
        </p:nvGrpSpPr>
        <p:grpSpPr>
          <a:xfrm>
            <a:off x="5857884" y="2786058"/>
            <a:ext cx="857256" cy="500066"/>
            <a:chOff x="2716186" y="590857"/>
            <a:chExt cx="230893" cy="270102"/>
          </a:xfrm>
        </p:grpSpPr>
        <p:sp>
          <p:nvSpPr>
            <p:cNvPr id="20" name="Šipka doprava 19"/>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1"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p:txBody>
        </p:sp>
      </p:grpSp>
      <p:sp>
        <p:nvSpPr>
          <p:cNvPr id="23" name="Obdélník 22"/>
          <p:cNvSpPr/>
          <p:nvPr/>
        </p:nvSpPr>
        <p:spPr>
          <a:xfrm>
            <a:off x="4214810" y="2571744"/>
            <a:ext cx="1113897" cy="769441"/>
          </a:xfrm>
          <a:prstGeom prst="rect">
            <a:avLst/>
          </a:prstGeom>
        </p:spPr>
        <p:txBody>
          <a:bodyPr wrap="square">
            <a:spAutoFit/>
          </a:bodyPr>
          <a:lstStyle/>
          <a:p>
            <a:r>
              <a:rPr lang="cs-CZ" sz="4400" dirty="0" smtClean="0"/>
              <a:t>φ,λ</a:t>
            </a:r>
            <a:endParaRPr lang="cs-CZ" sz="4400" dirty="0"/>
          </a:p>
        </p:txBody>
      </p:sp>
      <p:sp>
        <p:nvSpPr>
          <p:cNvPr id="24" name="Obdélník 23"/>
          <p:cNvSpPr/>
          <p:nvPr/>
        </p:nvSpPr>
        <p:spPr>
          <a:xfrm>
            <a:off x="7143768" y="2500306"/>
            <a:ext cx="1214446" cy="923330"/>
          </a:xfrm>
          <a:prstGeom prst="rect">
            <a:avLst/>
          </a:prstGeom>
        </p:spPr>
        <p:txBody>
          <a:bodyPr wrap="square">
            <a:spAutoFit/>
          </a:bodyPr>
          <a:lstStyle/>
          <a:p>
            <a:r>
              <a:rPr lang="cs-CZ" sz="5400" dirty="0" smtClean="0"/>
              <a:t>x,y</a:t>
            </a:r>
            <a:endParaRPr lang="cs-CZ"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285720" y="428604"/>
            <a:ext cx="3929090" cy="1785104"/>
          </a:xfrm>
          <a:prstGeom prst="rect">
            <a:avLst/>
          </a:prstGeom>
        </p:spPr>
        <p:txBody>
          <a:bodyPr wrap="square">
            <a:spAutoFit/>
          </a:bodyPr>
          <a:lstStyle/>
          <a:p>
            <a:pPr lvl="0"/>
            <a:r>
              <a:rPr lang="cs-CZ" b="1" dirty="0" smtClean="0"/>
              <a:t>Tvar Země je dán dvěma silami -</a:t>
            </a:r>
          </a:p>
          <a:p>
            <a:pPr lvl="0" eaLnBrk="0" hangingPunct="0"/>
            <a:r>
              <a:rPr lang="cs-CZ" b="1" dirty="0" smtClean="0"/>
              <a:t>gravitací a rotací Země, geomorfologickými tvary Země, plasticitou  materiálu tvořícím zemský plášť  a  nerovnoměrným rozložením materiálu v něm</a:t>
            </a:r>
          </a:p>
        </p:txBody>
      </p:sp>
      <p:pic>
        <p:nvPicPr>
          <p:cNvPr id="6" name="Picture 2" descr="G:\MU - zima 2016\2Prednaska\image029.png"/>
          <p:cNvPicPr>
            <a:picLocks noChangeAspect="1" noChangeArrowheads="1"/>
          </p:cNvPicPr>
          <p:nvPr/>
        </p:nvPicPr>
        <p:blipFill>
          <a:blip r:embed="rId2" cstate="print"/>
          <a:srcRect/>
          <a:stretch>
            <a:fillRect/>
          </a:stretch>
        </p:blipFill>
        <p:spPr bwMode="auto">
          <a:xfrm>
            <a:off x="642910" y="2357430"/>
            <a:ext cx="2143140" cy="2796537"/>
          </a:xfrm>
          <a:prstGeom prst="rect">
            <a:avLst/>
          </a:prstGeom>
          <a:noFill/>
        </p:spPr>
      </p:pic>
      <p:pic>
        <p:nvPicPr>
          <p:cNvPr id="58371" name="Picture 3"/>
          <p:cNvPicPr>
            <a:picLocks noChangeAspect="1" noChangeArrowheads="1"/>
          </p:cNvPicPr>
          <p:nvPr/>
        </p:nvPicPr>
        <p:blipFill>
          <a:blip r:embed="rId3" cstate="print"/>
          <a:srcRect l="35742" t="25000" r="5078" b="20833"/>
          <a:stretch>
            <a:fillRect/>
          </a:stretch>
        </p:blipFill>
        <p:spPr bwMode="auto">
          <a:xfrm>
            <a:off x="3857620" y="3429000"/>
            <a:ext cx="4856410" cy="2500330"/>
          </a:xfrm>
          <a:prstGeom prst="rect">
            <a:avLst/>
          </a:prstGeom>
          <a:noFill/>
          <a:ln w="9525">
            <a:noFill/>
            <a:miter lim="800000"/>
            <a:headEnd/>
            <a:tailEnd/>
          </a:ln>
          <a:effectLst/>
        </p:spPr>
      </p:pic>
      <p:pic>
        <p:nvPicPr>
          <p:cNvPr id="58372" name="Picture 4" descr="G:\MU - zima 2016\2Prednaska\01.jpg"/>
          <p:cNvPicPr>
            <a:picLocks noChangeAspect="1" noChangeArrowheads="1"/>
          </p:cNvPicPr>
          <p:nvPr/>
        </p:nvPicPr>
        <p:blipFill>
          <a:blip r:embed="rId4" cstate="print"/>
          <a:srcRect/>
          <a:stretch>
            <a:fillRect/>
          </a:stretch>
        </p:blipFill>
        <p:spPr bwMode="auto">
          <a:xfrm>
            <a:off x="4857752" y="142852"/>
            <a:ext cx="3071834" cy="1839725"/>
          </a:xfrm>
          <a:prstGeom prst="rect">
            <a:avLst/>
          </a:prstGeom>
          <a:noFill/>
        </p:spPr>
      </p:pic>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Obdélník 2"/>
          <p:cNvSpPr/>
          <p:nvPr/>
        </p:nvSpPr>
        <p:spPr>
          <a:xfrm>
            <a:off x="4143308" y="1785926"/>
            <a:ext cx="5000692" cy="1754326"/>
          </a:xfrm>
          <a:prstGeom prst="rect">
            <a:avLst/>
          </a:prstGeom>
        </p:spPr>
        <p:txBody>
          <a:bodyPr wrap="square">
            <a:spAutoFit/>
          </a:bodyPr>
          <a:lstStyle/>
          <a:p>
            <a:r>
              <a:rPr lang="cs-CZ" b="1" dirty="0" smtClean="0"/>
              <a:t>Geoid</a:t>
            </a:r>
            <a:r>
              <a:rPr lang="cs-CZ" dirty="0" smtClean="0"/>
              <a:t> </a:t>
            </a:r>
            <a:r>
              <a:rPr lang="cs-CZ" b="1" dirty="0" smtClean="0"/>
              <a:t>je fyzikální model povrchu Země při střední hladině světových oceánů. Je definován jako ekvipotenciální plocha vůči gravitaci, to jest plocha se stejnou úrovní tíhového potenciálu, na kterou je vektor tíhového zrychlení kolmý.</a:t>
            </a:r>
            <a:endParaRPr lang="cs-CZ"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délník 4"/>
          <p:cNvSpPr/>
          <p:nvPr/>
        </p:nvSpPr>
        <p:spPr>
          <a:xfrm>
            <a:off x="357158" y="357166"/>
            <a:ext cx="6215106" cy="830997"/>
          </a:xfrm>
          <a:prstGeom prst="rect">
            <a:avLst/>
          </a:prstGeom>
        </p:spPr>
        <p:txBody>
          <a:bodyPr wrap="square">
            <a:spAutoFit/>
          </a:bodyPr>
          <a:lstStyle/>
          <a:p>
            <a:pPr lvl="0" eaLnBrk="0" hangingPunct="0"/>
            <a:r>
              <a:rPr lang="cs-CZ" sz="2400" b="1" dirty="0" smtClean="0">
                <a:solidFill>
                  <a:srgbClr val="000000"/>
                </a:solidFill>
                <a:latin typeface="Arial" pitchFamily="34" charset="0"/>
                <a:ea typeface="Calibri" pitchFamily="34" charset="0"/>
                <a:cs typeface="Arial" pitchFamily="34" charset="0"/>
              </a:rPr>
              <a:t>Referenční vztažné plochy aproximující tvar Země - geoid, elipsoid,  koule</a:t>
            </a:r>
            <a:endParaRPr lang="cs-CZ" sz="2400" dirty="0">
              <a:latin typeface="Arial" pitchFamily="34" charset="0"/>
              <a:cs typeface="Arial" pitchFamily="34" charset="0"/>
            </a:endParaRPr>
          </a:p>
        </p:txBody>
      </p:sp>
      <p:pic>
        <p:nvPicPr>
          <p:cNvPr id="70658" name="Picture 2"/>
          <p:cNvPicPr>
            <a:picLocks noChangeAspect="1" noChangeArrowheads="1"/>
          </p:cNvPicPr>
          <p:nvPr/>
        </p:nvPicPr>
        <p:blipFill>
          <a:blip r:embed="rId7" cstate="print"/>
          <a:srcRect l="24609" t="23958" r="25000" b="29167"/>
          <a:stretch>
            <a:fillRect/>
          </a:stretch>
        </p:blipFill>
        <p:spPr bwMode="auto">
          <a:xfrm>
            <a:off x="0" y="3500438"/>
            <a:ext cx="4000528" cy="2093311"/>
          </a:xfrm>
          <a:prstGeom prst="rect">
            <a:avLst/>
          </a:prstGeom>
          <a:noFill/>
          <a:ln w="9525">
            <a:noFill/>
            <a:miter lim="800000"/>
            <a:headEnd/>
            <a:tailEnd/>
          </a:ln>
          <a:effectLst/>
        </p:spPr>
      </p:pic>
      <p:pic>
        <p:nvPicPr>
          <p:cNvPr id="70659" name="Picture 3" descr="G:\MU - zima 2016\2Prednaska\Image4.png"/>
          <p:cNvPicPr>
            <a:picLocks noChangeAspect="1" noChangeArrowheads="1"/>
          </p:cNvPicPr>
          <p:nvPr/>
        </p:nvPicPr>
        <p:blipFill>
          <a:blip r:embed="rId8" cstate="print"/>
          <a:srcRect/>
          <a:stretch>
            <a:fillRect/>
          </a:stretch>
        </p:blipFill>
        <p:spPr bwMode="auto">
          <a:xfrm>
            <a:off x="2428860" y="1500174"/>
            <a:ext cx="3932250" cy="2094586"/>
          </a:xfrm>
          <a:prstGeom prst="rect">
            <a:avLst/>
          </a:prstGeom>
          <a:noFill/>
        </p:spPr>
      </p:pic>
      <p:pic>
        <p:nvPicPr>
          <p:cNvPr id="8" name="Picture 7" descr="G:\MU - zima 2016\2Prednaska\koule.png"/>
          <p:cNvPicPr>
            <a:picLocks noChangeAspect="1" noChangeArrowheads="1"/>
          </p:cNvPicPr>
          <p:nvPr/>
        </p:nvPicPr>
        <p:blipFill>
          <a:blip r:embed="rId9" cstate="print"/>
          <a:srcRect/>
          <a:stretch>
            <a:fillRect/>
          </a:stretch>
        </p:blipFill>
        <p:spPr bwMode="auto">
          <a:xfrm>
            <a:off x="6357950" y="214290"/>
            <a:ext cx="2643206" cy="2643206"/>
          </a:xfrm>
          <a:prstGeom prst="rect">
            <a:avLst/>
          </a:prstGeom>
          <a:noFill/>
        </p:spPr>
      </p:pic>
      <p:grpSp>
        <p:nvGrpSpPr>
          <p:cNvPr id="2" name="Skupina 9"/>
          <p:cNvGrpSpPr/>
          <p:nvPr/>
        </p:nvGrpSpPr>
        <p:grpSpPr>
          <a:xfrm rot="19653489">
            <a:off x="3924855" y="3905665"/>
            <a:ext cx="857256" cy="500066"/>
            <a:chOff x="2716186" y="590857"/>
            <a:chExt cx="230893" cy="270102"/>
          </a:xfrm>
        </p:grpSpPr>
        <p:sp>
          <p:nvSpPr>
            <p:cNvPr id="11" name="Šipka doprava 10"/>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3"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p:txBody>
        </p:sp>
      </p:grpSp>
      <p:grpSp>
        <p:nvGrpSpPr>
          <p:cNvPr id="3" name="Skupina 13"/>
          <p:cNvGrpSpPr/>
          <p:nvPr/>
        </p:nvGrpSpPr>
        <p:grpSpPr>
          <a:xfrm rot="19653489">
            <a:off x="1495963" y="2976973"/>
            <a:ext cx="857256" cy="500066"/>
            <a:chOff x="2716186" y="590857"/>
            <a:chExt cx="230893" cy="270102"/>
          </a:xfrm>
        </p:grpSpPr>
        <p:sp>
          <p:nvSpPr>
            <p:cNvPr id="15" name="Šipka doprava 14"/>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6"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p:txBody>
        </p:sp>
      </p:grpSp>
      <p:grpSp>
        <p:nvGrpSpPr>
          <p:cNvPr id="4" name="Skupina 16"/>
          <p:cNvGrpSpPr/>
          <p:nvPr/>
        </p:nvGrpSpPr>
        <p:grpSpPr>
          <a:xfrm rot="19653489">
            <a:off x="4996425" y="1333897"/>
            <a:ext cx="857256" cy="500066"/>
            <a:chOff x="2716186" y="590857"/>
            <a:chExt cx="230893" cy="270102"/>
          </a:xfrm>
        </p:grpSpPr>
        <p:sp>
          <p:nvSpPr>
            <p:cNvPr id="18" name="Šipka doprava 17"/>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9"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p:txBody>
        </p:sp>
      </p:grpSp>
      <p:grpSp>
        <p:nvGrpSpPr>
          <p:cNvPr id="6" name="Skupina 19"/>
          <p:cNvGrpSpPr/>
          <p:nvPr/>
        </p:nvGrpSpPr>
        <p:grpSpPr>
          <a:xfrm rot="19653489">
            <a:off x="6210871" y="2905534"/>
            <a:ext cx="857256" cy="500066"/>
            <a:chOff x="2716186" y="590857"/>
            <a:chExt cx="230893" cy="270102"/>
          </a:xfrm>
        </p:grpSpPr>
        <p:sp>
          <p:nvSpPr>
            <p:cNvPr id="21" name="Šipka doprava 20"/>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2"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cs-CZ" sz="900" kern="12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descr="G:\MU - zima 2016\2Prednaska\Image4.png"/>
          <p:cNvPicPr>
            <a:picLocks noChangeAspect="1" noChangeArrowheads="1"/>
          </p:cNvPicPr>
          <p:nvPr/>
        </p:nvPicPr>
        <p:blipFill>
          <a:blip r:embed="rId2" cstate="print"/>
          <a:srcRect/>
          <a:stretch>
            <a:fillRect/>
          </a:stretch>
        </p:blipFill>
        <p:spPr bwMode="auto">
          <a:xfrm>
            <a:off x="5211750" y="571480"/>
            <a:ext cx="3932250" cy="2094586"/>
          </a:xfrm>
          <a:prstGeom prst="rect">
            <a:avLst/>
          </a:prstGeom>
          <a:noFill/>
        </p:spPr>
      </p:pic>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délník 4"/>
          <p:cNvSpPr/>
          <p:nvPr/>
        </p:nvSpPr>
        <p:spPr>
          <a:xfrm>
            <a:off x="357158" y="357166"/>
            <a:ext cx="6215106" cy="830997"/>
          </a:xfrm>
          <a:prstGeom prst="rect">
            <a:avLst/>
          </a:prstGeom>
        </p:spPr>
        <p:txBody>
          <a:bodyPr wrap="square">
            <a:spAutoFit/>
          </a:bodyPr>
          <a:lstStyle/>
          <a:p>
            <a:pPr lvl="0" eaLnBrk="0" hangingPunct="0"/>
            <a:r>
              <a:rPr lang="cs-CZ" sz="2400" b="1" dirty="0" smtClean="0">
                <a:solidFill>
                  <a:srgbClr val="000000"/>
                </a:solidFill>
                <a:latin typeface="Arial" pitchFamily="34" charset="0"/>
                <a:ea typeface="Calibri" pitchFamily="34" charset="0"/>
                <a:cs typeface="Arial" pitchFamily="34" charset="0"/>
              </a:rPr>
              <a:t>Referenční vztažné plochy aproximující tvar Země - geoid, elipsoid,  koule</a:t>
            </a:r>
            <a:endParaRPr lang="cs-CZ" sz="2400" dirty="0">
              <a:latin typeface="Arial" pitchFamily="34" charset="0"/>
              <a:cs typeface="Arial" pitchFamily="34" charset="0"/>
            </a:endParaRPr>
          </a:p>
        </p:txBody>
      </p:sp>
      <p:graphicFrame>
        <p:nvGraphicFramePr>
          <p:cNvPr id="23" name="Tabulka 22"/>
          <p:cNvGraphicFramePr>
            <a:graphicFrameLocks noGrp="1"/>
          </p:cNvGraphicFramePr>
          <p:nvPr/>
        </p:nvGraphicFramePr>
        <p:xfrm>
          <a:off x="0" y="2571744"/>
          <a:ext cx="9143998" cy="2870374"/>
        </p:xfrm>
        <a:graphic>
          <a:graphicData uri="http://schemas.openxmlformats.org/drawingml/2006/table">
            <a:tbl>
              <a:tblPr/>
              <a:tblGrid>
                <a:gridCol w="1071538"/>
                <a:gridCol w="1714512"/>
                <a:gridCol w="1643074"/>
                <a:gridCol w="1665552"/>
                <a:gridCol w="1549158"/>
                <a:gridCol w="1500164"/>
              </a:tblGrid>
              <a:tr h="464347">
                <a:tc gridSpan="6">
                  <a:txBody>
                    <a:bodyPr/>
                    <a:lstStyle/>
                    <a:p>
                      <a:pPr algn="ctr">
                        <a:lnSpc>
                          <a:spcPct val="150000"/>
                        </a:lnSpc>
                        <a:spcAft>
                          <a:spcPts val="0"/>
                        </a:spcAft>
                      </a:pPr>
                      <a:r>
                        <a:rPr lang="cs-CZ" sz="2400" b="1" dirty="0">
                          <a:latin typeface="Arial" pitchFamily="34" charset="0"/>
                          <a:ea typeface="Times New Roman"/>
                          <a:cs typeface="Arial" pitchFamily="34" charset="0"/>
                        </a:rPr>
                        <a:t>Elipsoid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928693">
                <a:tc>
                  <a:txBody>
                    <a:bodyPr/>
                    <a:lstStyle/>
                    <a:p>
                      <a:pPr algn="ctr">
                        <a:lnSpc>
                          <a:spcPct val="150000"/>
                        </a:lnSpc>
                        <a:spcAft>
                          <a:spcPts val="0"/>
                        </a:spcAft>
                      </a:pPr>
                      <a:r>
                        <a:rPr lang="cs-CZ" sz="1800" b="1" dirty="0">
                          <a:latin typeface="Arial" pitchFamily="34" charset="0"/>
                          <a:ea typeface="Times New Roman"/>
                          <a:cs typeface="Arial" pitchFamily="34" charset="0"/>
                        </a:rPr>
                        <a:t>Veličina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Bessel</a:t>
                      </a:r>
                    </a:p>
                    <a:p>
                      <a:pPr algn="ctr">
                        <a:lnSpc>
                          <a:spcPct val="150000"/>
                        </a:lnSpc>
                        <a:spcAft>
                          <a:spcPts val="0"/>
                        </a:spcAft>
                      </a:pPr>
                      <a:r>
                        <a:rPr lang="cs-CZ" sz="1800" b="1">
                          <a:latin typeface="Arial" pitchFamily="34" charset="0"/>
                          <a:ea typeface="Times New Roman"/>
                          <a:cs typeface="Arial" pitchFamily="34" charset="0"/>
                        </a:rPr>
                        <a:t>1841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Hayford</a:t>
                      </a:r>
                    </a:p>
                    <a:p>
                      <a:pPr algn="ctr">
                        <a:lnSpc>
                          <a:spcPct val="150000"/>
                        </a:lnSpc>
                        <a:spcAft>
                          <a:spcPts val="0"/>
                        </a:spcAft>
                      </a:pPr>
                      <a:r>
                        <a:rPr lang="cs-CZ" sz="1800" b="1">
                          <a:latin typeface="Arial" pitchFamily="34" charset="0"/>
                          <a:ea typeface="Times New Roman"/>
                          <a:cs typeface="Arial" pitchFamily="34" charset="0"/>
                        </a:rPr>
                        <a:t>1910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dirty="0" err="1">
                          <a:latin typeface="Arial" pitchFamily="34" charset="0"/>
                          <a:ea typeface="Times New Roman"/>
                          <a:cs typeface="Arial" pitchFamily="34" charset="0"/>
                        </a:rPr>
                        <a:t>Krasovskij</a:t>
                      </a:r>
                      <a:endParaRPr lang="cs-CZ" sz="1800" b="1" dirty="0">
                        <a:latin typeface="Arial" pitchFamily="34" charset="0"/>
                        <a:ea typeface="Times New Roman"/>
                        <a:cs typeface="Arial" pitchFamily="34" charset="0"/>
                      </a:endParaRPr>
                    </a:p>
                    <a:p>
                      <a:pPr algn="ctr">
                        <a:lnSpc>
                          <a:spcPct val="150000"/>
                        </a:lnSpc>
                        <a:spcAft>
                          <a:spcPts val="0"/>
                        </a:spcAft>
                      </a:pPr>
                      <a:r>
                        <a:rPr lang="cs-CZ" sz="1800" b="1" dirty="0">
                          <a:latin typeface="Arial" pitchFamily="34" charset="0"/>
                          <a:ea typeface="Times New Roman"/>
                          <a:cs typeface="Arial" pitchFamily="34" charset="0"/>
                        </a:rPr>
                        <a:t>1940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dirty="0">
                          <a:latin typeface="Arial" pitchFamily="34" charset="0"/>
                          <a:ea typeface="Times New Roman"/>
                          <a:cs typeface="Arial" pitchFamily="34" charset="0"/>
                        </a:rPr>
                        <a:t>1967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WGS-84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pPr algn="ctr">
                        <a:lnSpc>
                          <a:spcPct val="150000"/>
                        </a:lnSpc>
                        <a:spcAft>
                          <a:spcPts val="0"/>
                        </a:spcAft>
                      </a:pPr>
                      <a:r>
                        <a:rPr lang="cs-CZ" sz="1800" b="1">
                          <a:latin typeface="Arial" pitchFamily="34" charset="0"/>
                          <a:ea typeface="Times New Roman"/>
                          <a:cs typeface="Arial" pitchFamily="34"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6 377 397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6 378 388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6 378 245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dirty="0">
                          <a:latin typeface="Arial" pitchFamily="34" charset="0"/>
                          <a:ea typeface="Times New Roman"/>
                          <a:cs typeface="Arial" pitchFamily="34" charset="0"/>
                        </a:rPr>
                        <a:t>6 378 160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6 378 137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pPr algn="ctr">
                        <a:lnSpc>
                          <a:spcPct val="150000"/>
                        </a:lnSpc>
                        <a:spcAft>
                          <a:spcPts val="0"/>
                        </a:spcAft>
                      </a:pPr>
                      <a:r>
                        <a:rPr lang="cs-CZ" sz="1800" b="1">
                          <a:latin typeface="Arial" pitchFamily="34" charset="0"/>
                          <a:ea typeface="Times New Roman"/>
                          <a:cs typeface="Arial" pitchFamily="34"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6 356 079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6 356 912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6 356 863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dirty="0">
                          <a:latin typeface="Arial" pitchFamily="34" charset="0"/>
                          <a:ea typeface="Times New Roman"/>
                          <a:cs typeface="Arial" pitchFamily="34" charset="0"/>
                        </a:rPr>
                        <a:t>6 356 744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6 356 752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pPr algn="ctr">
                        <a:lnSpc>
                          <a:spcPct val="150000"/>
                        </a:lnSpc>
                        <a:spcAft>
                          <a:spcPts val="0"/>
                        </a:spcAft>
                      </a:pPr>
                      <a:r>
                        <a:rPr lang="cs-CZ" sz="1800" b="1" i="1">
                          <a:latin typeface="Arial" pitchFamily="34" charset="0"/>
                          <a:ea typeface="Times New Roman"/>
                          <a:cs typeface="Arial" pitchFamily="34" charset="0"/>
                        </a:rPr>
                        <a:t>f</a:t>
                      </a:r>
                      <a:endParaRPr lang="cs-CZ" sz="1800" b="1">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1 : 299,15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1 : 297,0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1 : 298,30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1 : 298,25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dirty="0">
                          <a:latin typeface="Arial" pitchFamily="34" charset="0"/>
                          <a:ea typeface="Times New Roman"/>
                          <a:cs typeface="Arial" pitchFamily="34" charset="0"/>
                        </a:rPr>
                        <a:t>1 : 298,26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57158" y="357166"/>
            <a:ext cx="6215106" cy="461665"/>
          </a:xfrm>
          <a:prstGeom prst="rect">
            <a:avLst/>
          </a:prstGeom>
        </p:spPr>
        <p:txBody>
          <a:bodyPr wrap="square">
            <a:spAutoFit/>
          </a:bodyPr>
          <a:lstStyle/>
          <a:p>
            <a:pPr lvl="0" eaLnBrk="0" hangingPunct="0"/>
            <a:r>
              <a:rPr lang="cs-CZ" sz="2400" b="1" dirty="0" smtClean="0">
                <a:solidFill>
                  <a:srgbClr val="000000"/>
                </a:solidFill>
                <a:latin typeface="Arial" pitchFamily="34" charset="0"/>
                <a:ea typeface="Calibri" pitchFamily="34" charset="0"/>
                <a:cs typeface="Arial" pitchFamily="34" charset="0"/>
              </a:rPr>
              <a:t>Další elipsoidy</a:t>
            </a:r>
            <a:endParaRPr lang="cs-CZ" sz="2400" dirty="0">
              <a:latin typeface="Arial" pitchFamily="34" charset="0"/>
              <a:cs typeface="Arial" pitchFamily="34" charset="0"/>
            </a:endParaRPr>
          </a:p>
        </p:txBody>
      </p:sp>
      <p:pic>
        <p:nvPicPr>
          <p:cNvPr id="6" name="Picture 5" descr="refellip"/>
          <p:cNvPicPr>
            <a:picLocks noChangeAspect="1" noChangeArrowheads="1"/>
          </p:cNvPicPr>
          <p:nvPr/>
        </p:nvPicPr>
        <p:blipFill>
          <a:blip r:embed="rId2" cstate="print"/>
          <a:srcRect/>
          <a:stretch>
            <a:fillRect/>
          </a:stretch>
        </p:blipFill>
        <p:spPr bwMode="auto">
          <a:xfrm>
            <a:off x="142844" y="0"/>
            <a:ext cx="6643734" cy="5754240"/>
          </a:xfrm>
          <a:prstGeom prst="rect">
            <a:avLst/>
          </a:prstGeom>
          <a:noFill/>
        </p:spPr>
      </p:pic>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geodeticke_souradnice"/>
          <p:cNvPicPr>
            <a:picLocks noChangeAspect="1" noChangeArrowheads="1"/>
          </p:cNvPicPr>
          <p:nvPr/>
        </p:nvPicPr>
        <p:blipFill>
          <a:blip r:embed="rId2" cstate="print"/>
          <a:srcRect l="17092" t="10613" r="16983" b="4480"/>
          <a:stretch>
            <a:fillRect/>
          </a:stretch>
        </p:blipFill>
        <p:spPr bwMode="auto">
          <a:xfrm>
            <a:off x="357158" y="1357298"/>
            <a:ext cx="3857652" cy="3429024"/>
          </a:xfrm>
          <a:prstGeom prst="rect">
            <a:avLst/>
          </a:prstGeom>
          <a:noFill/>
          <a:ln w="9525">
            <a:noFill/>
            <a:miter lim="800000"/>
            <a:headEnd/>
            <a:tailEnd/>
          </a:ln>
        </p:spPr>
      </p:pic>
      <p:pic>
        <p:nvPicPr>
          <p:cNvPr id="68609" name="Picture 1" descr="prostorove_souradnice_new"/>
          <p:cNvPicPr>
            <a:picLocks noChangeAspect="1" noChangeArrowheads="1"/>
          </p:cNvPicPr>
          <p:nvPr/>
        </p:nvPicPr>
        <p:blipFill>
          <a:blip r:embed="rId3" cstate="print"/>
          <a:srcRect l="18478" t="8242" r="16140" b="3159"/>
          <a:stretch>
            <a:fillRect/>
          </a:stretch>
        </p:blipFill>
        <p:spPr bwMode="auto">
          <a:xfrm>
            <a:off x="4643438" y="1285860"/>
            <a:ext cx="3744680" cy="3500462"/>
          </a:xfrm>
          <a:prstGeom prst="rect">
            <a:avLst/>
          </a:prstGeom>
          <a:noFill/>
          <a:ln w="9525">
            <a:noFill/>
            <a:miter lim="800000"/>
            <a:headEnd/>
            <a:tailEnd/>
          </a:ln>
        </p:spPr>
      </p:pic>
      <p:graphicFrame>
        <p:nvGraphicFramePr>
          <p:cNvPr id="12" name="Zástupný symbol pro obsah 3"/>
          <p:cNvGraphicFramePr>
            <a:graphicFrameLocks/>
          </p:cNvGraphicFramePr>
          <p:nvPr>
            <p:extLst>
              <p:ext uri="{D42A27DB-BD31-4B8C-83A1-F6EECF244321}">
                <p14:modId xmlns="" xmlns:p14="http://schemas.microsoft.com/office/powerpoint/2010/main" val="2847136474"/>
              </p:ext>
            </p:extLst>
          </p:nvPr>
        </p:nvGraphicFramePr>
        <p:xfrm>
          <a:off x="179512" y="5406182"/>
          <a:ext cx="8712968" cy="1451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bdélník 2"/>
          <p:cNvSpPr/>
          <p:nvPr/>
        </p:nvSpPr>
        <p:spPr>
          <a:xfrm>
            <a:off x="214282" y="500042"/>
            <a:ext cx="7429552" cy="1200329"/>
          </a:xfrm>
          <a:prstGeom prst="rect">
            <a:avLst/>
          </a:prstGeom>
        </p:spPr>
        <p:txBody>
          <a:bodyPr wrap="square">
            <a:spAutoFit/>
          </a:bodyPr>
          <a:lstStyle/>
          <a:p>
            <a:r>
              <a:rPr lang="cs-CZ" b="1" dirty="0" smtClean="0"/>
              <a:t>Souřadnicové soustavy na referenčním elipsoidu a  kouli </a:t>
            </a:r>
            <a:endParaRPr lang="cs-CZ" dirty="0" smtClean="0"/>
          </a:p>
          <a:p>
            <a:pPr lvl="0"/>
            <a:endParaRPr lang="cs-CZ" dirty="0" smtClean="0"/>
          </a:p>
          <a:p>
            <a:pPr lvl="0"/>
            <a:r>
              <a:rPr lang="cs-CZ" dirty="0" smtClean="0"/>
              <a:t>Sférická zeměpisná šířka </a:t>
            </a:r>
            <a:r>
              <a:rPr lang="cs-CZ" b="1" dirty="0" smtClean="0"/>
              <a:t>φ</a:t>
            </a:r>
            <a:r>
              <a:rPr lang="cs-CZ" dirty="0" smtClean="0"/>
              <a:t> </a:t>
            </a:r>
          </a:p>
          <a:p>
            <a:pPr lvl="0"/>
            <a:r>
              <a:rPr lang="cs-CZ" dirty="0" smtClean="0"/>
              <a:t>a sférická zem. délka </a:t>
            </a:r>
            <a:r>
              <a:rPr lang="cs-CZ" b="1" dirty="0" smtClean="0"/>
              <a:t>λ</a:t>
            </a:r>
            <a:r>
              <a:rPr lang="cs-CZ" dirty="0" smtClean="0"/>
              <a:t> </a:t>
            </a:r>
          </a:p>
        </p:txBody>
      </p:sp>
      <p:sp>
        <p:nvSpPr>
          <p:cNvPr id="6" name="Obdélník 5"/>
          <p:cNvSpPr/>
          <p:nvPr/>
        </p:nvSpPr>
        <p:spPr>
          <a:xfrm>
            <a:off x="4572000" y="428604"/>
            <a:ext cx="7429552" cy="1200329"/>
          </a:xfrm>
          <a:prstGeom prst="rect">
            <a:avLst/>
          </a:prstGeom>
        </p:spPr>
        <p:txBody>
          <a:bodyPr wrap="square">
            <a:spAutoFit/>
          </a:bodyPr>
          <a:lstStyle/>
          <a:p>
            <a:r>
              <a:rPr lang="cs-CZ" b="1" dirty="0" smtClean="0"/>
              <a:t> </a:t>
            </a:r>
            <a:endParaRPr lang="cs-CZ" dirty="0" smtClean="0"/>
          </a:p>
          <a:p>
            <a:pPr lvl="0"/>
            <a:endParaRPr lang="cs-CZ" dirty="0" smtClean="0"/>
          </a:p>
          <a:p>
            <a:pPr lvl="0"/>
            <a:r>
              <a:rPr lang="cs-CZ" dirty="0" smtClean="0"/>
              <a:t>Prostorové pravoúhlé souřadnice </a:t>
            </a:r>
          </a:p>
          <a:p>
            <a:pPr lvl="0"/>
            <a:r>
              <a:rPr lang="cs-CZ" b="1" dirty="0" smtClean="0"/>
              <a:t>X,Y,Z</a:t>
            </a:r>
            <a:r>
              <a:rPr lang="cs-CZ" dirty="0" smtClean="0"/>
              <a:t> bodu P</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6920</TotalTime>
  <Words>1974</Words>
  <Application>Microsoft Office PowerPoint</Application>
  <PresentationFormat>Předvádění na obrazovce (4:3)</PresentationFormat>
  <Paragraphs>374</Paragraphs>
  <Slides>36</Slides>
  <Notes>2</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36</vt:i4>
      </vt:variant>
    </vt:vector>
  </HeadingPairs>
  <TitlesOfParts>
    <vt:vector size="38" baseType="lpstr">
      <vt:lpstr>Jmění</vt:lpstr>
      <vt:lpstr>Rovnice</vt:lpstr>
      <vt:lpstr>Kartografie pro geografy 2. přednáška 4. a 18.10.2018</vt:lpstr>
      <vt:lpstr>Matematická kartografie  </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vector>
  </TitlesOfParts>
  <Company>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dc:title>
  <dc:creator>Aleš Ruda</dc:creator>
  <cp:keywords>GIS, regionální rozvoj</cp:keywords>
  <cp:lastModifiedBy>Safar_V</cp:lastModifiedBy>
  <cp:revision>308</cp:revision>
  <dcterms:created xsi:type="dcterms:W3CDTF">2007-05-26T11:26:38Z</dcterms:created>
  <dcterms:modified xsi:type="dcterms:W3CDTF">2018-10-18T10:05:33Z</dcterms:modified>
</cp:coreProperties>
</file>