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gif" ContentType="image/gif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1" r:id="rId1"/>
  </p:sldMasterIdLst>
  <p:notesMasterIdLst>
    <p:notesMasterId r:id="rId24"/>
  </p:notesMasterIdLst>
  <p:handoutMasterIdLst>
    <p:handoutMasterId r:id="rId25"/>
  </p:handoutMasterIdLst>
  <p:sldIdLst>
    <p:sldId id="256" r:id="rId2"/>
    <p:sldId id="620" r:id="rId3"/>
    <p:sldId id="387" r:id="rId4"/>
    <p:sldId id="632" r:id="rId5"/>
    <p:sldId id="633" r:id="rId6"/>
    <p:sldId id="642" r:id="rId7"/>
    <p:sldId id="643" r:id="rId8"/>
    <p:sldId id="644" r:id="rId9"/>
    <p:sldId id="645" r:id="rId10"/>
    <p:sldId id="649" r:id="rId11"/>
    <p:sldId id="648" r:id="rId12"/>
    <p:sldId id="646" r:id="rId13"/>
    <p:sldId id="622" r:id="rId14"/>
    <p:sldId id="654" r:id="rId15"/>
    <p:sldId id="624" r:id="rId16"/>
    <p:sldId id="655" r:id="rId17"/>
    <p:sldId id="656" r:id="rId18"/>
    <p:sldId id="652" r:id="rId19"/>
    <p:sldId id="626" r:id="rId20"/>
    <p:sldId id="627" r:id="rId21"/>
    <p:sldId id="628" r:id="rId22"/>
    <p:sldId id="630" r:id="rId23"/>
  </p:sldIdLst>
  <p:sldSz cx="9144000" cy="6858000" type="screen4x3"/>
  <p:notesSz cx="6858000" cy="97377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808000"/>
    <a:srgbClr val="669900"/>
    <a:srgbClr val="990000"/>
    <a:srgbClr val="FFFFCC"/>
    <a:srgbClr val="FFCC99"/>
    <a:srgbClr val="CCFFCC"/>
    <a:srgbClr val="808080"/>
    <a:srgbClr val="DDDDDD"/>
    <a:srgbClr val="66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5" autoAdjust="0"/>
    <p:restoredTop sz="97483" autoAdjust="0"/>
  </p:normalViewPr>
  <p:slideViewPr>
    <p:cSldViewPr>
      <p:cViewPr>
        <p:scale>
          <a:sx n="50" d="100"/>
          <a:sy n="50" d="100"/>
        </p:scale>
        <p:origin x="-1516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341BB40-F096-4512-A9CB-D4BF80F61132}" type="presOf" srcId="{C2A03412-7A86-46AA-8DFB-C2E3240B296F}" destId="{21B9CB86-07E8-4748-B26B-05CC586D5445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05080F2B-767A-41F2-A5E4-83D5F47D6F0B}" type="presOf" srcId="{4C1DEBAA-0F32-44E4-B462-2BE97B11C370}" destId="{1EAFD04D-F7C1-4C66-9C11-8C0C037F3ED0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FBCCE1C8-4EDF-4F96-AECC-55956692ECB5}" type="presOf" srcId="{92D52AC9-EA34-475B-8E11-D7558B66CAFC}" destId="{4F8282E8-73A7-4E44-B934-4359F7D10754}" srcOrd="0" destOrd="0" presId="urn:microsoft.com/office/officeart/2005/8/layout/process1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8B8547DD-FD1D-4B7C-AFE1-55C3BC1E97B3}" type="presOf" srcId="{20646FCE-705B-44A0-BB1A-2EC7AA2A4E2E}" destId="{2509FA75-0014-4BF4-98C1-5D1DB43FCDC2}" srcOrd="1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BB1C6E89-4846-46DB-A88D-767E8245F903}" type="presOf" srcId="{EBDAE86E-3CEA-46E1-AF4F-EF0AC5801943}" destId="{D386EBBC-E189-45DD-B745-BF7194FED0C9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8D6A352B-8EAA-461A-8314-48071E57541E}" type="presOf" srcId="{7F63495B-E1DD-4AD2-94A2-E86E532CFC36}" destId="{4BACDF9A-8DCC-45C0-976F-1A8C11DB23B7}" srcOrd="0" destOrd="0" presId="urn:microsoft.com/office/officeart/2005/8/layout/process1"/>
    <dgm:cxn modelId="{5E0C1686-9351-409A-BBD7-EF82A44B00F7}" type="presOf" srcId="{06178BE7-8D27-41F5-A65A-4D98E9DB63FD}" destId="{22058855-13C9-4F9E-99CA-BF1D24F161FF}" srcOrd="1" destOrd="0" presId="urn:microsoft.com/office/officeart/2005/8/layout/process1"/>
    <dgm:cxn modelId="{F14CB0AF-8EEF-4240-89C4-C7B072B082C9}" type="presOf" srcId="{EBDAE86E-3CEA-46E1-AF4F-EF0AC5801943}" destId="{A3621419-B9AD-42F5-89B3-19BB305FDD86}" srcOrd="0" destOrd="0" presId="urn:microsoft.com/office/officeart/2005/8/layout/process1"/>
    <dgm:cxn modelId="{67FF614B-BF2D-4AC7-AD6D-B4E8E230859D}" type="presOf" srcId="{92D52AC9-EA34-475B-8E11-D7558B66CAFC}" destId="{465292F9-674A-4E2D-9BEE-9970FE2B31E5}" srcOrd="1" destOrd="0" presId="urn:microsoft.com/office/officeart/2005/8/layout/process1"/>
    <dgm:cxn modelId="{491CD14E-2392-40BF-B5A2-6499DE53F6D4}" type="presOf" srcId="{06178BE7-8D27-41F5-A65A-4D98E9DB63FD}" destId="{FF98E716-3DA5-4B4A-B765-410C97872A7F}" srcOrd="0" destOrd="0" presId="urn:microsoft.com/office/officeart/2005/8/layout/process1"/>
    <dgm:cxn modelId="{4461FBB2-483D-4128-B18D-1F2176B4B303}" type="presOf" srcId="{90EB916C-B489-422B-94D2-5B5CD0BA0924}" destId="{EEE0AE1E-1F08-42AE-8717-E5F14D0FFFB3}" srcOrd="0" destOrd="0" presId="urn:microsoft.com/office/officeart/2005/8/layout/process1"/>
    <dgm:cxn modelId="{0DA246B5-2725-498C-A0F6-930B46359236}" type="presOf" srcId="{20646FCE-705B-44A0-BB1A-2EC7AA2A4E2E}" destId="{37D8FB20-EAFA-47CA-A169-B9766F3E1E36}" srcOrd="0" destOrd="0" presId="urn:microsoft.com/office/officeart/2005/8/layout/process1"/>
    <dgm:cxn modelId="{5E09BDA2-7139-4B8F-914E-68F159C5D3B0}" type="presOf" srcId="{81E37371-C328-40FD-B9AD-FA75F4663C9B}" destId="{36A5C852-F2C4-47BE-BE6D-30CC5E030890}" srcOrd="0" destOrd="0" presId="urn:microsoft.com/office/officeart/2005/8/layout/process1"/>
    <dgm:cxn modelId="{867BF945-9E1E-4857-90AD-10CD94F8D458}" type="presOf" srcId="{7479B931-5197-489F-B820-1260B7851AF6}" destId="{1BFE718F-5ADE-442D-8A46-1E676CBE4448}" srcOrd="0" destOrd="0" presId="urn:microsoft.com/office/officeart/2005/8/layout/process1"/>
    <dgm:cxn modelId="{3EBAD52B-D4E9-40C0-9361-DC9D5F166645}" type="presOf" srcId="{EB6FC82E-1B19-488C-A632-D75954DA5089}" destId="{53D723DB-08EA-4C67-A083-1E84675A5EC9}" srcOrd="0" destOrd="0" presId="urn:microsoft.com/office/officeart/2005/8/layout/process1"/>
    <dgm:cxn modelId="{7A759593-71F0-407A-A988-0F9FF8E73EBC}" type="presOf" srcId="{81E37371-C328-40FD-B9AD-FA75F4663C9B}" destId="{9912015A-2667-46BC-BF84-E489CCE25C15}" srcOrd="1" destOrd="0" presId="urn:microsoft.com/office/officeart/2005/8/layout/process1"/>
    <dgm:cxn modelId="{43AAEC95-F9AD-4155-9AA4-E23FC77345CF}" type="presOf" srcId="{FF1D812A-46AC-4DAD-9D1D-5E7F7CF594A2}" destId="{B057702A-0CBB-4C50-ACC4-7C2E848623E7}" srcOrd="0" destOrd="0" presId="urn:microsoft.com/office/officeart/2005/8/layout/process1"/>
    <dgm:cxn modelId="{76730095-C23C-4A26-BE66-A4A0CBB1CA09}" type="presParOf" srcId="{B057702A-0CBB-4C50-ACC4-7C2E848623E7}" destId="{21B9CB86-07E8-4748-B26B-05CC586D5445}" srcOrd="0" destOrd="0" presId="urn:microsoft.com/office/officeart/2005/8/layout/process1"/>
    <dgm:cxn modelId="{71EC82AE-8A1C-4E65-8703-E72DDA2E03E9}" type="presParOf" srcId="{B057702A-0CBB-4C50-ACC4-7C2E848623E7}" destId="{FF98E716-3DA5-4B4A-B765-410C97872A7F}" srcOrd="1" destOrd="0" presId="urn:microsoft.com/office/officeart/2005/8/layout/process1"/>
    <dgm:cxn modelId="{D6E1B82A-4A4F-48C2-80A5-4EA80AAD6E49}" type="presParOf" srcId="{FF98E716-3DA5-4B4A-B765-410C97872A7F}" destId="{22058855-13C9-4F9E-99CA-BF1D24F161FF}" srcOrd="0" destOrd="0" presId="urn:microsoft.com/office/officeart/2005/8/layout/process1"/>
    <dgm:cxn modelId="{BF379290-677D-42B3-B517-380054009036}" type="presParOf" srcId="{B057702A-0CBB-4C50-ACC4-7C2E848623E7}" destId="{53D723DB-08EA-4C67-A083-1E84675A5EC9}" srcOrd="2" destOrd="0" presId="urn:microsoft.com/office/officeart/2005/8/layout/process1"/>
    <dgm:cxn modelId="{78BC614C-1F5E-4C63-8FC1-F3CFB73B29B3}" type="presParOf" srcId="{B057702A-0CBB-4C50-ACC4-7C2E848623E7}" destId="{4F8282E8-73A7-4E44-B934-4359F7D10754}" srcOrd="3" destOrd="0" presId="urn:microsoft.com/office/officeart/2005/8/layout/process1"/>
    <dgm:cxn modelId="{8102E9F2-84FD-4136-9A5F-2E86124C52C2}" type="presParOf" srcId="{4F8282E8-73A7-4E44-B934-4359F7D10754}" destId="{465292F9-674A-4E2D-9BEE-9970FE2B31E5}" srcOrd="0" destOrd="0" presId="urn:microsoft.com/office/officeart/2005/8/layout/process1"/>
    <dgm:cxn modelId="{F6C007DD-2937-4EF9-A156-19629EE58971}" type="presParOf" srcId="{B057702A-0CBB-4C50-ACC4-7C2E848623E7}" destId="{4BACDF9A-8DCC-45C0-976F-1A8C11DB23B7}" srcOrd="4" destOrd="0" presId="urn:microsoft.com/office/officeart/2005/8/layout/process1"/>
    <dgm:cxn modelId="{8EC3481E-0442-491B-8CE5-2309EA4A85D2}" type="presParOf" srcId="{B057702A-0CBB-4C50-ACC4-7C2E848623E7}" destId="{37D8FB20-EAFA-47CA-A169-B9766F3E1E36}" srcOrd="5" destOrd="0" presId="urn:microsoft.com/office/officeart/2005/8/layout/process1"/>
    <dgm:cxn modelId="{8335A0FE-612A-445C-B769-0DCB535326CB}" type="presParOf" srcId="{37D8FB20-EAFA-47CA-A169-B9766F3E1E36}" destId="{2509FA75-0014-4BF4-98C1-5D1DB43FCDC2}" srcOrd="0" destOrd="0" presId="urn:microsoft.com/office/officeart/2005/8/layout/process1"/>
    <dgm:cxn modelId="{21AF4810-F87A-4565-BBC7-88A4ECD056E9}" type="presParOf" srcId="{B057702A-0CBB-4C50-ACC4-7C2E848623E7}" destId="{EEE0AE1E-1F08-42AE-8717-E5F14D0FFFB3}" srcOrd="6" destOrd="0" presId="urn:microsoft.com/office/officeart/2005/8/layout/process1"/>
    <dgm:cxn modelId="{46CE423C-C60F-40EA-B194-F69151264E0F}" type="presParOf" srcId="{B057702A-0CBB-4C50-ACC4-7C2E848623E7}" destId="{36A5C852-F2C4-47BE-BE6D-30CC5E030890}" srcOrd="7" destOrd="0" presId="urn:microsoft.com/office/officeart/2005/8/layout/process1"/>
    <dgm:cxn modelId="{413DB2EC-0BC8-40DA-B981-F93F5B205001}" type="presParOf" srcId="{36A5C852-F2C4-47BE-BE6D-30CC5E030890}" destId="{9912015A-2667-46BC-BF84-E489CCE25C15}" srcOrd="0" destOrd="0" presId="urn:microsoft.com/office/officeart/2005/8/layout/process1"/>
    <dgm:cxn modelId="{5C6E695F-9DCE-4566-8606-6C2DB5A6E3CE}" type="presParOf" srcId="{B057702A-0CBB-4C50-ACC4-7C2E848623E7}" destId="{1BFE718F-5ADE-442D-8A46-1E676CBE4448}" srcOrd="8" destOrd="0" presId="urn:microsoft.com/office/officeart/2005/8/layout/process1"/>
    <dgm:cxn modelId="{41E90858-B35F-43FC-9CA7-E387B4974FE5}" type="presParOf" srcId="{B057702A-0CBB-4C50-ACC4-7C2E848623E7}" destId="{A3621419-B9AD-42F5-89B3-19BB305FDD86}" srcOrd="9" destOrd="0" presId="urn:microsoft.com/office/officeart/2005/8/layout/process1"/>
    <dgm:cxn modelId="{EBA17163-9F18-4D91-AF89-5A8FED4A0558}" type="presParOf" srcId="{A3621419-B9AD-42F5-89B3-19BB305FDD86}" destId="{D386EBBC-E189-45DD-B745-BF7194FED0C9}" srcOrd="0" destOrd="0" presId="urn:microsoft.com/office/officeart/2005/8/layout/process1"/>
    <dgm:cxn modelId="{4D4E5B28-823B-41B9-9064-C3E16E65846F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37924AC-C331-4AD0-BB36-439BA6FDB80F}" type="presOf" srcId="{92D52AC9-EA34-475B-8E11-D7558B66CAFC}" destId="{465292F9-674A-4E2D-9BEE-9970FE2B31E5}" srcOrd="1" destOrd="0" presId="urn:microsoft.com/office/officeart/2005/8/layout/process1"/>
    <dgm:cxn modelId="{3D71B231-A3DB-4E05-90E0-AD031E34965E}" type="presOf" srcId="{81E37371-C328-40FD-B9AD-FA75F4663C9B}" destId="{36A5C852-F2C4-47BE-BE6D-30CC5E030890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FF19113B-93EF-44CA-B109-BBF01B4F86A3}" type="presOf" srcId="{EBDAE86E-3CEA-46E1-AF4F-EF0AC5801943}" destId="{D386EBBC-E189-45DD-B745-BF7194FED0C9}" srcOrd="1" destOrd="0" presId="urn:microsoft.com/office/officeart/2005/8/layout/process1"/>
    <dgm:cxn modelId="{917B4826-78CE-4C8C-ADB2-4FC26143154A}" type="presOf" srcId="{90EB916C-B489-422B-94D2-5B5CD0BA0924}" destId="{EEE0AE1E-1F08-42AE-8717-E5F14D0FFFB3}" srcOrd="0" destOrd="0" presId="urn:microsoft.com/office/officeart/2005/8/layout/process1"/>
    <dgm:cxn modelId="{3478257E-9004-4FAE-ABAA-B3C440B0412A}" type="presOf" srcId="{92D52AC9-EA34-475B-8E11-D7558B66CAFC}" destId="{4F8282E8-73A7-4E44-B934-4359F7D10754}" srcOrd="0" destOrd="0" presId="urn:microsoft.com/office/officeart/2005/8/layout/process1"/>
    <dgm:cxn modelId="{A1B2371C-F7F1-416D-9B13-24B1E73FA9A8}" type="presOf" srcId="{EBDAE86E-3CEA-46E1-AF4F-EF0AC5801943}" destId="{A3621419-B9AD-42F5-89B3-19BB305FDD86}" srcOrd="0" destOrd="0" presId="urn:microsoft.com/office/officeart/2005/8/layout/process1"/>
    <dgm:cxn modelId="{3298C402-FCDD-4F53-96A4-12B6CFC40B25}" type="presOf" srcId="{7479B931-5197-489F-B820-1260B7851AF6}" destId="{1BFE718F-5ADE-442D-8A46-1E676CBE4448}" srcOrd="0" destOrd="0" presId="urn:microsoft.com/office/officeart/2005/8/layout/process1"/>
    <dgm:cxn modelId="{BB84E096-D863-4A0F-904A-6647734F4F10}" type="presOf" srcId="{81E37371-C328-40FD-B9AD-FA75F4663C9B}" destId="{9912015A-2667-46BC-BF84-E489CCE25C15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23EEA8FE-CEC5-4940-8D5B-5BA658724892}" type="presOf" srcId="{06178BE7-8D27-41F5-A65A-4D98E9DB63FD}" destId="{FF98E716-3DA5-4B4A-B765-410C97872A7F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168934A3-D65C-4312-8E22-5CA5E66F4651}" type="presOf" srcId="{7F63495B-E1DD-4AD2-94A2-E86E532CFC36}" destId="{4BACDF9A-8DCC-45C0-976F-1A8C11DB23B7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46718C64-B9DC-4C4C-93A7-4A2E7B6016AB}" type="presOf" srcId="{C2A03412-7A86-46AA-8DFB-C2E3240B296F}" destId="{21B9CB86-07E8-4748-B26B-05CC586D5445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9540719A-571F-4A80-B0DF-067A5306C75B}" type="presOf" srcId="{06178BE7-8D27-41F5-A65A-4D98E9DB63FD}" destId="{22058855-13C9-4F9E-99CA-BF1D24F161FF}" srcOrd="1" destOrd="0" presId="urn:microsoft.com/office/officeart/2005/8/layout/process1"/>
    <dgm:cxn modelId="{56ED2FE1-1E43-41B0-A6EE-3116E3422E6D}" type="presOf" srcId="{4C1DEBAA-0F32-44E4-B462-2BE97B11C370}" destId="{1EAFD04D-F7C1-4C66-9C11-8C0C037F3ED0}" srcOrd="0" destOrd="0" presId="urn:microsoft.com/office/officeart/2005/8/layout/process1"/>
    <dgm:cxn modelId="{25E7CC02-7C7A-40E9-8A32-6AC240632036}" type="presOf" srcId="{20646FCE-705B-44A0-BB1A-2EC7AA2A4E2E}" destId="{37D8FB20-EAFA-47CA-A169-B9766F3E1E36}" srcOrd="0" destOrd="0" presId="urn:microsoft.com/office/officeart/2005/8/layout/process1"/>
    <dgm:cxn modelId="{014DAB20-AEEE-42DE-9CB5-528956CAEA6E}" type="presOf" srcId="{20646FCE-705B-44A0-BB1A-2EC7AA2A4E2E}" destId="{2509FA75-0014-4BF4-98C1-5D1DB43FCDC2}" srcOrd="1" destOrd="0" presId="urn:microsoft.com/office/officeart/2005/8/layout/process1"/>
    <dgm:cxn modelId="{9EF569CA-B8FF-49A2-8ED6-212549D151B2}" type="presOf" srcId="{FF1D812A-46AC-4DAD-9D1D-5E7F7CF594A2}" destId="{B057702A-0CBB-4C50-ACC4-7C2E848623E7}" srcOrd="0" destOrd="0" presId="urn:microsoft.com/office/officeart/2005/8/layout/process1"/>
    <dgm:cxn modelId="{814300AA-458E-4E36-8429-892A1C1576B7}" type="presOf" srcId="{EB6FC82E-1B19-488C-A632-D75954DA5089}" destId="{53D723DB-08EA-4C67-A083-1E84675A5EC9}" srcOrd="0" destOrd="0" presId="urn:microsoft.com/office/officeart/2005/8/layout/process1"/>
    <dgm:cxn modelId="{A79E28A9-0C4C-4908-85B7-0F3C22D143C5}" type="presParOf" srcId="{B057702A-0CBB-4C50-ACC4-7C2E848623E7}" destId="{21B9CB86-07E8-4748-B26B-05CC586D5445}" srcOrd="0" destOrd="0" presId="urn:microsoft.com/office/officeart/2005/8/layout/process1"/>
    <dgm:cxn modelId="{6E651507-9896-4B8A-A77D-A3FE317C4E74}" type="presParOf" srcId="{B057702A-0CBB-4C50-ACC4-7C2E848623E7}" destId="{FF98E716-3DA5-4B4A-B765-410C97872A7F}" srcOrd="1" destOrd="0" presId="urn:microsoft.com/office/officeart/2005/8/layout/process1"/>
    <dgm:cxn modelId="{5138194C-EB1A-482C-988A-1E4F0317D073}" type="presParOf" srcId="{FF98E716-3DA5-4B4A-B765-410C97872A7F}" destId="{22058855-13C9-4F9E-99CA-BF1D24F161FF}" srcOrd="0" destOrd="0" presId="urn:microsoft.com/office/officeart/2005/8/layout/process1"/>
    <dgm:cxn modelId="{3A1EB164-FF01-4F08-8CFE-5290775A3CFD}" type="presParOf" srcId="{B057702A-0CBB-4C50-ACC4-7C2E848623E7}" destId="{53D723DB-08EA-4C67-A083-1E84675A5EC9}" srcOrd="2" destOrd="0" presId="urn:microsoft.com/office/officeart/2005/8/layout/process1"/>
    <dgm:cxn modelId="{D30F0634-6FBB-4E38-A80E-B05D663AF6EF}" type="presParOf" srcId="{B057702A-0CBB-4C50-ACC4-7C2E848623E7}" destId="{4F8282E8-73A7-4E44-B934-4359F7D10754}" srcOrd="3" destOrd="0" presId="urn:microsoft.com/office/officeart/2005/8/layout/process1"/>
    <dgm:cxn modelId="{A09C4573-533B-4DF4-A63C-81C78CB1C937}" type="presParOf" srcId="{4F8282E8-73A7-4E44-B934-4359F7D10754}" destId="{465292F9-674A-4E2D-9BEE-9970FE2B31E5}" srcOrd="0" destOrd="0" presId="urn:microsoft.com/office/officeart/2005/8/layout/process1"/>
    <dgm:cxn modelId="{9748407B-ED08-40B5-8F31-7BE99C58D440}" type="presParOf" srcId="{B057702A-0CBB-4C50-ACC4-7C2E848623E7}" destId="{4BACDF9A-8DCC-45C0-976F-1A8C11DB23B7}" srcOrd="4" destOrd="0" presId="urn:microsoft.com/office/officeart/2005/8/layout/process1"/>
    <dgm:cxn modelId="{90B32495-A8CB-4881-A754-72C378785783}" type="presParOf" srcId="{B057702A-0CBB-4C50-ACC4-7C2E848623E7}" destId="{37D8FB20-EAFA-47CA-A169-B9766F3E1E36}" srcOrd="5" destOrd="0" presId="urn:microsoft.com/office/officeart/2005/8/layout/process1"/>
    <dgm:cxn modelId="{A8B4626A-76EE-4F36-857F-E2DFCCF1CE58}" type="presParOf" srcId="{37D8FB20-EAFA-47CA-A169-B9766F3E1E36}" destId="{2509FA75-0014-4BF4-98C1-5D1DB43FCDC2}" srcOrd="0" destOrd="0" presId="urn:microsoft.com/office/officeart/2005/8/layout/process1"/>
    <dgm:cxn modelId="{649E42AA-BD2C-40F3-AA0D-FF22D77ADAAA}" type="presParOf" srcId="{B057702A-0CBB-4C50-ACC4-7C2E848623E7}" destId="{EEE0AE1E-1F08-42AE-8717-E5F14D0FFFB3}" srcOrd="6" destOrd="0" presId="urn:microsoft.com/office/officeart/2005/8/layout/process1"/>
    <dgm:cxn modelId="{1B397F85-00F2-4D41-87D0-326AE3A0536C}" type="presParOf" srcId="{B057702A-0CBB-4C50-ACC4-7C2E848623E7}" destId="{36A5C852-F2C4-47BE-BE6D-30CC5E030890}" srcOrd="7" destOrd="0" presId="urn:microsoft.com/office/officeart/2005/8/layout/process1"/>
    <dgm:cxn modelId="{A8EE2FAB-75A7-4273-83A4-2358755B8454}" type="presParOf" srcId="{36A5C852-F2C4-47BE-BE6D-30CC5E030890}" destId="{9912015A-2667-46BC-BF84-E489CCE25C15}" srcOrd="0" destOrd="0" presId="urn:microsoft.com/office/officeart/2005/8/layout/process1"/>
    <dgm:cxn modelId="{D6D2E7E0-5233-477E-B18D-B0E1C79539FD}" type="presParOf" srcId="{B057702A-0CBB-4C50-ACC4-7C2E848623E7}" destId="{1BFE718F-5ADE-442D-8A46-1E676CBE4448}" srcOrd="8" destOrd="0" presId="urn:microsoft.com/office/officeart/2005/8/layout/process1"/>
    <dgm:cxn modelId="{19036AF9-48E1-48BD-805E-95E9D7698E01}" type="presParOf" srcId="{B057702A-0CBB-4C50-ACC4-7C2E848623E7}" destId="{A3621419-B9AD-42F5-89B3-19BB305FDD86}" srcOrd="9" destOrd="0" presId="urn:microsoft.com/office/officeart/2005/8/layout/process1"/>
    <dgm:cxn modelId="{C6D0A3D0-B73C-4103-8ED6-A320345FAAB5}" type="presParOf" srcId="{A3621419-B9AD-42F5-89B3-19BB305FDD86}" destId="{D386EBBC-E189-45DD-B745-BF7194FED0C9}" srcOrd="0" destOrd="0" presId="urn:microsoft.com/office/officeart/2005/8/layout/process1"/>
    <dgm:cxn modelId="{F9FA9BDE-17C6-4C31-875C-C6138F42EB4B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solidFill>
          <a:srgbClr val="8E0000"/>
        </a:solidFill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36C956E-ED66-4568-804E-F368D7487C5C}" type="presOf" srcId="{EBDAE86E-3CEA-46E1-AF4F-EF0AC5801943}" destId="{D386EBBC-E189-45DD-B745-BF7194FED0C9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6AC7F995-1036-4010-9CBB-65FDD2223E0A}" type="presOf" srcId="{20646FCE-705B-44A0-BB1A-2EC7AA2A4E2E}" destId="{2509FA75-0014-4BF4-98C1-5D1DB43FCDC2}" srcOrd="1" destOrd="0" presId="urn:microsoft.com/office/officeart/2005/8/layout/process1"/>
    <dgm:cxn modelId="{1EA70D25-0D4B-4C5C-96D2-80B299C1975E}" type="presOf" srcId="{06178BE7-8D27-41F5-A65A-4D98E9DB63FD}" destId="{FF98E716-3DA5-4B4A-B765-410C97872A7F}" srcOrd="0" destOrd="0" presId="urn:microsoft.com/office/officeart/2005/8/layout/process1"/>
    <dgm:cxn modelId="{68B03BC7-9574-4165-A8D1-F35F420F35EB}" type="presOf" srcId="{4C1DEBAA-0F32-44E4-B462-2BE97B11C370}" destId="{1EAFD04D-F7C1-4C66-9C11-8C0C037F3ED0}" srcOrd="0" destOrd="0" presId="urn:microsoft.com/office/officeart/2005/8/layout/process1"/>
    <dgm:cxn modelId="{EA9E8EC6-F46A-4588-9BCB-D51421ABE6E4}" type="presOf" srcId="{81E37371-C328-40FD-B9AD-FA75F4663C9B}" destId="{9912015A-2667-46BC-BF84-E489CCE25C15}" srcOrd="1" destOrd="0" presId="urn:microsoft.com/office/officeart/2005/8/layout/process1"/>
    <dgm:cxn modelId="{8AAD5BAE-6B7B-4F2D-A486-2969779ADFE1}" type="presOf" srcId="{20646FCE-705B-44A0-BB1A-2EC7AA2A4E2E}" destId="{37D8FB20-EAFA-47CA-A169-B9766F3E1E36}" srcOrd="0" destOrd="0" presId="urn:microsoft.com/office/officeart/2005/8/layout/process1"/>
    <dgm:cxn modelId="{8C546624-69F3-41BF-A5D1-910FF295D98F}" type="presOf" srcId="{81E37371-C328-40FD-B9AD-FA75F4663C9B}" destId="{36A5C852-F2C4-47BE-BE6D-30CC5E030890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5B8BA1B8-7063-49AA-9735-00C96E200790}" type="presOf" srcId="{90EB916C-B489-422B-94D2-5B5CD0BA0924}" destId="{EEE0AE1E-1F08-42AE-8717-E5F14D0FFFB3}" srcOrd="0" destOrd="0" presId="urn:microsoft.com/office/officeart/2005/8/layout/process1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3FC7FD44-BFA1-42F9-A97D-8E1D761286C6}" type="presOf" srcId="{7F63495B-E1DD-4AD2-94A2-E86E532CFC36}" destId="{4BACDF9A-8DCC-45C0-976F-1A8C11DB23B7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8FAB071F-DA84-4202-B026-B6EEBA4E6A8B}" type="presOf" srcId="{EBDAE86E-3CEA-46E1-AF4F-EF0AC5801943}" destId="{A3621419-B9AD-42F5-89B3-19BB305FDD86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ED710E79-2607-4D54-B9BC-49EB5DB58887}" type="presOf" srcId="{92D52AC9-EA34-475B-8E11-D7558B66CAFC}" destId="{465292F9-674A-4E2D-9BEE-9970FE2B31E5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0C847B4D-FC39-4CDD-9F25-72C183304293}" type="presOf" srcId="{C2A03412-7A86-46AA-8DFB-C2E3240B296F}" destId="{21B9CB86-07E8-4748-B26B-05CC586D5445}" srcOrd="0" destOrd="0" presId="urn:microsoft.com/office/officeart/2005/8/layout/process1"/>
    <dgm:cxn modelId="{01175E58-51F2-43CD-9D52-69B057F3416B}" type="presOf" srcId="{06178BE7-8D27-41F5-A65A-4D98E9DB63FD}" destId="{22058855-13C9-4F9E-99CA-BF1D24F161FF}" srcOrd="1" destOrd="0" presId="urn:microsoft.com/office/officeart/2005/8/layout/process1"/>
    <dgm:cxn modelId="{0AEC4C96-AD7B-4EFC-804E-DE83B3144952}" type="presOf" srcId="{7479B931-5197-489F-B820-1260B7851AF6}" destId="{1BFE718F-5ADE-442D-8A46-1E676CBE4448}" srcOrd="0" destOrd="0" presId="urn:microsoft.com/office/officeart/2005/8/layout/process1"/>
    <dgm:cxn modelId="{6C0F7A8A-DBD0-4978-AB4F-6E60138C0DC5}" type="presOf" srcId="{FF1D812A-46AC-4DAD-9D1D-5E7F7CF594A2}" destId="{B057702A-0CBB-4C50-ACC4-7C2E848623E7}" srcOrd="0" destOrd="0" presId="urn:microsoft.com/office/officeart/2005/8/layout/process1"/>
    <dgm:cxn modelId="{F8C7172F-E668-4B83-8A9B-6A13037E9E8C}" type="presOf" srcId="{92D52AC9-EA34-475B-8E11-D7558B66CAFC}" destId="{4F8282E8-73A7-4E44-B934-4359F7D10754}" srcOrd="0" destOrd="0" presId="urn:microsoft.com/office/officeart/2005/8/layout/process1"/>
    <dgm:cxn modelId="{8C2B19B1-BE48-4884-9DA8-08C5382F2676}" type="presOf" srcId="{EB6FC82E-1B19-488C-A632-D75954DA5089}" destId="{53D723DB-08EA-4C67-A083-1E84675A5EC9}" srcOrd="0" destOrd="0" presId="urn:microsoft.com/office/officeart/2005/8/layout/process1"/>
    <dgm:cxn modelId="{169FAFA8-E394-4A64-BB8D-B5FC61275909}" type="presParOf" srcId="{B057702A-0CBB-4C50-ACC4-7C2E848623E7}" destId="{21B9CB86-07E8-4748-B26B-05CC586D5445}" srcOrd="0" destOrd="0" presId="urn:microsoft.com/office/officeart/2005/8/layout/process1"/>
    <dgm:cxn modelId="{FD3FC5C7-5942-43C1-9397-6FF32CD11B0C}" type="presParOf" srcId="{B057702A-0CBB-4C50-ACC4-7C2E848623E7}" destId="{FF98E716-3DA5-4B4A-B765-410C97872A7F}" srcOrd="1" destOrd="0" presId="urn:microsoft.com/office/officeart/2005/8/layout/process1"/>
    <dgm:cxn modelId="{C0291ED0-6642-465C-AB5F-F9E4A6929303}" type="presParOf" srcId="{FF98E716-3DA5-4B4A-B765-410C97872A7F}" destId="{22058855-13C9-4F9E-99CA-BF1D24F161FF}" srcOrd="0" destOrd="0" presId="urn:microsoft.com/office/officeart/2005/8/layout/process1"/>
    <dgm:cxn modelId="{8F7338B7-28C2-4CD4-BE13-EC65909E6151}" type="presParOf" srcId="{B057702A-0CBB-4C50-ACC4-7C2E848623E7}" destId="{53D723DB-08EA-4C67-A083-1E84675A5EC9}" srcOrd="2" destOrd="0" presId="urn:microsoft.com/office/officeart/2005/8/layout/process1"/>
    <dgm:cxn modelId="{2DE15780-758E-4718-8320-AD21649159B6}" type="presParOf" srcId="{B057702A-0CBB-4C50-ACC4-7C2E848623E7}" destId="{4F8282E8-73A7-4E44-B934-4359F7D10754}" srcOrd="3" destOrd="0" presId="urn:microsoft.com/office/officeart/2005/8/layout/process1"/>
    <dgm:cxn modelId="{273076CB-AE57-4966-B39F-57D93152722E}" type="presParOf" srcId="{4F8282E8-73A7-4E44-B934-4359F7D10754}" destId="{465292F9-674A-4E2D-9BEE-9970FE2B31E5}" srcOrd="0" destOrd="0" presId="urn:microsoft.com/office/officeart/2005/8/layout/process1"/>
    <dgm:cxn modelId="{92107044-9EAA-43E1-BCAF-662E67403942}" type="presParOf" srcId="{B057702A-0CBB-4C50-ACC4-7C2E848623E7}" destId="{4BACDF9A-8DCC-45C0-976F-1A8C11DB23B7}" srcOrd="4" destOrd="0" presId="urn:microsoft.com/office/officeart/2005/8/layout/process1"/>
    <dgm:cxn modelId="{F422D819-9E0E-430B-9BC6-01737FC1A99E}" type="presParOf" srcId="{B057702A-0CBB-4C50-ACC4-7C2E848623E7}" destId="{37D8FB20-EAFA-47CA-A169-B9766F3E1E36}" srcOrd="5" destOrd="0" presId="urn:microsoft.com/office/officeart/2005/8/layout/process1"/>
    <dgm:cxn modelId="{7F62DA42-2AF4-45EF-BA73-47444848DD4D}" type="presParOf" srcId="{37D8FB20-EAFA-47CA-A169-B9766F3E1E36}" destId="{2509FA75-0014-4BF4-98C1-5D1DB43FCDC2}" srcOrd="0" destOrd="0" presId="urn:microsoft.com/office/officeart/2005/8/layout/process1"/>
    <dgm:cxn modelId="{EA97DAC2-E053-4274-82D9-3B6F4A64924B}" type="presParOf" srcId="{B057702A-0CBB-4C50-ACC4-7C2E848623E7}" destId="{EEE0AE1E-1F08-42AE-8717-E5F14D0FFFB3}" srcOrd="6" destOrd="0" presId="urn:microsoft.com/office/officeart/2005/8/layout/process1"/>
    <dgm:cxn modelId="{58DCA767-B616-4109-BDC7-B3AEE800D5E9}" type="presParOf" srcId="{B057702A-0CBB-4C50-ACC4-7C2E848623E7}" destId="{36A5C852-F2C4-47BE-BE6D-30CC5E030890}" srcOrd="7" destOrd="0" presId="urn:microsoft.com/office/officeart/2005/8/layout/process1"/>
    <dgm:cxn modelId="{40E5BE99-98CB-4503-8854-26ECF3817ADD}" type="presParOf" srcId="{36A5C852-F2C4-47BE-BE6D-30CC5E030890}" destId="{9912015A-2667-46BC-BF84-E489CCE25C15}" srcOrd="0" destOrd="0" presId="urn:microsoft.com/office/officeart/2005/8/layout/process1"/>
    <dgm:cxn modelId="{13E67DE9-7246-47C1-93A9-39CD9E1C6F56}" type="presParOf" srcId="{B057702A-0CBB-4C50-ACC4-7C2E848623E7}" destId="{1BFE718F-5ADE-442D-8A46-1E676CBE4448}" srcOrd="8" destOrd="0" presId="urn:microsoft.com/office/officeart/2005/8/layout/process1"/>
    <dgm:cxn modelId="{5BFE2C0B-4564-4F46-A779-2AAC01112DBC}" type="presParOf" srcId="{B057702A-0CBB-4C50-ACC4-7C2E848623E7}" destId="{A3621419-B9AD-42F5-89B3-19BB305FDD86}" srcOrd="9" destOrd="0" presId="urn:microsoft.com/office/officeart/2005/8/layout/process1"/>
    <dgm:cxn modelId="{A877D866-DC1F-42A8-A4F6-55AB6A4785A6}" type="presParOf" srcId="{A3621419-B9AD-42F5-89B3-19BB305FDD86}" destId="{D386EBBC-E189-45DD-B745-BF7194FED0C9}" srcOrd="0" destOrd="0" presId="urn:microsoft.com/office/officeart/2005/8/layout/process1"/>
    <dgm:cxn modelId="{71756B5B-6813-4CFD-A500-59CC67CB07E4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solidFill>
          <a:srgbClr val="8E0000"/>
        </a:solidFill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02E6647-547B-47E8-A623-618B32F2874F}" type="presOf" srcId="{EB6FC82E-1B19-488C-A632-D75954DA5089}" destId="{53D723DB-08EA-4C67-A083-1E84675A5EC9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82302ED6-F056-4D27-9F2F-61BA087313F5}" type="presOf" srcId="{7479B931-5197-489F-B820-1260B7851AF6}" destId="{1BFE718F-5ADE-442D-8A46-1E676CBE4448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52AF43AA-E1DA-4F6C-B3CD-382420C9872B}" type="presOf" srcId="{EBDAE86E-3CEA-46E1-AF4F-EF0AC5801943}" destId="{D386EBBC-E189-45DD-B745-BF7194FED0C9}" srcOrd="1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EC5DF70C-CA6A-4745-9387-8CBAC3B80197}" type="presOf" srcId="{4C1DEBAA-0F32-44E4-B462-2BE97B11C370}" destId="{1EAFD04D-F7C1-4C66-9C11-8C0C037F3ED0}" srcOrd="0" destOrd="0" presId="urn:microsoft.com/office/officeart/2005/8/layout/process1"/>
    <dgm:cxn modelId="{668006A4-7AF7-4FC6-8EE2-D70E4ED4E2F2}" type="presOf" srcId="{81E37371-C328-40FD-B9AD-FA75F4663C9B}" destId="{36A5C852-F2C4-47BE-BE6D-30CC5E030890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4D01F775-0C7D-4F24-9677-462615B55F00}" type="presOf" srcId="{06178BE7-8D27-41F5-A65A-4D98E9DB63FD}" destId="{FF98E716-3DA5-4B4A-B765-410C97872A7F}" srcOrd="0" destOrd="0" presId="urn:microsoft.com/office/officeart/2005/8/layout/process1"/>
    <dgm:cxn modelId="{7177F41E-75EE-4A07-93C6-C136A04C45D1}" type="presOf" srcId="{20646FCE-705B-44A0-BB1A-2EC7AA2A4E2E}" destId="{2509FA75-0014-4BF4-98C1-5D1DB43FCDC2}" srcOrd="1" destOrd="0" presId="urn:microsoft.com/office/officeart/2005/8/layout/process1"/>
    <dgm:cxn modelId="{5CA5EFCC-B845-446F-A9FA-8CE8CF4D18F7}" type="presOf" srcId="{7F63495B-E1DD-4AD2-94A2-E86E532CFC36}" destId="{4BACDF9A-8DCC-45C0-976F-1A8C11DB23B7}" srcOrd="0" destOrd="0" presId="urn:microsoft.com/office/officeart/2005/8/layout/process1"/>
    <dgm:cxn modelId="{1838752F-A6A1-4733-90C1-B22323B5B0C5}" type="presOf" srcId="{92D52AC9-EA34-475B-8E11-D7558B66CAFC}" destId="{465292F9-674A-4E2D-9BEE-9970FE2B31E5}" srcOrd="1" destOrd="0" presId="urn:microsoft.com/office/officeart/2005/8/layout/process1"/>
    <dgm:cxn modelId="{3FD59F9C-3990-47FE-908D-DB5644E87B67}" type="presOf" srcId="{81E37371-C328-40FD-B9AD-FA75F4663C9B}" destId="{9912015A-2667-46BC-BF84-E489CCE25C15}" srcOrd="1" destOrd="0" presId="urn:microsoft.com/office/officeart/2005/8/layout/process1"/>
    <dgm:cxn modelId="{F3CCA505-A946-4879-A8E4-A8506CA2AE20}" type="presOf" srcId="{06178BE7-8D27-41F5-A65A-4D98E9DB63FD}" destId="{22058855-13C9-4F9E-99CA-BF1D24F161FF}" srcOrd="1" destOrd="0" presId="urn:microsoft.com/office/officeart/2005/8/layout/process1"/>
    <dgm:cxn modelId="{EBC4FA57-2215-4D26-B329-3CDD72B7322E}" type="presOf" srcId="{EBDAE86E-3CEA-46E1-AF4F-EF0AC5801943}" destId="{A3621419-B9AD-42F5-89B3-19BB305FDD86}" srcOrd="0" destOrd="0" presId="urn:microsoft.com/office/officeart/2005/8/layout/process1"/>
    <dgm:cxn modelId="{288263A6-361A-4693-9410-55D044766D11}" type="presOf" srcId="{92D52AC9-EA34-475B-8E11-D7558B66CAFC}" destId="{4F8282E8-73A7-4E44-B934-4359F7D10754}" srcOrd="0" destOrd="0" presId="urn:microsoft.com/office/officeart/2005/8/layout/process1"/>
    <dgm:cxn modelId="{A85C51D5-682C-4F98-BB81-7563111D206E}" type="presOf" srcId="{90EB916C-B489-422B-94D2-5B5CD0BA0924}" destId="{EEE0AE1E-1F08-42AE-8717-E5F14D0FFFB3}" srcOrd="0" destOrd="0" presId="urn:microsoft.com/office/officeart/2005/8/layout/process1"/>
    <dgm:cxn modelId="{02E50E30-5213-4D6F-87A4-9FCDD38A83BF}" type="presOf" srcId="{FF1D812A-46AC-4DAD-9D1D-5E7F7CF594A2}" destId="{B057702A-0CBB-4C50-ACC4-7C2E848623E7}" srcOrd="0" destOrd="0" presId="urn:microsoft.com/office/officeart/2005/8/layout/process1"/>
    <dgm:cxn modelId="{A12E0FAD-5BCB-4056-9F48-04419A8AB0E3}" type="presOf" srcId="{C2A03412-7A86-46AA-8DFB-C2E3240B296F}" destId="{21B9CB86-07E8-4748-B26B-05CC586D5445}" srcOrd="0" destOrd="0" presId="urn:microsoft.com/office/officeart/2005/8/layout/process1"/>
    <dgm:cxn modelId="{F1F48C6B-5EA3-41F4-9E2A-89C00F9990AA}" type="presOf" srcId="{20646FCE-705B-44A0-BB1A-2EC7AA2A4E2E}" destId="{37D8FB20-EAFA-47CA-A169-B9766F3E1E36}" srcOrd="0" destOrd="0" presId="urn:microsoft.com/office/officeart/2005/8/layout/process1"/>
    <dgm:cxn modelId="{82D9C4DD-A937-4412-904E-AA96EA67B1F9}" type="presParOf" srcId="{B057702A-0CBB-4C50-ACC4-7C2E848623E7}" destId="{21B9CB86-07E8-4748-B26B-05CC586D5445}" srcOrd="0" destOrd="0" presId="urn:microsoft.com/office/officeart/2005/8/layout/process1"/>
    <dgm:cxn modelId="{A686AAB2-6611-4C93-9FA1-6DAF2C6672A4}" type="presParOf" srcId="{B057702A-0CBB-4C50-ACC4-7C2E848623E7}" destId="{FF98E716-3DA5-4B4A-B765-410C97872A7F}" srcOrd="1" destOrd="0" presId="urn:microsoft.com/office/officeart/2005/8/layout/process1"/>
    <dgm:cxn modelId="{BD9670C3-49C0-4F70-846E-5333B89263CA}" type="presParOf" srcId="{FF98E716-3DA5-4B4A-B765-410C97872A7F}" destId="{22058855-13C9-4F9E-99CA-BF1D24F161FF}" srcOrd="0" destOrd="0" presId="urn:microsoft.com/office/officeart/2005/8/layout/process1"/>
    <dgm:cxn modelId="{ADD09351-8ED6-491F-96D5-5F34EB18A103}" type="presParOf" srcId="{B057702A-0CBB-4C50-ACC4-7C2E848623E7}" destId="{53D723DB-08EA-4C67-A083-1E84675A5EC9}" srcOrd="2" destOrd="0" presId="urn:microsoft.com/office/officeart/2005/8/layout/process1"/>
    <dgm:cxn modelId="{B7026121-B36A-4C32-95CC-F16067957A54}" type="presParOf" srcId="{B057702A-0CBB-4C50-ACC4-7C2E848623E7}" destId="{4F8282E8-73A7-4E44-B934-4359F7D10754}" srcOrd="3" destOrd="0" presId="urn:microsoft.com/office/officeart/2005/8/layout/process1"/>
    <dgm:cxn modelId="{1FF25CF6-8F83-497B-91BE-AAB8C159729A}" type="presParOf" srcId="{4F8282E8-73A7-4E44-B934-4359F7D10754}" destId="{465292F9-674A-4E2D-9BEE-9970FE2B31E5}" srcOrd="0" destOrd="0" presId="urn:microsoft.com/office/officeart/2005/8/layout/process1"/>
    <dgm:cxn modelId="{3083322B-B9C4-4672-871D-8B5C35D80E6D}" type="presParOf" srcId="{B057702A-0CBB-4C50-ACC4-7C2E848623E7}" destId="{4BACDF9A-8DCC-45C0-976F-1A8C11DB23B7}" srcOrd="4" destOrd="0" presId="urn:microsoft.com/office/officeart/2005/8/layout/process1"/>
    <dgm:cxn modelId="{AC0C1091-2884-4A3D-B8A5-D26D7D7212BF}" type="presParOf" srcId="{B057702A-0CBB-4C50-ACC4-7C2E848623E7}" destId="{37D8FB20-EAFA-47CA-A169-B9766F3E1E36}" srcOrd="5" destOrd="0" presId="urn:microsoft.com/office/officeart/2005/8/layout/process1"/>
    <dgm:cxn modelId="{1DDDC638-B8BF-407E-AFE4-D18A58356AC4}" type="presParOf" srcId="{37D8FB20-EAFA-47CA-A169-B9766F3E1E36}" destId="{2509FA75-0014-4BF4-98C1-5D1DB43FCDC2}" srcOrd="0" destOrd="0" presId="urn:microsoft.com/office/officeart/2005/8/layout/process1"/>
    <dgm:cxn modelId="{CAE3638E-FA3A-45AD-945A-EEE130B90D5B}" type="presParOf" srcId="{B057702A-0CBB-4C50-ACC4-7C2E848623E7}" destId="{EEE0AE1E-1F08-42AE-8717-E5F14D0FFFB3}" srcOrd="6" destOrd="0" presId="urn:microsoft.com/office/officeart/2005/8/layout/process1"/>
    <dgm:cxn modelId="{CCD72AD3-8820-4AEB-B24F-C7320B68D70E}" type="presParOf" srcId="{B057702A-0CBB-4C50-ACC4-7C2E848623E7}" destId="{36A5C852-F2C4-47BE-BE6D-30CC5E030890}" srcOrd="7" destOrd="0" presId="urn:microsoft.com/office/officeart/2005/8/layout/process1"/>
    <dgm:cxn modelId="{9B9204EE-2B0B-42A6-9DFC-1E5259560051}" type="presParOf" srcId="{36A5C852-F2C4-47BE-BE6D-30CC5E030890}" destId="{9912015A-2667-46BC-BF84-E489CCE25C15}" srcOrd="0" destOrd="0" presId="urn:microsoft.com/office/officeart/2005/8/layout/process1"/>
    <dgm:cxn modelId="{31C25E44-683B-4949-9147-9CCD20EC3E47}" type="presParOf" srcId="{B057702A-0CBB-4C50-ACC4-7C2E848623E7}" destId="{1BFE718F-5ADE-442D-8A46-1E676CBE4448}" srcOrd="8" destOrd="0" presId="urn:microsoft.com/office/officeart/2005/8/layout/process1"/>
    <dgm:cxn modelId="{F9101F7C-12EC-4F8F-A13B-3E218D11CB8B}" type="presParOf" srcId="{B057702A-0CBB-4C50-ACC4-7C2E848623E7}" destId="{A3621419-B9AD-42F5-89B3-19BB305FDD86}" srcOrd="9" destOrd="0" presId="urn:microsoft.com/office/officeart/2005/8/layout/process1"/>
    <dgm:cxn modelId="{0F71E360-2FC3-4110-B273-9F440A4FD5CC}" type="presParOf" srcId="{A3621419-B9AD-42F5-89B3-19BB305FDD86}" destId="{D386EBBC-E189-45DD-B745-BF7194FED0C9}" srcOrd="0" destOrd="0" presId="urn:microsoft.com/office/officeart/2005/8/layout/process1"/>
    <dgm:cxn modelId="{F87293F6-BF6E-411C-AD2C-90A6F9D64314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009EBB9-D2C6-431C-9C1B-59E806A8653B}" type="presOf" srcId="{C2A03412-7A86-46AA-8DFB-C2E3240B296F}" destId="{21B9CB86-07E8-4748-B26B-05CC586D5445}" srcOrd="0" destOrd="0" presId="urn:microsoft.com/office/officeart/2005/8/layout/process1"/>
    <dgm:cxn modelId="{8493F013-7FEF-41C9-A5E7-7A68A6D0AA6C}" type="presOf" srcId="{4C1DEBAA-0F32-44E4-B462-2BE97B11C370}" destId="{1EAFD04D-F7C1-4C66-9C11-8C0C037F3ED0}" srcOrd="0" destOrd="0" presId="urn:microsoft.com/office/officeart/2005/8/layout/process1"/>
    <dgm:cxn modelId="{9D8BC68E-9E96-426F-8139-B300F6E0A0A7}" type="presOf" srcId="{06178BE7-8D27-41F5-A65A-4D98E9DB63FD}" destId="{22058855-13C9-4F9E-99CA-BF1D24F161FF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484DA528-3960-44F4-B583-ECEA0D57380B}" type="presOf" srcId="{EB6FC82E-1B19-488C-A632-D75954DA5089}" destId="{53D723DB-08EA-4C67-A083-1E84675A5EC9}" srcOrd="0" destOrd="0" presId="urn:microsoft.com/office/officeart/2005/8/layout/process1"/>
    <dgm:cxn modelId="{5CD9F185-4E43-4B17-A222-7077AEEB2049}" type="presOf" srcId="{20646FCE-705B-44A0-BB1A-2EC7AA2A4E2E}" destId="{2509FA75-0014-4BF4-98C1-5D1DB43FCDC2}" srcOrd="1" destOrd="0" presId="urn:microsoft.com/office/officeart/2005/8/layout/process1"/>
    <dgm:cxn modelId="{F584A3F3-6544-4DB9-B744-8F32249BAE0F}" type="presOf" srcId="{7F63495B-E1DD-4AD2-94A2-E86E532CFC36}" destId="{4BACDF9A-8DCC-45C0-976F-1A8C11DB23B7}" srcOrd="0" destOrd="0" presId="urn:microsoft.com/office/officeart/2005/8/layout/process1"/>
    <dgm:cxn modelId="{635264FF-4ED0-440B-B065-0CA017C3C2D0}" type="presOf" srcId="{06178BE7-8D27-41F5-A65A-4D98E9DB63FD}" destId="{FF98E716-3DA5-4B4A-B765-410C97872A7F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86442D83-5538-4D59-B3D0-0DFA3AAA27B9}" type="presOf" srcId="{90EB916C-B489-422B-94D2-5B5CD0BA0924}" destId="{EEE0AE1E-1F08-42AE-8717-E5F14D0FFFB3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9230FC4D-08B9-42FD-A1F7-41C43B6DEDBB}" type="presOf" srcId="{20646FCE-705B-44A0-BB1A-2EC7AA2A4E2E}" destId="{37D8FB20-EAFA-47CA-A169-B9766F3E1E36}" srcOrd="0" destOrd="0" presId="urn:microsoft.com/office/officeart/2005/8/layout/process1"/>
    <dgm:cxn modelId="{9F402DD9-AE92-4EF4-B7DC-6E650A93B92B}" type="presOf" srcId="{81E37371-C328-40FD-B9AD-FA75F4663C9B}" destId="{36A5C852-F2C4-47BE-BE6D-30CC5E030890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84B0DC7D-B896-49F4-BCF4-98A9317EF467}" type="presOf" srcId="{81E37371-C328-40FD-B9AD-FA75F4663C9B}" destId="{9912015A-2667-46BC-BF84-E489CCE25C15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0D7FBC9E-1D85-421B-86C8-BC804C2EE5E1}" type="presOf" srcId="{EBDAE86E-3CEA-46E1-AF4F-EF0AC5801943}" destId="{A3621419-B9AD-42F5-89B3-19BB305FDD86}" srcOrd="0" destOrd="0" presId="urn:microsoft.com/office/officeart/2005/8/layout/process1"/>
    <dgm:cxn modelId="{87D80DA3-D4E9-441F-A8A9-4B45CCF57977}" type="presOf" srcId="{92D52AC9-EA34-475B-8E11-D7558B66CAFC}" destId="{4F8282E8-73A7-4E44-B934-4359F7D10754}" srcOrd="0" destOrd="0" presId="urn:microsoft.com/office/officeart/2005/8/layout/process1"/>
    <dgm:cxn modelId="{035474B2-F500-4E6D-893C-C1521D407AAC}" type="presOf" srcId="{EBDAE86E-3CEA-46E1-AF4F-EF0AC5801943}" destId="{D386EBBC-E189-45DD-B745-BF7194FED0C9}" srcOrd="1" destOrd="0" presId="urn:microsoft.com/office/officeart/2005/8/layout/process1"/>
    <dgm:cxn modelId="{6CC0AA50-32B8-4718-8E76-D20DA8A242A7}" type="presOf" srcId="{92D52AC9-EA34-475B-8E11-D7558B66CAFC}" destId="{465292F9-674A-4E2D-9BEE-9970FE2B31E5}" srcOrd="1" destOrd="0" presId="urn:microsoft.com/office/officeart/2005/8/layout/process1"/>
    <dgm:cxn modelId="{0048F5B9-A88B-476C-86E3-169D9C2C064D}" type="presOf" srcId="{FF1D812A-46AC-4DAD-9D1D-5E7F7CF594A2}" destId="{B057702A-0CBB-4C50-ACC4-7C2E848623E7}" srcOrd="0" destOrd="0" presId="urn:microsoft.com/office/officeart/2005/8/layout/process1"/>
    <dgm:cxn modelId="{B0508877-B53C-46F9-B0CA-ED22F7468686}" type="presOf" srcId="{7479B931-5197-489F-B820-1260B7851AF6}" destId="{1BFE718F-5ADE-442D-8A46-1E676CBE4448}" srcOrd="0" destOrd="0" presId="urn:microsoft.com/office/officeart/2005/8/layout/process1"/>
    <dgm:cxn modelId="{E8D4B6C5-7A80-4A01-98F4-66E76EF03114}" type="presParOf" srcId="{B057702A-0CBB-4C50-ACC4-7C2E848623E7}" destId="{21B9CB86-07E8-4748-B26B-05CC586D5445}" srcOrd="0" destOrd="0" presId="urn:microsoft.com/office/officeart/2005/8/layout/process1"/>
    <dgm:cxn modelId="{BF47FB2A-762E-40A9-8734-4D3EEB905663}" type="presParOf" srcId="{B057702A-0CBB-4C50-ACC4-7C2E848623E7}" destId="{FF98E716-3DA5-4B4A-B765-410C97872A7F}" srcOrd="1" destOrd="0" presId="urn:microsoft.com/office/officeart/2005/8/layout/process1"/>
    <dgm:cxn modelId="{FD9FEDB8-F585-4F7E-A76E-1E2CCA7F1506}" type="presParOf" srcId="{FF98E716-3DA5-4B4A-B765-410C97872A7F}" destId="{22058855-13C9-4F9E-99CA-BF1D24F161FF}" srcOrd="0" destOrd="0" presId="urn:microsoft.com/office/officeart/2005/8/layout/process1"/>
    <dgm:cxn modelId="{9FFC0821-4469-4AD1-835E-A4811DE7DA69}" type="presParOf" srcId="{B057702A-0CBB-4C50-ACC4-7C2E848623E7}" destId="{53D723DB-08EA-4C67-A083-1E84675A5EC9}" srcOrd="2" destOrd="0" presId="urn:microsoft.com/office/officeart/2005/8/layout/process1"/>
    <dgm:cxn modelId="{470EFEF8-D7BD-4E33-8453-585EFF08EF61}" type="presParOf" srcId="{B057702A-0CBB-4C50-ACC4-7C2E848623E7}" destId="{4F8282E8-73A7-4E44-B934-4359F7D10754}" srcOrd="3" destOrd="0" presId="urn:microsoft.com/office/officeart/2005/8/layout/process1"/>
    <dgm:cxn modelId="{1B73BB2F-9413-4E57-A511-07AE9CEEDC37}" type="presParOf" srcId="{4F8282E8-73A7-4E44-B934-4359F7D10754}" destId="{465292F9-674A-4E2D-9BEE-9970FE2B31E5}" srcOrd="0" destOrd="0" presId="urn:microsoft.com/office/officeart/2005/8/layout/process1"/>
    <dgm:cxn modelId="{D23D592A-CB66-4A96-B860-1DC7BCD38F9E}" type="presParOf" srcId="{B057702A-0CBB-4C50-ACC4-7C2E848623E7}" destId="{4BACDF9A-8DCC-45C0-976F-1A8C11DB23B7}" srcOrd="4" destOrd="0" presId="urn:microsoft.com/office/officeart/2005/8/layout/process1"/>
    <dgm:cxn modelId="{55E99ABE-1D1B-4092-8DBD-76CF10E12920}" type="presParOf" srcId="{B057702A-0CBB-4C50-ACC4-7C2E848623E7}" destId="{37D8FB20-EAFA-47CA-A169-B9766F3E1E36}" srcOrd="5" destOrd="0" presId="urn:microsoft.com/office/officeart/2005/8/layout/process1"/>
    <dgm:cxn modelId="{60E442AC-C39E-4327-A24F-32CE62CAA2D6}" type="presParOf" srcId="{37D8FB20-EAFA-47CA-A169-B9766F3E1E36}" destId="{2509FA75-0014-4BF4-98C1-5D1DB43FCDC2}" srcOrd="0" destOrd="0" presId="urn:microsoft.com/office/officeart/2005/8/layout/process1"/>
    <dgm:cxn modelId="{7C8B9E50-1B3E-456A-B30D-E986A0F6F175}" type="presParOf" srcId="{B057702A-0CBB-4C50-ACC4-7C2E848623E7}" destId="{EEE0AE1E-1F08-42AE-8717-E5F14D0FFFB3}" srcOrd="6" destOrd="0" presId="urn:microsoft.com/office/officeart/2005/8/layout/process1"/>
    <dgm:cxn modelId="{AFC97565-0C10-4639-A61C-69C3A720E64C}" type="presParOf" srcId="{B057702A-0CBB-4C50-ACC4-7C2E848623E7}" destId="{36A5C852-F2C4-47BE-BE6D-30CC5E030890}" srcOrd="7" destOrd="0" presId="urn:microsoft.com/office/officeart/2005/8/layout/process1"/>
    <dgm:cxn modelId="{E690082F-51E4-4BBC-94B1-088CFC703CAE}" type="presParOf" srcId="{36A5C852-F2C4-47BE-BE6D-30CC5E030890}" destId="{9912015A-2667-46BC-BF84-E489CCE25C15}" srcOrd="0" destOrd="0" presId="urn:microsoft.com/office/officeart/2005/8/layout/process1"/>
    <dgm:cxn modelId="{B80201B2-AFCD-43F1-ABBA-C450E8CC2147}" type="presParOf" srcId="{B057702A-0CBB-4C50-ACC4-7C2E848623E7}" destId="{1BFE718F-5ADE-442D-8A46-1E676CBE4448}" srcOrd="8" destOrd="0" presId="urn:microsoft.com/office/officeart/2005/8/layout/process1"/>
    <dgm:cxn modelId="{5D4B6F27-74C8-41A1-8160-C5DD99DD33FD}" type="presParOf" srcId="{B057702A-0CBB-4C50-ACC4-7C2E848623E7}" destId="{A3621419-B9AD-42F5-89B3-19BB305FDD86}" srcOrd="9" destOrd="0" presId="urn:microsoft.com/office/officeart/2005/8/layout/process1"/>
    <dgm:cxn modelId="{5FE0B723-E601-4075-8ED5-D5A5F7C49526}" type="presParOf" srcId="{A3621419-B9AD-42F5-89B3-19BB305FDD86}" destId="{D386EBBC-E189-45DD-B745-BF7194FED0C9}" srcOrd="0" destOrd="0" presId="urn:microsoft.com/office/officeart/2005/8/layout/process1"/>
    <dgm:cxn modelId="{DE978D45-370A-403D-ACB1-BE412332B9AD}" type="presParOf" srcId="{B057702A-0CBB-4C50-ACC4-7C2E848623E7}" destId="{1EAFD04D-F7C1-4C66-9C11-8C0C037F3ED0}" srcOrd="10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2018450-CA08-4D2D-8C0F-F264ACF05DB7}" type="presOf" srcId="{FF1D812A-46AC-4DAD-9D1D-5E7F7CF594A2}" destId="{B057702A-0CBB-4C50-ACC4-7C2E848623E7}" srcOrd="0" destOrd="0" presId="urn:microsoft.com/office/officeart/2005/8/layout/process1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76A045F2-F4E6-4A36-882E-51FF1D65D1B5}" type="presOf" srcId="{81E37371-C328-40FD-B9AD-FA75F4663C9B}" destId="{9912015A-2667-46BC-BF84-E489CCE25C15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2A810A1E-32BF-421E-9E39-60059083FD81}" type="presOf" srcId="{7F63495B-E1DD-4AD2-94A2-E86E532CFC36}" destId="{4BACDF9A-8DCC-45C0-976F-1A8C11DB23B7}" srcOrd="0" destOrd="0" presId="urn:microsoft.com/office/officeart/2005/8/layout/process1"/>
    <dgm:cxn modelId="{E30AA6DC-A189-43DC-8B0B-2838B38BBD96}" type="presOf" srcId="{06178BE7-8D27-41F5-A65A-4D98E9DB63FD}" destId="{FF98E716-3DA5-4B4A-B765-410C97872A7F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1CAC8916-B23A-4C0B-8DCC-9314EFC1EEE1}" type="presOf" srcId="{81E37371-C328-40FD-B9AD-FA75F4663C9B}" destId="{36A5C852-F2C4-47BE-BE6D-30CC5E030890}" srcOrd="0" destOrd="0" presId="urn:microsoft.com/office/officeart/2005/8/layout/process1"/>
    <dgm:cxn modelId="{802D0A80-31DF-4308-86FB-82D9B6F74C3A}" type="presOf" srcId="{06178BE7-8D27-41F5-A65A-4D98E9DB63FD}" destId="{22058855-13C9-4F9E-99CA-BF1D24F161FF}" srcOrd="1" destOrd="0" presId="urn:microsoft.com/office/officeart/2005/8/layout/process1"/>
    <dgm:cxn modelId="{3E2BB2B3-9966-4664-B0D2-75C7DFFFBA05}" type="presOf" srcId="{4C1DEBAA-0F32-44E4-B462-2BE97B11C370}" destId="{1EAFD04D-F7C1-4C66-9C11-8C0C037F3ED0}" srcOrd="0" destOrd="0" presId="urn:microsoft.com/office/officeart/2005/8/layout/process1"/>
    <dgm:cxn modelId="{A4F9F4D1-54BF-4243-8EE6-AF8ED7C9A737}" type="presOf" srcId="{C2A03412-7A86-46AA-8DFB-C2E3240B296F}" destId="{21B9CB86-07E8-4748-B26B-05CC586D5445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EBA9C1F4-9B80-4B2D-94F7-22191F45E944}" type="presOf" srcId="{EBDAE86E-3CEA-46E1-AF4F-EF0AC5801943}" destId="{D386EBBC-E189-45DD-B745-BF7194FED0C9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52172774-0E13-4312-8C9C-F26D82BD872E}" type="presOf" srcId="{EB6FC82E-1B19-488C-A632-D75954DA5089}" destId="{53D723DB-08EA-4C67-A083-1E84675A5EC9}" srcOrd="0" destOrd="0" presId="urn:microsoft.com/office/officeart/2005/8/layout/process1"/>
    <dgm:cxn modelId="{6E482533-3BFB-4364-91AD-7B620B064D3F}" type="presOf" srcId="{90EB916C-B489-422B-94D2-5B5CD0BA0924}" destId="{EEE0AE1E-1F08-42AE-8717-E5F14D0FFFB3}" srcOrd="0" destOrd="0" presId="urn:microsoft.com/office/officeart/2005/8/layout/process1"/>
    <dgm:cxn modelId="{4F424667-7A0E-4248-8AAF-48DF6590952D}" type="presOf" srcId="{7479B931-5197-489F-B820-1260B7851AF6}" destId="{1BFE718F-5ADE-442D-8A46-1E676CBE4448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1858E4DA-E73B-44E8-83AF-01C58660DC9A}" type="presOf" srcId="{92D52AC9-EA34-475B-8E11-D7558B66CAFC}" destId="{465292F9-674A-4E2D-9BEE-9970FE2B31E5}" srcOrd="1" destOrd="0" presId="urn:microsoft.com/office/officeart/2005/8/layout/process1"/>
    <dgm:cxn modelId="{3F420041-4385-454C-B901-83C01A3F35E1}" type="presOf" srcId="{92D52AC9-EA34-475B-8E11-D7558B66CAFC}" destId="{4F8282E8-73A7-4E44-B934-4359F7D10754}" srcOrd="0" destOrd="0" presId="urn:microsoft.com/office/officeart/2005/8/layout/process1"/>
    <dgm:cxn modelId="{352C1666-F855-4506-919A-34DF3666F85D}" type="presOf" srcId="{20646FCE-705B-44A0-BB1A-2EC7AA2A4E2E}" destId="{37D8FB20-EAFA-47CA-A169-B9766F3E1E36}" srcOrd="0" destOrd="0" presId="urn:microsoft.com/office/officeart/2005/8/layout/process1"/>
    <dgm:cxn modelId="{0A5B7F3B-5408-4D0F-8100-5D3973B572C3}" type="presOf" srcId="{EBDAE86E-3CEA-46E1-AF4F-EF0AC5801943}" destId="{A3621419-B9AD-42F5-89B3-19BB305FDD86}" srcOrd="0" destOrd="0" presId="urn:microsoft.com/office/officeart/2005/8/layout/process1"/>
    <dgm:cxn modelId="{011893A7-5DE5-4FF5-BF25-B7B57E36FA79}" type="presOf" srcId="{20646FCE-705B-44A0-BB1A-2EC7AA2A4E2E}" destId="{2509FA75-0014-4BF4-98C1-5D1DB43FCDC2}" srcOrd="1" destOrd="0" presId="urn:microsoft.com/office/officeart/2005/8/layout/process1"/>
    <dgm:cxn modelId="{B93F9240-F58A-4709-9B51-3F9745D2E0C6}" type="presParOf" srcId="{B057702A-0CBB-4C50-ACC4-7C2E848623E7}" destId="{21B9CB86-07E8-4748-B26B-05CC586D5445}" srcOrd="0" destOrd="0" presId="urn:microsoft.com/office/officeart/2005/8/layout/process1"/>
    <dgm:cxn modelId="{1588F66E-D7E0-43BA-B43D-60242BA2675E}" type="presParOf" srcId="{B057702A-0CBB-4C50-ACC4-7C2E848623E7}" destId="{FF98E716-3DA5-4B4A-B765-410C97872A7F}" srcOrd="1" destOrd="0" presId="urn:microsoft.com/office/officeart/2005/8/layout/process1"/>
    <dgm:cxn modelId="{8F37D0A8-5223-4C8B-8F06-DFA954FAD79D}" type="presParOf" srcId="{FF98E716-3DA5-4B4A-B765-410C97872A7F}" destId="{22058855-13C9-4F9E-99CA-BF1D24F161FF}" srcOrd="0" destOrd="0" presId="urn:microsoft.com/office/officeart/2005/8/layout/process1"/>
    <dgm:cxn modelId="{68CA8A61-2EDD-49B9-BB46-383CBD0D5BE9}" type="presParOf" srcId="{B057702A-0CBB-4C50-ACC4-7C2E848623E7}" destId="{53D723DB-08EA-4C67-A083-1E84675A5EC9}" srcOrd="2" destOrd="0" presId="urn:microsoft.com/office/officeart/2005/8/layout/process1"/>
    <dgm:cxn modelId="{A6377EEE-B8EB-4C22-ADD1-12E51ADECC19}" type="presParOf" srcId="{B057702A-0CBB-4C50-ACC4-7C2E848623E7}" destId="{4F8282E8-73A7-4E44-B934-4359F7D10754}" srcOrd="3" destOrd="0" presId="urn:microsoft.com/office/officeart/2005/8/layout/process1"/>
    <dgm:cxn modelId="{7B7000C5-7A9C-4786-8A23-8906FBAE6DBA}" type="presParOf" srcId="{4F8282E8-73A7-4E44-B934-4359F7D10754}" destId="{465292F9-674A-4E2D-9BEE-9970FE2B31E5}" srcOrd="0" destOrd="0" presId="urn:microsoft.com/office/officeart/2005/8/layout/process1"/>
    <dgm:cxn modelId="{9DC0B039-D138-4FF1-973B-6F36F30BA9A9}" type="presParOf" srcId="{B057702A-0CBB-4C50-ACC4-7C2E848623E7}" destId="{4BACDF9A-8DCC-45C0-976F-1A8C11DB23B7}" srcOrd="4" destOrd="0" presId="urn:microsoft.com/office/officeart/2005/8/layout/process1"/>
    <dgm:cxn modelId="{0B30B4B1-5906-4510-9D97-136ACD8F9447}" type="presParOf" srcId="{B057702A-0CBB-4C50-ACC4-7C2E848623E7}" destId="{37D8FB20-EAFA-47CA-A169-B9766F3E1E36}" srcOrd="5" destOrd="0" presId="urn:microsoft.com/office/officeart/2005/8/layout/process1"/>
    <dgm:cxn modelId="{5EACE9D9-A155-4AAA-83F4-921016F11578}" type="presParOf" srcId="{37D8FB20-EAFA-47CA-A169-B9766F3E1E36}" destId="{2509FA75-0014-4BF4-98C1-5D1DB43FCDC2}" srcOrd="0" destOrd="0" presId="urn:microsoft.com/office/officeart/2005/8/layout/process1"/>
    <dgm:cxn modelId="{A9F3788B-198E-412F-BA45-1119630C89B6}" type="presParOf" srcId="{B057702A-0CBB-4C50-ACC4-7C2E848623E7}" destId="{EEE0AE1E-1F08-42AE-8717-E5F14D0FFFB3}" srcOrd="6" destOrd="0" presId="urn:microsoft.com/office/officeart/2005/8/layout/process1"/>
    <dgm:cxn modelId="{3717D6FB-69C4-4073-AA19-522A2A8BB160}" type="presParOf" srcId="{B057702A-0CBB-4C50-ACC4-7C2E848623E7}" destId="{36A5C852-F2C4-47BE-BE6D-30CC5E030890}" srcOrd="7" destOrd="0" presId="urn:microsoft.com/office/officeart/2005/8/layout/process1"/>
    <dgm:cxn modelId="{99D3107C-531F-4F92-B330-8E0DFD9473A6}" type="presParOf" srcId="{36A5C852-F2C4-47BE-BE6D-30CC5E030890}" destId="{9912015A-2667-46BC-BF84-E489CCE25C15}" srcOrd="0" destOrd="0" presId="urn:microsoft.com/office/officeart/2005/8/layout/process1"/>
    <dgm:cxn modelId="{39EDEFF1-6476-4246-9C1A-5C487A36B803}" type="presParOf" srcId="{B057702A-0CBB-4C50-ACC4-7C2E848623E7}" destId="{1BFE718F-5ADE-442D-8A46-1E676CBE4448}" srcOrd="8" destOrd="0" presId="urn:microsoft.com/office/officeart/2005/8/layout/process1"/>
    <dgm:cxn modelId="{AC7149BF-465A-46D1-9927-D8DF198D4C4C}" type="presParOf" srcId="{B057702A-0CBB-4C50-ACC4-7C2E848623E7}" destId="{A3621419-B9AD-42F5-89B3-19BB305FDD86}" srcOrd="9" destOrd="0" presId="urn:microsoft.com/office/officeart/2005/8/layout/process1"/>
    <dgm:cxn modelId="{B86103DD-A376-4438-A84F-FB5DDBF3CCBA}" type="presParOf" srcId="{A3621419-B9AD-42F5-89B3-19BB305FDD86}" destId="{D386EBBC-E189-45DD-B745-BF7194FED0C9}" srcOrd="0" destOrd="0" presId="urn:microsoft.com/office/officeart/2005/8/layout/process1"/>
    <dgm:cxn modelId="{4CD85CEA-C99F-4D22-BD97-3EC3205BBDC3}" type="presParOf" srcId="{B057702A-0CBB-4C50-ACC4-7C2E848623E7}" destId="{1EAFD04D-F7C1-4C66-9C11-8C0C037F3ED0}" srcOrd="10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200FD36-59DF-4D61-AC3F-CB72A7BE65F7}" type="presOf" srcId="{EBDAE86E-3CEA-46E1-AF4F-EF0AC5801943}" destId="{A3621419-B9AD-42F5-89B3-19BB305FDD86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7B06C965-9FB6-417F-94A4-50D3F8C01D18}" type="presOf" srcId="{FF1D812A-46AC-4DAD-9D1D-5E7F7CF594A2}" destId="{B057702A-0CBB-4C50-ACC4-7C2E848623E7}" srcOrd="0" destOrd="0" presId="urn:microsoft.com/office/officeart/2005/8/layout/process1"/>
    <dgm:cxn modelId="{6FB82CB1-3EE5-44D4-B7D1-977537D92C76}" type="presOf" srcId="{EBDAE86E-3CEA-46E1-AF4F-EF0AC5801943}" destId="{D386EBBC-E189-45DD-B745-BF7194FED0C9}" srcOrd="1" destOrd="0" presId="urn:microsoft.com/office/officeart/2005/8/layout/process1"/>
    <dgm:cxn modelId="{43279422-EA79-427B-B674-74478B4AFBF0}" type="presOf" srcId="{06178BE7-8D27-41F5-A65A-4D98E9DB63FD}" destId="{FF98E716-3DA5-4B4A-B765-410C97872A7F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9F526FFF-BE9C-48DD-BA49-700B520D8E55}" type="presOf" srcId="{81E37371-C328-40FD-B9AD-FA75F4663C9B}" destId="{36A5C852-F2C4-47BE-BE6D-30CC5E030890}" srcOrd="0" destOrd="0" presId="urn:microsoft.com/office/officeart/2005/8/layout/process1"/>
    <dgm:cxn modelId="{C7A7EFFC-E664-4B81-9A7F-AA93A081C862}" type="presOf" srcId="{20646FCE-705B-44A0-BB1A-2EC7AA2A4E2E}" destId="{2509FA75-0014-4BF4-98C1-5D1DB43FCDC2}" srcOrd="1" destOrd="0" presId="urn:microsoft.com/office/officeart/2005/8/layout/process1"/>
    <dgm:cxn modelId="{C21D3C0E-C588-4499-9EE9-9F9D9A8F4643}" type="presOf" srcId="{92D52AC9-EA34-475B-8E11-D7558B66CAFC}" destId="{465292F9-674A-4E2D-9BEE-9970FE2B31E5}" srcOrd="1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D74C2F99-F020-4273-9E46-172EA56C345F}" type="presOf" srcId="{92D52AC9-EA34-475B-8E11-D7558B66CAFC}" destId="{4F8282E8-73A7-4E44-B934-4359F7D10754}" srcOrd="0" destOrd="0" presId="urn:microsoft.com/office/officeart/2005/8/layout/process1"/>
    <dgm:cxn modelId="{1B61584E-057B-4F84-9626-B5338104FA70}" type="presOf" srcId="{EB6FC82E-1B19-488C-A632-D75954DA5089}" destId="{53D723DB-08EA-4C67-A083-1E84675A5EC9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4D21A35F-06A6-494C-B458-A3E0B97267F6}" type="presOf" srcId="{20646FCE-705B-44A0-BB1A-2EC7AA2A4E2E}" destId="{37D8FB20-EAFA-47CA-A169-B9766F3E1E36}" srcOrd="0" destOrd="0" presId="urn:microsoft.com/office/officeart/2005/8/layout/process1"/>
    <dgm:cxn modelId="{6C472B23-C204-480D-8446-F7CF3DDD9099}" type="presOf" srcId="{4C1DEBAA-0F32-44E4-B462-2BE97B11C370}" destId="{1EAFD04D-F7C1-4C66-9C11-8C0C037F3ED0}" srcOrd="0" destOrd="0" presId="urn:microsoft.com/office/officeart/2005/8/layout/process1"/>
    <dgm:cxn modelId="{6BAED876-5487-44F5-A20F-A5407B75D123}" type="presOf" srcId="{90EB916C-B489-422B-94D2-5B5CD0BA0924}" destId="{EEE0AE1E-1F08-42AE-8717-E5F14D0FFFB3}" srcOrd="0" destOrd="0" presId="urn:microsoft.com/office/officeart/2005/8/layout/process1"/>
    <dgm:cxn modelId="{857701DA-03BF-4CAE-8D8C-EA5F9266D811}" type="presOf" srcId="{7F63495B-E1DD-4AD2-94A2-E86E532CFC36}" destId="{4BACDF9A-8DCC-45C0-976F-1A8C11DB23B7}" srcOrd="0" destOrd="0" presId="urn:microsoft.com/office/officeart/2005/8/layout/process1"/>
    <dgm:cxn modelId="{93688C18-32A8-4B39-94DB-C79B960E3A05}" type="presOf" srcId="{06178BE7-8D27-41F5-A65A-4D98E9DB63FD}" destId="{22058855-13C9-4F9E-99CA-BF1D24F161FF}" srcOrd="1" destOrd="0" presId="urn:microsoft.com/office/officeart/2005/8/layout/process1"/>
    <dgm:cxn modelId="{E517E6D8-9110-40F3-A010-AC8C7CD965F7}" type="presOf" srcId="{C2A03412-7A86-46AA-8DFB-C2E3240B296F}" destId="{21B9CB86-07E8-4748-B26B-05CC586D5445}" srcOrd="0" destOrd="0" presId="urn:microsoft.com/office/officeart/2005/8/layout/process1"/>
    <dgm:cxn modelId="{B35535EC-E471-4705-AE7B-89FE0C9C3103}" type="presOf" srcId="{81E37371-C328-40FD-B9AD-FA75F4663C9B}" destId="{9912015A-2667-46BC-BF84-E489CCE25C15}" srcOrd="1" destOrd="0" presId="urn:microsoft.com/office/officeart/2005/8/layout/process1"/>
    <dgm:cxn modelId="{169E3B94-0CCC-4F0E-AAE5-4107C4E26B98}" type="presOf" srcId="{7479B931-5197-489F-B820-1260B7851AF6}" destId="{1BFE718F-5ADE-442D-8A46-1E676CBE4448}" srcOrd="0" destOrd="0" presId="urn:microsoft.com/office/officeart/2005/8/layout/process1"/>
    <dgm:cxn modelId="{BE43B7A1-3F7E-40FD-B806-337FE4431E69}" type="presParOf" srcId="{B057702A-0CBB-4C50-ACC4-7C2E848623E7}" destId="{21B9CB86-07E8-4748-B26B-05CC586D5445}" srcOrd="0" destOrd="0" presId="urn:microsoft.com/office/officeart/2005/8/layout/process1"/>
    <dgm:cxn modelId="{5646CB35-670C-480B-B507-4C3BF8FCACC1}" type="presParOf" srcId="{B057702A-0CBB-4C50-ACC4-7C2E848623E7}" destId="{FF98E716-3DA5-4B4A-B765-410C97872A7F}" srcOrd="1" destOrd="0" presId="urn:microsoft.com/office/officeart/2005/8/layout/process1"/>
    <dgm:cxn modelId="{07B44ACE-003F-44C3-A9BB-02FCC36A255A}" type="presParOf" srcId="{FF98E716-3DA5-4B4A-B765-410C97872A7F}" destId="{22058855-13C9-4F9E-99CA-BF1D24F161FF}" srcOrd="0" destOrd="0" presId="urn:microsoft.com/office/officeart/2005/8/layout/process1"/>
    <dgm:cxn modelId="{CECE5721-2D13-4ADD-A7CF-8EED35950773}" type="presParOf" srcId="{B057702A-0CBB-4C50-ACC4-7C2E848623E7}" destId="{53D723DB-08EA-4C67-A083-1E84675A5EC9}" srcOrd="2" destOrd="0" presId="urn:microsoft.com/office/officeart/2005/8/layout/process1"/>
    <dgm:cxn modelId="{EE0CA043-EE1D-4927-8140-99CB34F76F7C}" type="presParOf" srcId="{B057702A-0CBB-4C50-ACC4-7C2E848623E7}" destId="{4F8282E8-73A7-4E44-B934-4359F7D10754}" srcOrd="3" destOrd="0" presId="urn:microsoft.com/office/officeart/2005/8/layout/process1"/>
    <dgm:cxn modelId="{A76C6B6F-6CB0-4DB8-A9B6-DA55FCAA703C}" type="presParOf" srcId="{4F8282E8-73A7-4E44-B934-4359F7D10754}" destId="{465292F9-674A-4E2D-9BEE-9970FE2B31E5}" srcOrd="0" destOrd="0" presId="urn:microsoft.com/office/officeart/2005/8/layout/process1"/>
    <dgm:cxn modelId="{41C3448F-3253-40A1-B0DD-EBA34A4D9A55}" type="presParOf" srcId="{B057702A-0CBB-4C50-ACC4-7C2E848623E7}" destId="{4BACDF9A-8DCC-45C0-976F-1A8C11DB23B7}" srcOrd="4" destOrd="0" presId="urn:microsoft.com/office/officeart/2005/8/layout/process1"/>
    <dgm:cxn modelId="{858C13D9-E5A6-42F3-9E57-3D44DFE0D741}" type="presParOf" srcId="{B057702A-0CBB-4C50-ACC4-7C2E848623E7}" destId="{37D8FB20-EAFA-47CA-A169-B9766F3E1E36}" srcOrd="5" destOrd="0" presId="urn:microsoft.com/office/officeart/2005/8/layout/process1"/>
    <dgm:cxn modelId="{EC477414-C175-4358-A2FB-835F12EF7EA2}" type="presParOf" srcId="{37D8FB20-EAFA-47CA-A169-B9766F3E1E36}" destId="{2509FA75-0014-4BF4-98C1-5D1DB43FCDC2}" srcOrd="0" destOrd="0" presId="urn:microsoft.com/office/officeart/2005/8/layout/process1"/>
    <dgm:cxn modelId="{9ABBA913-3ED2-465F-BD39-44D2FBFA9CA9}" type="presParOf" srcId="{B057702A-0CBB-4C50-ACC4-7C2E848623E7}" destId="{EEE0AE1E-1F08-42AE-8717-E5F14D0FFFB3}" srcOrd="6" destOrd="0" presId="urn:microsoft.com/office/officeart/2005/8/layout/process1"/>
    <dgm:cxn modelId="{8937E4D8-F013-4ED1-AF26-2939CEF853B2}" type="presParOf" srcId="{B057702A-0CBB-4C50-ACC4-7C2E848623E7}" destId="{36A5C852-F2C4-47BE-BE6D-30CC5E030890}" srcOrd="7" destOrd="0" presId="urn:microsoft.com/office/officeart/2005/8/layout/process1"/>
    <dgm:cxn modelId="{ABF0C3B5-83DF-43F4-93F8-CB33C615EE28}" type="presParOf" srcId="{36A5C852-F2C4-47BE-BE6D-30CC5E030890}" destId="{9912015A-2667-46BC-BF84-E489CCE25C15}" srcOrd="0" destOrd="0" presId="urn:microsoft.com/office/officeart/2005/8/layout/process1"/>
    <dgm:cxn modelId="{6AC431D8-54E6-492E-BCFD-EBA4DE471A08}" type="presParOf" srcId="{B057702A-0CBB-4C50-ACC4-7C2E848623E7}" destId="{1BFE718F-5ADE-442D-8A46-1E676CBE4448}" srcOrd="8" destOrd="0" presId="urn:microsoft.com/office/officeart/2005/8/layout/process1"/>
    <dgm:cxn modelId="{A8D56ED1-D2FB-48C9-8989-17AF027FB804}" type="presParOf" srcId="{B057702A-0CBB-4C50-ACC4-7C2E848623E7}" destId="{A3621419-B9AD-42F5-89B3-19BB305FDD86}" srcOrd="9" destOrd="0" presId="urn:microsoft.com/office/officeart/2005/8/layout/process1"/>
    <dgm:cxn modelId="{6D690F4A-A92A-470B-BDE6-ED41EF1CE58B}" type="presParOf" srcId="{A3621419-B9AD-42F5-89B3-19BB305FDD86}" destId="{D386EBBC-E189-45DD-B745-BF7194FED0C9}" srcOrd="0" destOrd="0" presId="urn:microsoft.com/office/officeart/2005/8/layout/process1"/>
    <dgm:cxn modelId="{EFFCF2D2-FE7E-4417-90F5-350026AA4EDA}" type="presParOf" srcId="{B057702A-0CBB-4C50-ACC4-7C2E848623E7}" destId="{1EAFD04D-F7C1-4C66-9C11-8C0C037F3ED0}" srcOrd="10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AF424C5-E307-4F17-A6E8-1B6387DEFE3D}" type="presOf" srcId="{20646FCE-705B-44A0-BB1A-2EC7AA2A4E2E}" destId="{2509FA75-0014-4BF4-98C1-5D1DB43FCDC2}" srcOrd="1" destOrd="0" presId="urn:microsoft.com/office/officeart/2005/8/layout/process1"/>
    <dgm:cxn modelId="{4CAB961D-B550-48D9-99F9-1B4598C79ED1}" type="presOf" srcId="{4C1DEBAA-0F32-44E4-B462-2BE97B11C370}" destId="{1EAFD04D-F7C1-4C66-9C11-8C0C037F3ED0}" srcOrd="0" destOrd="0" presId="urn:microsoft.com/office/officeart/2005/8/layout/process1"/>
    <dgm:cxn modelId="{4BF1D2EC-C69A-4633-B57F-324DA1F44F7C}" type="presOf" srcId="{20646FCE-705B-44A0-BB1A-2EC7AA2A4E2E}" destId="{37D8FB20-EAFA-47CA-A169-B9766F3E1E36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809EB2DB-8E41-4E83-98D2-9BC7AF5DA4A1}" type="presOf" srcId="{EBDAE86E-3CEA-46E1-AF4F-EF0AC5801943}" destId="{D386EBBC-E189-45DD-B745-BF7194FED0C9}" srcOrd="1" destOrd="0" presId="urn:microsoft.com/office/officeart/2005/8/layout/process1"/>
    <dgm:cxn modelId="{6EC7667D-3735-45D9-A630-56F7A3DBFA4E}" type="presOf" srcId="{EB6FC82E-1B19-488C-A632-D75954DA5089}" destId="{53D723DB-08EA-4C67-A083-1E84675A5EC9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BBDBE068-672A-4929-B395-FED36F4CDC03}" type="presOf" srcId="{81E37371-C328-40FD-B9AD-FA75F4663C9B}" destId="{36A5C852-F2C4-47BE-BE6D-30CC5E030890}" srcOrd="0" destOrd="0" presId="urn:microsoft.com/office/officeart/2005/8/layout/process1"/>
    <dgm:cxn modelId="{0A3F7B1E-DE2D-426E-AC41-6D5328E2D780}" type="presOf" srcId="{7479B931-5197-489F-B820-1260B7851AF6}" destId="{1BFE718F-5ADE-442D-8A46-1E676CBE4448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38E992BF-10E4-4704-B020-8A2D8C90E790}" type="presOf" srcId="{7F63495B-E1DD-4AD2-94A2-E86E532CFC36}" destId="{4BACDF9A-8DCC-45C0-976F-1A8C11DB23B7}" srcOrd="0" destOrd="0" presId="urn:microsoft.com/office/officeart/2005/8/layout/process1"/>
    <dgm:cxn modelId="{D7236114-9A3B-4A55-A465-651E8C63C3DC}" type="presOf" srcId="{90EB916C-B489-422B-94D2-5B5CD0BA0924}" destId="{EEE0AE1E-1F08-42AE-8717-E5F14D0FFFB3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81113BDD-246A-4278-A7F6-B979DB2005ED}" type="presOf" srcId="{92D52AC9-EA34-475B-8E11-D7558B66CAFC}" destId="{4F8282E8-73A7-4E44-B934-4359F7D10754}" srcOrd="0" destOrd="0" presId="urn:microsoft.com/office/officeart/2005/8/layout/process1"/>
    <dgm:cxn modelId="{D7CEAA73-7CF7-4D10-88A3-2418B5B56936}" type="presOf" srcId="{FF1D812A-46AC-4DAD-9D1D-5E7F7CF594A2}" destId="{B057702A-0CBB-4C50-ACC4-7C2E848623E7}" srcOrd="0" destOrd="0" presId="urn:microsoft.com/office/officeart/2005/8/layout/process1"/>
    <dgm:cxn modelId="{8420C88A-A5B7-44C8-B6A6-82F69B017597}" type="presOf" srcId="{92D52AC9-EA34-475B-8E11-D7558B66CAFC}" destId="{465292F9-674A-4E2D-9BEE-9970FE2B31E5}" srcOrd="1" destOrd="0" presId="urn:microsoft.com/office/officeart/2005/8/layout/process1"/>
    <dgm:cxn modelId="{E015B699-52BF-48F4-8D82-51499170EDBB}" type="presOf" srcId="{06178BE7-8D27-41F5-A65A-4D98E9DB63FD}" destId="{22058855-13C9-4F9E-99CA-BF1D24F161FF}" srcOrd="1" destOrd="0" presId="urn:microsoft.com/office/officeart/2005/8/layout/process1"/>
    <dgm:cxn modelId="{6C2C1B70-D3F2-463F-BAF3-320C1BBC195F}" type="presOf" srcId="{81E37371-C328-40FD-B9AD-FA75F4663C9B}" destId="{9912015A-2667-46BC-BF84-E489CCE25C15}" srcOrd="1" destOrd="0" presId="urn:microsoft.com/office/officeart/2005/8/layout/process1"/>
    <dgm:cxn modelId="{3E0AC3BF-D923-4C19-9077-D66E9A8B3944}" type="presOf" srcId="{EBDAE86E-3CEA-46E1-AF4F-EF0AC5801943}" destId="{A3621419-B9AD-42F5-89B3-19BB305FDD86}" srcOrd="0" destOrd="0" presId="urn:microsoft.com/office/officeart/2005/8/layout/process1"/>
    <dgm:cxn modelId="{FE65880B-0ADF-41C7-8596-BD25A8D02AF4}" type="presOf" srcId="{C2A03412-7A86-46AA-8DFB-C2E3240B296F}" destId="{21B9CB86-07E8-4748-B26B-05CC586D5445}" srcOrd="0" destOrd="0" presId="urn:microsoft.com/office/officeart/2005/8/layout/process1"/>
    <dgm:cxn modelId="{329D3F82-0A26-4DF1-BD2C-8D5CE161B35E}" type="presOf" srcId="{06178BE7-8D27-41F5-A65A-4D98E9DB63FD}" destId="{FF98E716-3DA5-4B4A-B765-410C97872A7F}" srcOrd="0" destOrd="0" presId="urn:microsoft.com/office/officeart/2005/8/layout/process1"/>
    <dgm:cxn modelId="{5AD6B66C-61F1-4DD3-AE4D-739FB8F5232D}" type="presParOf" srcId="{B057702A-0CBB-4C50-ACC4-7C2E848623E7}" destId="{21B9CB86-07E8-4748-B26B-05CC586D5445}" srcOrd="0" destOrd="0" presId="urn:microsoft.com/office/officeart/2005/8/layout/process1"/>
    <dgm:cxn modelId="{0092B718-199D-453F-AE80-BDA51308AF44}" type="presParOf" srcId="{B057702A-0CBB-4C50-ACC4-7C2E848623E7}" destId="{FF98E716-3DA5-4B4A-B765-410C97872A7F}" srcOrd="1" destOrd="0" presId="urn:microsoft.com/office/officeart/2005/8/layout/process1"/>
    <dgm:cxn modelId="{A610828F-1E68-4351-A3E2-70D7498826A9}" type="presParOf" srcId="{FF98E716-3DA5-4B4A-B765-410C97872A7F}" destId="{22058855-13C9-4F9E-99CA-BF1D24F161FF}" srcOrd="0" destOrd="0" presId="urn:microsoft.com/office/officeart/2005/8/layout/process1"/>
    <dgm:cxn modelId="{B45529A7-381B-4EA8-AC8A-BCB38C03397E}" type="presParOf" srcId="{B057702A-0CBB-4C50-ACC4-7C2E848623E7}" destId="{53D723DB-08EA-4C67-A083-1E84675A5EC9}" srcOrd="2" destOrd="0" presId="urn:microsoft.com/office/officeart/2005/8/layout/process1"/>
    <dgm:cxn modelId="{0A9884D7-50F5-4A32-8444-9A841504A159}" type="presParOf" srcId="{B057702A-0CBB-4C50-ACC4-7C2E848623E7}" destId="{4F8282E8-73A7-4E44-B934-4359F7D10754}" srcOrd="3" destOrd="0" presId="urn:microsoft.com/office/officeart/2005/8/layout/process1"/>
    <dgm:cxn modelId="{AACF7200-268F-4C28-8A24-85F13B9F2A4A}" type="presParOf" srcId="{4F8282E8-73A7-4E44-B934-4359F7D10754}" destId="{465292F9-674A-4E2D-9BEE-9970FE2B31E5}" srcOrd="0" destOrd="0" presId="urn:microsoft.com/office/officeart/2005/8/layout/process1"/>
    <dgm:cxn modelId="{9D01F0E1-C7C3-473D-A6AB-24F73A6B05F2}" type="presParOf" srcId="{B057702A-0CBB-4C50-ACC4-7C2E848623E7}" destId="{4BACDF9A-8DCC-45C0-976F-1A8C11DB23B7}" srcOrd="4" destOrd="0" presId="urn:microsoft.com/office/officeart/2005/8/layout/process1"/>
    <dgm:cxn modelId="{5E0C16AF-52FB-4573-B80E-4462584B6C34}" type="presParOf" srcId="{B057702A-0CBB-4C50-ACC4-7C2E848623E7}" destId="{37D8FB20-EAFA-47CA-A169-B9766F3E1E36}" srcOrd="5" destOrd="0" presId="urn:microsoft.com/office/officeart/2005/8/layout/process1"/>
    <dgm:cxn modelId="{96776F4E-3E65-46AE-A314-978FDD5C7584}" type="presParOf" srcId="{37D8FB20-EAFA-47CA-A169-B9766F3E1E36}" destId="{2509FA75-0014-4BF4-98C1-5D1DB43FCDC2}" srcOrd="0" destOrd="0" presId="urn:microsoft.com/office/officeart/2005/8/layout/process1"/>
    <dgm:cxn modelId="{2A22D3A7-5FE5-47A9-AEE5-422DDD000D92}" type="presParOf" srcId="{B057702A-0CBB-4C50-ACC4-7C2E848623E7}" destId="{EEE0AE1E-1F08-42AE-8717-E5F14D0FFFB3}" srcOrd="6" destOrd="0" presId="urn:microsoft.com/office/officeart/2005/8/layout/process1"/>
    <dgm:cxn modelId="{5D0EC98E-2C40-49D6-9B58-5921ADD434A1}" type="presParOf" srcId="{B057702A-0CBB-4C50-ACC4-7C2E848623E7}" destId="{36A5C852-F2C4-47BE-BE6D-30CC5E030890}" srcOrd="7" destOrd="0" presId="urn:microsoft.com/office/officeart/2005/8/layout/process1"/>
    <dgm:cxn modelId="{B3D273AC-A700-4DBE-9961-27BE9108E3D6}" type="presParOf" srcId="{36A5C852-F2C4-47BE-BE6D-30CC5E030890}" destId="{9912015A-2667-46BC-BF84-E489CCE25C15}" srcOrd="0" destOrd="0" presId="urn:microsoft.com/office/officeart/2005/8/layout/process1"/>
    <dgm:cxn modelId="{4A555613-E495-486C-8F38-A4B3A31FCF36}" type="presParOf" srcId="{B057702A-0CBB-4C50-ACC4-7C2E848623E7}" destId="{1BFE718F-5ADE-442D-8A46-1E676CBE4448}" srcOrd="8" destOrd="0" presId="urn:microsoft.com/office/officeart/2005/8/layout/process1"/>
    <dgm:cxn modelId="{25957430-DB91-4586-BB29-FBFEB4D242A7}" type="presParOf" srcId="{B057702A-0CBB-4C50-ACC4-7C2E848623E7}" destId="{A3621419-B9AD-42F5-89B3-19BB305FDD86}" srcOrd="9" destOrd="0" presId="urn:microsoft.com/office/officeart/2005/8/layout/process1"/>
    <dgm:cxn modelId="{3A6CA94C-3198-4EB1-9AD0-10ECF519FEF5}" type="presParOf" srcId="{A3621419-B9AD-42F5-89B3-19BB305FDD86}" destId="{D386EBBC-E189-45DD-B745-BF7194FED0C9}" srcOrd="0" destOrd="0" presId="urn:microsoft.com/office/officeart/2005/8/layout/process1"/>
    <dgm:cxn modelId="{FE113327-575D-4822-815D-1BEB9DFCB48D}" type="presParOf" srcId="{B057702A-0CBB-4C50-ACC4-7C2E848623E7}" destId="{1EAFD04D-F7C1-4C66-9C11-8C0C037F3ED0}" srcOrd="10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5B52D825-D205-4DC6-BA89-F4916B72A34F}" type="presOf" srcId="{90EB916C-B489-422B-94D2-5B5CD0BA0924}" destId="{EEE0AE1E-1F08-42AE-8717-E5F14D0FFFB3}" srcOrd="0" destOrd="0" presId="urn:microsoft.com/office/officeart/2005/8/layout/process1"/>
    <dgm:cxn modelId="{1392C51A-65BE-436B-9AE4-1AF472F9F150}" type="presOf" srcId="{7479B931-5197-489F-B820-1260B7851AF6}" destId="{1BFE718F-5ADE-442D-8A46-1E676CBE4448}" srcOrd="0" destOrd="0" presId="urn:microsoft.com/office/officeart/2005/8/layout/process1"/>
    <dgm:cxn modelId="{29BE10A0-C366-45E5-B55A-D76D21FF4991}" type="presOf" srcId="{EBDAE86E-3CEA-46E1-AF4F-EF0AC5801943}" destId="{D386EBBC-E189-45DD-B745-BF7194FED0C9}" srcOrd="1" destOrd="0" presId="urn:microsoft.com/office/officeart/2005/8/layout/process1"/>
    <dgm:cxn modelId="{9FFDDE28-436B-42CC-88D2-2302A45AC507}" type="presOf" srcId="{20646FCE-705B-44A0-BB1A-2EC7AA2A4E2E}" destId="{2509FA75-0014-4BF4-98C1-5D1DB43FCDC2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160F112A-8664-4DA7-98A2-913546022438}" type="presOf" srcId="{EBDAE86E-3CEA-46E1-AF4F-EF0AC5801943}" destId="{A3621419-B9AD-42F5-89B3-19BB305FDD86}" srcOrd="0" destOrd="0" presId="urn:microsoft.com/office/officeart/2005/8/layout/process1"/>
    <dgm:cxn modelId="{4F659522-5C96-4DBD-B9E7-229B78166C49}" type="presOf" srcId="{06178BE7-8D27-41F5-A65A-4D98E9DB63FD}" destId="{FF98E716-3DA5-4B4A-B765-410C97872A7F}" srcOrd="0" destOrd="0" presId="urn:microsoft.com/office/officeart/2005/8/layout/process1"/>
    <dgm:cxn modelId="{F801E5B0-6ECF-49F3-BDFC-E736D8E00A76}" type="presOf" srcId="{20646FCE-705B-44A0-BB1A-2EC7AA2A4E2E}" destId="{37D8FB20-EAFA-47CA-A169-B9766F3E1E36}" srcOrd="0" destOrd="0" presId="urn:microsoft.com/office/officeart/2005/8/layout/process1"/>
    <dgm:cxn modelId="{6121C1A3-C918-4C98-8253-10302F2E092E}" type="presOf" srcId="{FF1D812A-46AC-4DAD-9D1D-5E7F7CF594A2}" destId="{B057702A-0CBB-4C50-ACC4-7C2E848623E7}" srcOrd="0" destOrd="0" presId="urn:microsoft.com/office/officeart/2005/8/layout/process1"/>
    <dgm:cxn modelId="{D2603FA2-AE8E-4148-AD60-3839252D13A5}" type="presOf" srcId="{7F63495B-E1DD-4AD2-94A2-E86E532CFC36}" destId="{4BACDF9A-8DCC-45C0-976F-1A8C11DB23B7}" srcOrd="0" destOrd="0" presId="urn:microsoft.com/office/officeart/2005/8/layout/process1"/>
    <dgm:cxn modelId="{F002D9F4-3984-42CC-9665-4F22141C64AC}" type="presOf" srcId="{C2A03412-7A86-46AA-8DFB-C2E3240B296F}" destId="{21B9CB86-07E8-4748-B26B-05CC586D5445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C412CBBA-A730-4029-858D-6FACAABDDAA3}" type="presOf" srcId="{4C1DEBAA-0F32-44E4-B462-2BE97B11C370}" destId="{1EAFD04D-F7C1-4C66-9C11-8C0C037F3ED0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57095A6D-4E34-4D04-A843-24633401D44D}" type="presOf" srcId="{92D52AC9-EA34-475B-8E11-D7558B66CAFC}" destId="{465292F9-674A-4E2D-9BEE-9970FE2B31E5}" srcOrd="1" destOrd="0" presId="urn:microsoft.com/office/officeart/2005/8/layout/process1"/>
    <dgm:cxn modelId="{6A2758BF-FA90-4313-8F54-4DD8F874E2EA}" type="presOf" srcId="{EB6FC82E-1B19-488C-A632-D75954DA5089}" destId="{53D723DB-08EA-4C67-A083-1E84675A5EC9}" srcOrd="0" destOrd="0" presId="urn:microsoft.com/office/officeart/2005/8/layout/process1"/>
    <dgm:cxn modelId="{6F0FDB0E-E5F8-47AB-AB61-6F88E0C77376}" type="presOf" srcId="{92D52AC9-EA34-475B-8E11-D7558B66CAFC}" destId="{4F8282E8-73A7-4E44-B934-4359F7D10754}" srcOrd="0" destOrd="0" presId="urn:microsoft.com/office/officeart/2005/8/layout/process1"/>
    <dgm:cxn modelId="{B27BF7F7-2391-475E-8D4D-F53AC3528200}" type="presOf" srcId="{06178BE7-8D27-41F5-A65A-4D98E9DB63FD}" destId="{22058855-13C9-4F9E-99CA-BF1D24F161FF}" srcOrd="1" destOrd="0" presId="urn:microsoft.com/office/officeart/2005/8/layout/process1"/>
    <dgm:cxn modelId="{03A7D86B-3CED-4B57-B1D2-09B5DF4385A6}" type="presOf" srcId="{81E37371-C328-40FD-B9AD-FA75F4663C9B}" destId="{9912015A-2667-46BC-BF84-E489CCE25C15}" srcOrd="1" destOrd="0" presId="urn:microsoft.com/office/officeart/2005/8/layout/process1"/>
    <dgm:cxn modelId="{CBA96F0E-DE5A-43D3-999B-BB24E39A1A01}" type="presOf" srcId="{81E37371-C328-40FD-B9AD-FA75F4663C9B}" destId="{36A5C852-F2C4-47BE-BE6D-30CC5E030890}" srcOrd="0" destOrd="0" presId="urn:microsoft.com/office/officeart/2005/8/layout/process1"/>
    <dgm:cxn modelId="{4ADA80E0-287E-43D4-97D8-FDF81E0830BD}" type="presParOf" srcId="{B057702A-0CBB-4C50-ACC4-7C2E848623E7}" destId="{21B9CB86-07E8-4748-B26B-05CC586D5445}" srcOrd="0" destOrd="0" presId="urn:microsoft.com/office/officeart/2005/8/layout/process1"/>
    <dgm:cxn modelId="{96E7BC70-3633-42AE-9498-FF3FE14E6AE4}" type="presParOf" srcId="{B057702A-0CBB-4C50-ACC4-7C2E848623E7}" destId="{FF98E716-3DA5-4B4A-B765-410C97872A7F}" srcOrd="1" destOrd="0" presId="urn:microsoft.com/office/officeart/2005/8/layout/process1"/>
    <dgm:cxn modelId="{06029167-8304-400C-8381-8A2470426017}" type="presParOf" srcId="{FF98E716-3DA5-4B4A-B765-410C97872A7F}" destId="{22058855-13C9-4F9E-99CA-BF1D24F161FF}" srcOrd="0" destOrd="0" presId="urn:microsoft.com/office/officeart/2005/8/layout/process1"/>
    <dgm:cxn modelId="{560B9310-B77E-4878-A641-A89A4A6E95E5}" type="presParOf" srcId="{B057702A-0CBB-4C50-ACC4-7C2E848623E7}" destId="{53D723DB-08EA-4C67-A083-1E84675A5EC9}" srcOrd="2" destOrd="0" presId="urn:microsoft.com/office/officeart/2005/8/layout/process1"/>
    <dgm:cxn modelId="{7F1CBA85-ECE7-4D42-8B83-5F94BA1DDF2E}" type="presParOf" srcId="{B057702A-0CBB-4C50-ACC4-7C2E848623E7}" destId="{4F8282E8-73A7-4E44-B934-4359F7D10754}" srcOrd="3" destOrd="0" presId="urn:microsoft.com/office/officeart/2005/8/layout/process1"/>
    <dgm:cxn modelId="{D5E01E3C-47A3-40B5-B0E2-33904AFACFCD}" type="presParOf" srcId="{4F8282E8-73A7-4E44-B934-4359F7D10754}" destId="{465292F9-674A-4E2D-9BEE-9970FE2B31E5}" srcOrd="0" destOrd="0" presId="urn:microsoft.com/office/officeart/2005/8/layout/process1"/>
    <dgm:cxn modelId="{D55348F0-1A4F-4A76-AAA7-536FA97ABCB2}" type="presParOf" srcId="{B057702A-0CBB-4C50-ACC4-7C2E848623E7}" destId="{4BACDF9A-8DCC-45C0-976F-1A8C11DB23B7}" srcOrd="4" destOrd="0" presId="urn:microsoft.com/office/officeart/2005/8/layout/process1"/>
    <dgm:cxn modelId="{FB5C201A-079A-4A65-88FC-E70AEE41871C}" type="presParOf" srcId="{B057702A-0CBB-4C50-ACC4-7C2E848623E7}" destId="{37D8FB20-EAFA-47CA-A169-B9766F3E1E36}" srcOrd="5" destOrd="0" presId="urn:microsoft.com/office/officeart/2005/8/layout/process1"/>
    <dgm:cxn modelId="{401E9FDF-169E-4699-BCB4-EFD8C91A0984}" type="presParOf" srcId="{37D8FB20-EAFA-47CA-A169-B9766F3E1E36}" destId="{2509FA75-0014-4BF4-98C1-5D1DB43FCDC2}" srcOrd="0" destOrd="0" presId="urn:microsoft.com/office/officeart/2005/8/layout/process1"/>
    <dgm:cxn modelId="{713FD487-9089-4185-8DFF-E1D0B9969985}" type="presParOf" srcId="{B057702A-0CBB-4C50-ACC4-7C2E848623E7}" destId="{EEE0AE1E-1F08-42AE-8717-E5F14D0FFFB3}" srcOrd="6" destOrd="0" presId="urn:microsoft.com/office/officeart/2005/8/layout/process1"/>
    <dgm:cxn modelId="{B3AC38B0-209C-4CD0-B672-74FACB71A024}" type="presParOf" srcId="{B057702A-0CBB-4C50-ACC4-7C2E848623E7}" destId="{36A5C852-F2C4-47BE-BE6D-30CC5E030890}" srcOrd="7" destOrd="0" presId="urn:microsoft.com/office/officeart/2005/8/layout/process1"/>
    <dgm:cxn modelId="{1835796D-2DD1-4EF7-BDDB-284890F123C2}" type="presParOf" srcId="{36A5C852-F2C4-47BE-BE6D-30CC5E030890}" destId="{9912015A-2667-46BC-BF84-E489CCE25C15}" srcOrd="0" destOrd="0" presId="urn:microsoft.com/office/officeart/2005/8/layout/process1"/>
    <dgm:cxn modelId="{7539B029-077B-427D-8851-D0F89FD5845E}" type="presParOf" srcId="{B057702A-0CBB-4C50-ACC4-7C2E848623E7}" destId="{1BFE718F-5ADE-442D-8A46-1E676CBE4448}" srcOrd="8" destOrd="0" presId="urn:microsoft.com/office/officeart/2005/8/layout/process1"/>
    <dgm:cxn modelId="{3C07D2A1-BD51-43EC-9EB7-1D18D7427846}" type="presParOf" srcId="{B057702A-0CBB-4C50-ACC4-7C2E848623E7}" destId="{A3621419-B9AD-42F5-89B3-19BB305FDD86}" srcOrd="9" destOrd="0" presId="urn:microsoft.com/office/officeart/2005/8/layout/process1"/>
    <dgm:cxn modelId="{1C84CEAA-579C-4F2F-89AE-27834FF229DF}" type="presParOf" srcId="{A3621419-B9AD-42F5-89B3-19BB305FDD86}" destId="{D386EBBC-E189-45DD-B745-BF7194FED0C9}" srcOrd="0" destOrd="0" presId="urn:microsoft.com/office/officeart/2005/8/layout/process1"/>
    <dgm:cxn modelId="{65589921-6ECD-40F8-A0BF-03EAE2DE8C62}" type="presParOf" srcId="{B057702A-0CBB-4C50-ACC4-7C2E848623E7}" destId="{1EAFD04D-F7C1-4C66-9C11-8C0C037F3ED0}" srcOrd="10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6047933-1652-4E2C-A156-7E49FF171458}" type="presOf" srcId="{EBDAE86E-3CEA-46E1-AF4F-EF0AC5801943}" destId="{A3621419-B9AD-42F5-89B3-19BB305FDD86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A2E7260A-238C-4EAC-8840-1B75F675C825}" type="presOf" srcId="{EB6FC82E-1B19-488C-A632-D75954DA5089}" destId="{53D723DB-08EA-4C67-A083-1E84675A5EC9}" srcOrd="0" destOrd="0" presId="urn:microsoft.com/office/officeart/2005/8/layout/process1"/>
    <dgm:cxn modelId="{A1C05A30-7DD2-4FD4-8A09-B0241AB15604}" type="presOf" srcId="{7F63495B-E1DD-4AD2-94A2-E86E532CFC36}" destId="{4BACDF9A-8DCC-45C0-976F-1A8C11DB23B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1964402A-8A33-4BC2-810A-7857F583292B}" type="presOf" srcId="{EBDAE86E-3CEA-46E1-AF4F-EF0AC5801943}" destId="{D386EBBC-E189-45DD-B745-BF7194FED0C9}" srcOrd="1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9DC7AA35-8C58-424B-8027-FC4054EE41C8}" type="presOf" srcId="{7479B931-5197-489F-B820-1260B7851AF6}" destId="{1BFE718F-5ADE-442D-8A46-1E676CBE4448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E46C658D-4566-4FF8-A095-2E563A2D661B}" type="presOf" srcId="{20646FCE-705B-44A0-BB1A-2EC7AA2A4E2E}" destId="{37D8FB20-EAFA-47CA-A169-B9766F3E1E36}" srcOrd="0" destOrd="0" presId="urn:microsoft.com/office/officeart/2005/8/layout/process1"/>
    <dgm:cxn modelId="{7196EB83-32EF-41B5-8CDA-FD9C985A14A3}" type="presOf" srcId="{81E37371-C328-40FD-B9AD-FA75F4663C9B}" destId="{36A5C852-F2C4-47BE-BE6D-30CC5E030890}" srcOrd="0" destOrd="0" presId="urn:microsoft.com/office/officeart/2005/8/layout/process1"/>
    <dgm:cxn modelId="{6F60EAA2-6970-40A3-A53D-C706080F458A}" type="presOf" srcId="{06178BE7-8D27-41F5-A65A-4D98E9DB63FD}" destId="{FF98E716-3DA5-4B4A-B765-410C97872A7F}" srcOrd="0" destOrd="0" presId="urn:microsoft.com/office/officeart/2005/8/layout/process1"/>
    <dgm:cxn modelId="{78EEB7E3-E160-41FA-8066-4730C1A005E0}" type="presOf" srcId="{4C1DEBAA-0F32-44E4-B462-2BE97B11C370}" destId="{1EAFD04D-F7C1-4C66-9C11-8C0C037F3ED0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48506999-7701-4AFC-9990-077F8973AC47}" type="presOf" srcId="{06178BE7-8D27-41F5-A65A-4D98E9DB63FD}" destId="{22058855-13C9-4F9E-99CA-BF1D24F161FF}" srcOrd="1" destOrd="0" presId="urn:microsoft.com/office/officeart/2005/8/layout/process1"/>
    <dgm:cxn modelId="{90458708-5CA0-4D85-A9B0-48CEF0CCAA3D}" type="presOf" srcId="{92D52AC9-EA34-475B-8E11-D7558B66CAFC}" destId="{4F8282E8-73A7-4E44-B934-4359F7D10754}" srcOrd="0" destOrd="0" presId="urn:microsoft.com/office/officeart/2005/8/layout/process1"/>
    <dgm:cxn modelId="{2D373A71-0552-45A8-B6B1-2C4F995621F9}" type="presOf" srcId="{20646FCE-705B-44A0-BB1A-2EC7AA2A4E2E}" destId="{2509FA75-0014-4BF4-98C1-5D1DB43FCDC2}" srcOrd="1" destOrd="0" presId="urn:microsoft.com/office/officeart/2005/8/layout/process1"/>
    <dgm:cxn modelId="{98CD8CD4-FA7D-45C3-ABEF-A46439C35CCF}" type="presOf" srcId="{90EB916C-B489-422B-94D2-5B5CD0BA0924}" destId="{EEE0AE1E-1F08-42AE-8717-E5F14D0FFFB3}" srcOrd="0" destOrd="0" presId="urn:microsoft.com/office/officeart/2005/8/layout/process1"/>
    <dgm:cxn modelId="{F9EB3776-48FE-45D3-AFF2-C178C6F74669}" type="presOf" srcId="{C2A03412-7A86-46AA-8DFB-C2E3240B296F}" destId="{21B9CB86-07E8-4748-B26B-05CC586D5445}" srcOrd="0" destOrd="0" presId="urn:microsoft.com/office/officeart/2005/8/layout/process1"/>
    <dgm:cxn modelId="{4A74AE3D-2742-4683-9BE8-855DC1FEB27F}" type="presOf" srcId="{92D52AC9-EA34-475B-8E11-D7558B66CAFC}" destId="{465292F9-674A-4E2D-9BEE-9970FE2B31E5}" srcOrd="1" destOrd="0" presId="urn:microsoft.com/office/officeart/2005/8/layout/process1"/>
    <dgm:cxn modelId="{48C196B7-17C2-426C-9AEB-FE54D1FA1212}" type="presOf" srcId="{81E37371-C328-40FD-B9AD-FA75F4663C9B}" destId="{9912015A-2667-46BC-BF84-E489CCE25C15}" srcOrd="1" destOrd="0" presId="urn:microsoft.com/office/officeart/2005/8/layout/process1"/>
    <dgm:cxn modelId="{0F3EA8CA-AAE5-4F3D-9EDD-A5B48048262D}" type="presOf" srcId="{FF1D812A-46AC-4DAD-9D1D-5E7F7CF594A2}" destId="{B057702A-0CBB-4C50-ACC4-7C2E848623E7}" srcOrd="0" destOrd="0" presId="urn:microsoft.com/office/officeart/2005/8/layout/process1"/>
    <dgm:cxn modelId="{5BE14B75-D647-4E5C-918C-9E00E31F59BD}" type="presParOf" srcId="{B057702A-0CBB-4C50-ACC4-7C2E848623E7}" destId="{21B9CB86-07E8-4748-B26B-05CC586D5445}" srcOrd="0" destOrd="0" presId="urn:microsoft.com/office/officeart/2005/8/layout/process1"/>
    <dgm:cxn modelId="{DEAC0558-FD7F-40CA-9B14-257EEE0059DB}" type="presParOf" srcId="{B057702A-0CBB-4C50-ACC4-7C2E848623E7}" destId="{FF98E716-3DA5-4B4A-B765-410C97872A7F}" srcOrd="1" destOrd="0" presId="urn:microsoft.com/office/officeart/2005/8/layout/process1"/>
    <dgm:cxn modelId="{F8BCB333-4901-422B-924C-6171D2242522}" type="presParOf" srcId="{FF98E716-3DA5-4B4A-B765-410C97872A7F}" destId="{22058855-13C9-4F9E-99CA-BF1D24F161FF}" srcOrd="0" destOrd="0" presId="urn:microsoft.com/office/officeart/2005/8/layout/process1"/>
    <dgm:cxn modelId="{58E842DA-8181-4F3E-97B4-274914B80DDC}" type="presParOf" srcId="{B057702A-0CBB-4C50-ACC4-7C2E848623E7}" destId="{53D723DB-08EA-4C67-A083-1E84675A5EC9}" srcOrd="2" destOrd="0" presId="urn:microsoft.com/office/officeart/2005/8/layout/process1"/>
    <dgm:cxn modelId="{2E7FDC6B-FE98-4F8B-B1F4-E5FAAE5F5803}" type="presParOf" srcId="{B057702A-0CBB-4C50-ACC4-7C2E848623E7}" destId="{4F8282E8-73A7-4E44-B934-4359F7D10754}" srcOrd="3" destOrd="0" presId="urn:microsoft.com/office/officeart/2005/8/layout/process1"/>
    <dgm:cxn modelId="{3C36E165-3BEC-429F-A3FA-E7E3AD02270C}" type="presParOf" srcId="{4F8282E8-73A7-4E44-B934-4359F7D10754}" destId="{465292F9-674A-4E2D-9BEE-9970FE2B31E5}" srcOrd="0" destOrd="0" presId="urn:microsoft.com/office/officeart/2005/8/layout/process1"/>
    <dgm:cxn modelId="{CBE192C7-FB45-40E7-9003-B6A3DE61AEAA}" type="presParOf" srcId="{B057702A-0CBB-4C50-ACC4-7C2E848623E7}" destId="{4BACDF9A-8DCC-45C0-976F-1A8C11DB23B7}" srcOrd="4" destOrd="0" presId="urn:microsoft.com/office/officeart/2005/8/layout/process1"/>
    <dgm:cxn modelId="{EE8143D4-EDA9-4DED-BEC2-E269E3843976}" type="presParOf" srcId="{B057702A-0CBB-4C50-ACC4-7C2E848623E7}" destId="{37D8FB20-EAFA-47CA-A169-B9766F3E1E36}" srcOrd="5" destOrd="0" presId="urn:microsoft.com/office/officeart/2005/8/layout/process1"/>
    <dgm:cxn modelId="{C6ADED46-249B-44BA-A1C4-AA98AFD1AD00}" type="presParOf" srcId="{37D8FB20-EAFA-47CA-A169-B9766F3E1E36}" destId="{2509FA75-0014-4BF4-98C1-5D1DB43FCDC2}" srcOrd="0" destOrd="0" presId="urn:microsoft.com/office/officeart/2005/8/layout/process1"/>
    <dgm:cxn modelId="{930CB428-ACC1-4C78-BAAB-C1ED50DFB2DB}" type="presParOf" srcId="{B057702A-0CBB-4C50-ACC4-7C2E848623E7}" destId="{EEE0AE1E-1F08-42AE-8717-E5F14D0FFFB3}" srcOrd="6" destOrd="0" presId="urn:microsoft.com/office/officeart/2005/8/layout/process1"/>
    <dgm:cxn modelId="{85DEDF30-CEE1-4468-8C4F-AEC2651AD2CB}" type="presParOf" srcId="{B057702A-0CBB-4C50-ACC4-7C2E848623E7}" destId="{36A5C852-F2C4-47BE-BE6D-30CC5E030890}" srcOrd="7" destOrd="0" presId="urn:microsoft.com/office/officeart/2005/8/layout/process1"/>
    <dgm:cxn modelId="{60098FC7-04F8-4236-8C16-13C7FF6D9617}" type="presParOf" srcId="{36A5C852-F2C4-47BE-BE6D-30CC5E030890}" destId="{9912015A-2667-46BC-BF84-E489CCE25C15}" srcOrd="0" destOrd="0" presId="urn:microsoft.com/office/officeart/2005/8/layout/process1"/>
    <dgm:cxn modelId="{9885765F-5CBE-4250-9D30-F6CB862FC8EB}" type="presParOf" srcId="{B057702A-0CBB-4C50-ACC4-7C2E848623E7}" destId="{1BFE718F-5ADE-442D-8A46-1E676CBE4448}" srcOrd="8" destOrd="0" presId="urn:microsoft.com/office/officeart/2005/8/layout/process1"/>
    <dgm:cxn modelId="{63EF418B-7819-41CA-A745-43C46F884688}" type="presParOf" srcId="{B057702A-0CBB-4C50-ACC4-7C2E848623E7}" destId="{A3621419-B9AD-42F5-89B3-19BB305FDD86}" srcOrd="9" destOrd="0" presId="urn:microsoft.com/office/officeart/2005/8/layout/process1"/>
    <dgm:cxn modelId="{E2E1A047-BB46-4D3B-A358-2273DB6EEBED}" type="presParOf" srcId="{A3621419-B9AD-42F5-89B3-19BB305FDD86}" destId="{D386EBBC-E189-45DD-B745-BF7194FED0C9}" srcOrd="0" destOrd="0" presId="urn:microsoft.com/office/officeart/2005/8/layout/process1"/>
    <dgm:cxn modelId="{20071E8C-457A-486E-B17D-0527F976C328}" type="presParOf" srcId="{B057702A-0CBB-4C50-ACC4-7C2E848623E7}" destId="{1EAFD04D-F7C1-4C66-9C11-8C0C037F3ED0}" srcOrd="10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solidFill>
          <a:srgbClr val="8E0000"/>
        </a:solidFill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D20D7D5-643B-448D-B947-53367E8363C5}" type="presOf" srcId="{90EB916C-B489-422B-94D2-5B5CD0BA0924}" destId="{EEE0AE1E-1F08-42AE-8717-E5F14D0FFFB3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52C1619D-3C23-413B-86F0-1EC1CB0F5EFF}" type="presOf" srcId="{FF1D812A-46AC-4DAD-9D1D-5E7F7CF594A2}" destId="{B057702A-0CBB-4C50-ACC4-7C2E848623E7}" srcOrd="0" destOrd="0" presId="urn:microsoft.com/office/officeart/2005/8/layout/process1"/>
    <dgm:cxn modelId="{7315379A-1C43-45C9-815E-89F8871AD601}" type="presOf" srcId="{06178BE7-8D27-41F5-A65A-4D98E9DB63FD}" destId="{FF98E716-3DA5-4B4A-B765-410C97872A7F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41F90204-CC44-48BF-8B84-3ECD6316BFD7}" type="presOf" srcId="{EBDAE86E-3CEA-46E1-AF4F-EF0AC5801943}" destId="{A3621419-B9AD-42F5-89B3-19BB305FDD86}" srcOrd="0" destOrd="0" presId="urn:microsoft.com/office/officeart/2005/8/layout/process1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806DEE67-9650-4F57-98DF-A2F54C098CFC}" type="presOf" srcId="{7479B931-5197-489F-B820-1260B7851AF6}" destId="{1BFE718F-5ADE-442D-8A46-1E676CBE4448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C2184F53-13A6-4318-8ACB-5D07DC89FD3E}" type="presOf" srcId="{7F63495B-E1DD-4AD2-94A2-E86E532CFC36}" destId="{4BACDF9A-8DCC-45C0-976F-1A8C11DB23B7}" srcOrd="0" destOrd="0" presId="urn:microsoft.com/office/officeart/2005/8/layout/process1"/>
    <dgm:cxn modelId="{A459D872-421E-44E3-888D-9F34FDBE24CE}" type="presOf" srcId="{81E37371-C328-40FD-B9AD-FA75F4663C9B}" destId="{9912015A-2667-46BC-BF84-E489CCE25C15}" srcOrd="1" destOrd="0" presId="urn:microsoft.com/office/officeart/2005/8/layout/process1"/>
    <dgm:cxn modelId="{63B5C9DF-315D-40D9-80C7-CCCDA5AAE88D}" type="presOf" srcId="{EBDAE86E-3CEA-46E1-AF4F-EF0AC5801943}" destId="{D386EBBC-E189-45DD-B745-BF7194FED0C9}" srcOrd="1" destOrd="0" presId="urn:microsoft.com/office/officeart/2005/8/layout/process1"/>
    <dgm:cxn modelId="{725DEF51-B59A-4FDE-AF14-8D972417F465}" type="presOf" srcId="{EB6FC82E-1B19-488C-A632-D75954DA5089}" destId="{53D723DB-08EA-4C67-A083-1E84675A5EC9}" srcOrd="0" destOrd="0" presId="urn:microsoft.com/office/officeart/2005/8/layout/process1"/>
    <dgm:cxn modelId="{CB6CBA95-A695-4378-AF70-AA4EB2D302FC}" type="presOf" srcId="{4C1DEBAA-0F32-44E4-B462-2BE97B11C370}" destId="{1EAFD04D-F7C1-4C66-9C11-8C0C037F3ED0}" srcOrd="0" destOrd="0" presId="urn:microsoft.com/office/officeart/2005/8/layout/process1"/>
    <dgm:cxn modelId="{F1FE6DE2-5218-4BDD-BC5F-5C79775FDDBD}" type="presOf" srcId="{20646FCE-705B-44A0-BB1A-2EC7AA2A4E2E}" destId="{2509FA75-0014-4BF4-98C1-5D1DB43FCDC2}" srcOrd="1" destOrd="0" presId="urn:microsoft.com/office/officeart/2005/8/layout/process1"/>
    <dgm:cxn modelId="{A48311F8-DB9A-4078-AFD9-37B328FC4827}" type="presOf" srcId="{20646FCE-705B-44A0-BB1A-2EC7AA2A4E2E}" destId="{37D8FB20-EAFA-47CA-A169-B9766F3E1E36}" srcOrd="0" destOrd="0" presId="urn:microsoft.com/office/officeart/2005/8/layout/process1"/>
    <dgm:cxn modelId="{77290104-A630-479D-AF9B-B49B63622DE5}" type="presOf" srcId="{92D52AC9-EA34-475B-8E11-D7558B66CAFC}" destId="{465292F9-674A-4E2D-9BEE-9970FE2B31E5}" srcOrd="1" destOrd="0" presId="urn:microsoft.com/office/officeart/2005/8/layout/process1"/>
    <dgm:cxn modelId="{6ABEFAF7-65CF-4C13-8511-03030760215E}" type="presOf" srcId="{81E37371-C328-40FD-B9AD-FA75F4663C9B}" destId="{36A5C852-F2C4-47BE-BE6D-30CC5E030890}" srcOrd="0" destOrd="0" presId="urn:microsoft.com/office/officeart/2005/8/layout/process1"/>
    <dgm:cxn modelId="{11D5C2DB-F974-4B45-9691-FA936181C1BD}" type="presOf" srcId="{C2A03412-7A86-46AA-8DFB-C2E3240B296F}" destId="{21B9CB86-07E8-4748-B26B-05CC586D5445}" srcOrd="0" destOrd="0" presId="urn:microsoft.com/office/officeart/2005/8/layout/process1"/>
    <dgm:cxn modelId="{B33DD71F-4813-42FF-96A1-DFAD10133130}" type="presOf" srcId="{92D52AC9-EA34-475B-8E11-D7558B66CAFC}" destId="{4F8282E8-73A7-4E44-B934-4359F7D10754}" srcOrd="0" destOrd="0" presId="urn:microsoft.com/office/officeart/2005/8/layout/process1"/>
    <dgm:cxn modelId="{611F5F36-1E30-4DEA-8EDB-406EA3F8C87A}" type="presOf" srcId="{06178BE7-8D27-41F5-A65A-4D98E9DB63FD}" destId="{22058855-13C9-4F9E-99CA-BF1D24F161FF}" srcOrd="1" destOrd="0" presId="urn:microsoft.com/office/officeart/2005/8/layout/process1"/>
    <dgm:cxn modelId="{13B39B01-4E1E-4218-BA26-6AE55EE8C154}" type="presParOf" srcId="{B057702A-0CBB-4C50-ACC4-7C2E848623E7}" destId="{21B9CB86-07E8-4748-B26B-05CC586D5445}" srcOrd="0" destOrd="0" presId="urn:microsoft.com/office/officeart/2005/8/layout/process1"/>
    <dgm:cxn modelId="{08F3251A-7A8C-47F4-8EF2-48B791700EE0}" type="presParOf" srcId="{B057702A-0CBB-4C50-ACC4-7C2E848623E7}" destId="{FF98E716-3DA5-4B4A-B765-410C97872A7F}" srcOrd="1" destOrd="0" presId="urn:microsoft.com/office/officeart/2005/8/layout/process1"/>
    <dgm:cxn modelId="{A2962D69-6AF4-402C-9048-F6282D327252}" type="presParOf" srcId="{FF98E716-3DA5-4B4A-B765-410C97872A7F}" destId="{22058855-13C9-4F9E-99CA-BF1D24F161FF}" srcOrd="0" destOrd="0" presId="urn:microsoft.com/office/officeart/2005/8/layout/process1"/>
    <dgm:cxn modelId="{EE664C19-36EF-4434-BD63-09A087488E59}" type="presParOf" srcId="{B057702A-0CBB-4C50-ACC4-7C2E848623E7}" destId="{53D723DB-08EA-4C67-A083-1E84675A5EC9}" srcOrd="2" destOrd="0" presId="urn:microsoft.com/office/officeart/2005/8/layout/process1"/>
    <dgm:cxn modelId="{EB5174F6-B614-41A4-AE4D-24C6872B6C70}" type="presParOf" srcId="{B057702A-0CBB-4C50-ACC4-7C2E848623E7}" destId="{4F8282E8-73A7-4E44-B934-4359F7D10754}" srcOrd="3" destOrd="0" presId="urn:microsoft.com/office/officeart/2005/8/layout/process1"/>
    <dgm:cxn modelId="{450C3266-A654-46EC-8D06-E76BC99BF937}" type="presParOf" srcId="{4F8282E8-73A7-4E44-B934-4359F7D10754}" destId="{465292F9-674A-4E2D-9BEE-9970FE2B31E5}" srcOrd="0" destOrd="0" presId="urn:microsoft.com/office/officeart/2005/8/layout/process1"/>
    <dgm:cxn modelId="{86B56B15-6C25-494E-B6BA-96C0A3139FB4}" type="presParOf" srcId="{B057702A-0CBB-4C50-ACC4-7C2E848623E7}" destId="{4BACDF9A-8DCC-45C0-976F-1A8C11DB23B7}" srcOrd="4" destOrd="0" presId="urn:microsoft.com/office/officeart/2005/8/layout/process1"/>
    <dgm:cxn modelId="{2D68ED80-D39C-4E6A-B2E2-07A6BFD724F0}" type="presParOf" srcId="{B057702A-0CBB-4C50-ACC4-7C2E848623E7}" destId="{37D8FB20-EAFA-47CA-A169-B9766F3E1E36}" srcOrd="5" destOrd="0" presId="urn:microsoft.com/office/officeart/2005/8/layout/process1"/>
    <dgm:cxn modelId="{6C6A6A83-FE21-40A6-9EEC-F59DDDBD5DC6}" type="presParOf" srcId="{37D8FB20-EAFA-47CA-A169-B9766F3E1E36}" destId="{2509FA75-0014-4BF4-98C1-5D1DB43FCDC2}" srcOrd="0" destOrd="0" presId="urn:microsoft.com/office/officeart/2005/8/layout/process1"/>
    <dgm:cxn modelId="{736B7F7D-FF6B-4965-9767-6CD7934245E7}" type="presParOf" srcId="{B057702A-0CBB-4C50-ACC4-7C2E848623E7}" destId="{EEE0AE1E-1F08-42AE-8717-E5F14D0FFFB3}" srcOrd="6" destOrd="0" presId="urn:microsoft.com/office/officeart/2005/8/layout/process1"/>
    <dgm:cxn modelId="{4CB0F72D-86DF-402D-BFED-9AFF5AD300D8}" type="presParOf" srcId="{B057702A-0CBB-4C50-ACC4-7C2E848623E7}" destId="{36A5C852-F2C4-47BE-BE6D-30CC5E030890}" srcOrd="7" destOrd="0" presId="urn:microsoft.com/office/officeart/2005/8/layout/process1"/>
    <dgm:cxn modelId="{5B261034-8241-4B7A-8C19-711EA625FE19}" type="presParOf" srcId="{36A5C852-F2C4-47BE-BE6D-30CC5E030890}" destId="{9912015A-2667-46BC-BF84-E489CCE25C15}" srcOrd="0" destOrd="0" presId="urn:microsoft.com/office/officeart/2005/8/layout/process1"/>
    <dgm:cxn modelId="{BE1196AD-268D-4D0C-96CD-45252BDFD11F}" type="presParOf" srcId="{B057702A-0CBB-4C50-ACC4-7C2E848623E7}" destId="{1BFE718F-5ADE-442D-8A46-1E676CBE4448}" srcOrd="8" destOrd="0" presId="urn:microsoft.com/office/officeart/2005/8/layout/process1"/>
    <dgm:cxn modelId="{CB1B41ED-4DB8-4DD0-8D48-8228F68379EF}" type="presParOf" srcId="{B057702A-0CBB-4C50-ACC4-7C2E848623E7}" destId="{A3621419-B9AD-42F5-89B3-19BB305FDD86}" srcOrd="9" destOrd="0" presId="urn:microsoft.com/office/officeart/2005/8/layout/process1"/>
    <dgm:cxn modelId="{A6EE3E09-00FB-4615-AE8D-4FC823D48CBB}" type="presParOf" srcId="{A3621419-B9AD-42F5-89B3-19BB305FDD86}" destId="{D386EBBC-E189-45DD-B745-BF7194FED0C9}" srcOrd="0" destOrd="0" presId="urn:microsoft.com/office/officeart/2005/8/layout/process1"/>
    <dgm:cxn modelId="{8CFE0553-2CE4-4B49-9BD8-A234BD7AF9D0}" type="presParOf" srcId="{B057702A-0CBB-4C50-ACC4-7C2E848623E7}" destId="{1EAFD04D-F7C1-4C66-9C11-8C0C037F3ED0}" srcOrd="10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D2F4DE4D-4EAF-42EA-B47B-2189DB1FFBE1}" type="presOf" srcId="{92D52AC9-EA34-475B-8E11-D7558B66CAFC}" destId="{4F8282E8-73A7-4E44-B934-4359F7D10754}" srcOrd="0" destOrd="0" presId="urn:microsoft.com/office/officeart/2005/8/layout/process1"/>
    <dgm:cxn modelId="{99B05350-E727-4DD0-AF43-EA14638C8EF1}" type="presOf" srcId="{06178BE7-8D27-41F5-A65A-4D98E9DB63FD}" destId="{FF98E716-3DA5-4B4A-B765-410C97872A7F}" srcOrd="0" destOrd="0" presId="urn:microsoft.com/office/officeart/2005/8/layout/process1"/>
    <dgm:cxn modelId="{19BEB5F1-2AF8-4538-BA72-E52F25AABD22}" type="presOf" srcId="{4C1DEBAA-0F32-44E4-B462-2BE97B11C370}" destId="{1EAFD04D-F7C1-4C66-9C11-8C0C037F3ED0}" srcOrd="0" destOrd="0" presId="urn:microsoft.com/office/officeart/2005/8/layout/process1"/>
    <dgm:cxn modelId="{F6B1C9E1-AEF5-4D7D-B9B7-8B2DC5B6C248}" type="presOf" srcId="{7479B931-5197-489F-B820-1260B7851AF6}" destId="{1BFE718F-5ADE-442D-8A46-1E676CBE4448}" srcOrd="0" destOrd="0" presId="urn:microsoft.com/office/officeart/2005/8/layout/process1"/>
    <dgm:cxn modelId="{E3442DC6-4ECF-444A-AB0F-DD359BDFA4F1}" type="presOf" srcId="{90EB916C-B489-422B-94D2-5B5CD0BA0924}" destId="{EEE0AE1E-1F08-42AE-8717-E5F14D0FFFB3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5533F52E-C593-4B73-8093-F43574CD4590}" type="presOf" srcId="{EBDAE86E-3CEA-46E1-AF4F-EF0AC5801943}" destId="{A3621419-B9AD-42F5-89B3-19BB305FDD86}" srcOrd="0" destOrd="0" presId="urn:microsoft.com/office/officeart/2005/8/layout/process1"/>
    <dgm:cxn modelId="{CBC7AA62-D64F-429A-935E-F0E1E7033285}" type="presOf" srcId="{06178BE7-8D27-41F5-A65A-4D98E9DB63FD}" destId="{22058855-13C9-4F9E-99CA-BF1D24F161FF}" srcOrd="1" destOrd="0" presId="urn:microsoft.com/office/officeart/2005/8/layout/process1"/>
    <dgm:cxn modelId="{1B4A840A-D26F-4E96-AD74-C38327E01FAD}" type="presOf" srcId="{EB6FC82E-1B19-488C-A632-D75954DA5089}" destId="{53D723DB-08EA-4C67-A083-1E84675A5EC9}" srcOrd="0" destOrd="0" presId="urn:microsoft.com/office/officeart/2005/8/layout/process1"/>
    <dgm:cxn modelId="{4DA1D268-44E0-4567-881E-B7ECE675A3D4}" type="presOf" srcId="{92D52AC9-EA34-475B-8E11-D7558B66CAFC}" destId="{465292F9-674A-4E2D-9BEE-9970FE2B31E5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A4F7B887-2CAB-47A5-AE3E-0980E3A50FEE}" type="presOf" srcId="{7F63495B-E1DD-4AD2-94A2-E86E532CFC36}" destId="{4BACDF9A-8DCC-45C0-976F-1A8C11DB23B7}" srcOrd="0" destOrd="0" presId="urn:microsoft.com/office/officeart/2005/8/layout/process1"/>
    <dgm:cxn modelId="{E3067480-C919-4FF9-9D29-E01D4024D4F1}" type="presOf" srcId="{81E37371-C328-40FD-B9AD-FA75F4663C9B}" destId="{9912015A-2667-46BC-BF84-E489CCE25C15}" srcOrd="1" destOrd="0" presId="urn:microsoft.com/office/officeart/2005/8/layout/process1"/>
    <dgm:cxn modelId="{8D3EF613-ED3E-43BF-880D-8A4FBC1C01FB}" type="presOf" srcId="{EBDAE86E-3CEA-46E1-AF4F-EF0AC5801943}" destId="{D386EBBC-E189-45DD-B745-BF7194FED0C9}" srcOrd="1" destOrd="0" presId="urn:microsoft.com/office/officeart/2005/8/layout/process1"/>
    <dgm:cxn modelId="{391CB4AF-2C01-48BF-B784-8CF4E8ADBCA2}" type="presOf" srcId="{81E37371-C328-40FD-B9AD-FA75F4663C9B}" destId="{36A5C852-F2C4-47BE-BE6D-30CC5E030890}" srcOrd="0" destOrd="0" presId="urn:microsoft.com/office/officeart/2005/8/layout/process1"/>
    <dgm:cxn modelId="{34EDF3D2-A7AB-4BC1-B864-A5ECF2EA2629}" type="presOf" srcId="{20646FCE-705B-44A0-BB1A-2EC7AA2A4E2E}" destId="{37D8FB20-EAFA-47CA-A169-B9766F3E1E36}" srcOrd="0" destOrd="0" presId="urn:microsoft.com/office/officeart/2005/8/layout/process1"/>
    <dgm:cxn modelId="{85C42618-DFE6-414C-99F8-34CF26DC5478}" type="presOf" srcId="{20646FCE-705B-44A0-BB1A-2EC7AA2A4E2E}" destId="{2509FA75-0014-4BF4-98C1-5D1DB43FCDC2}" srcOrd="1" destOrd="0" presId="urn:microsoft.com/office/officeart/2005/8/layout/process1"/>
    <dgm:cxn modelId="{F7A0DF74-2A6A-423C-B855-33B65D57F8D7}" type="presOf" srcId="{C2A03412-7A86-46AA-8DFB-C2E3240B296F}" destId="{21B9CB86-07E8-4748-B26B-05CC586D5445}" srcOrd="0" destOrd="0" presId="urn:microsoft.com/office/officeart/2005/8/layout/process1"/>
    <dgm:cxn modelId="{1B357474-E4EF-400B-8CF4-A3529E289FA0}" type="presOf" srcId="{FF1D812A-46AC-4DAD-9D1D-5E7F7CF594A2}" destId="{B057702A-0CBB-4C50-ACC4-7C2E848623E7}" srcOrd="0" destOrd="0" presId="urn:microsoft.com/office/officeart/2005/8/layout/process1"/>
    <dgm:cxn modelId="{9143BC40-E7A8-4747-B4C4-A2F5A0619632}" type="presParOf" srcId="{B057702A-0CBB-4C50-ACC4-7C2E848623E7}" destId="{21B9CB86-07E8-4748-B26B-05CC586D5445}" srcOrd="0" destOrd="0" presId="urn:microsoft.com/office/officeart/2005/8/layout/process1"/>
    <dgm:cxn modelId="{E4093FA2-4898-4E32-B4A7-7598AFCA303D}" type="presParOf" srcId="{B057702A-0CBB-4C50-ACC4-7C2E848623E7}" destId="{FF98E716-3DA5-4B4A-B765-410C97872A7F}" srcOrd="1" destOrd="0" presId="urn:microsoft.com/office/officeart/2005/8/layout/process1"/>
    <dgm:cxn modelId="{34D7C47F-85C4-41E2-9C22-FFF831700E7C}" type="presParOf" srcId="{FF98E716-3DA5-4B4A-B765-410C97872A7F}" destId="{22058855-13C9-4F9E-99CA-BF1D24F161FF}" srcOrd="0" destOrd="0" presId="urn:microsoft.com/office/officeart/2005/8/layout/process1"/>
    <dgm:cxn modelId="{EB9019C0-3389-4D43-9CEF-A3447B99B26C}" type="presParOf" srcId="{B057702A-0CBB-4C50-ACC4-7C2E848623E7}" destId="{53D723DB-08EA-4C67-A083-1E84675A5EC9}" srcOrd="2" destOrd="0" presId="urn:microsoft.com/office/officeart/2005/8/layout/process1"/>
    <dgm:cxn modelId="{395E7FEB-B83F-4C1A-B96D-47873F73B439}" type="presParOf" srcId="{B057702A-0CBB-4C50-ACC4-7C2E848623E7}" destId="{4F8282E8-73A7-4E44-B934-4359F7D10754}" srcOrd="3" destOrd="0" presId="urn:microsoft.com/office/officeart/2005/8/layout/process1"/>
    <dgm:cxn modelId="{391A2F26-8813-4EEB-AAE2-BC7FD23D3322}" type="presParOf" srcId="{4F8282E8-73A7-4E44-B934-4359F7D10754}" destId="{465292F9-674A-4E2D-9BEE-9970FE2B31E5}" srcOrd="0" destOrd="0" presId="urn:microsoft.com/office/officeart/2005/8/layout/process1"/>
    <dgm:cxn modelId="{78D17982-9B33-4646-BE24-B717AD011F46}" type="presParOf" srcId="{B057702A-0CBB-4C50-ACC4-7C2E848623E7}" destId="{4BACDF9A-8DCC-45C0-976F-1A8C11DB23B7}" srcOrd="4" destOrd="0" presId="urn:microsoft.com/office/officeart/2005/8/layout/process1"/>
    <dgm:cxn modelId="{3A727756-B631-42D6-A573-41393FA57596}" type="presParOf" srcId="{B057702A-0CBB-4C50-ACC4-7C2E848623E7}" destId="{37D8FB20-EAFA-47CA-A169-B9766F3E1E36}" srcOrd="5" destOrd="0" presId="urn:microsoft.com/office/officeart/2005/8/layout/process1"/>
    <dgm:cxn modelId="{811E844A-8A7A-479B-90AF-A641822BC987}" type="presParOf" srcId="{37D8FB20-EAFA-47CA-A169-B9766F3E1E36}" destId="{2509FA75-0014-4BF4-98C1-5D1DB43FCDC2}" srcOrd="0" destOrd="0" presId="urn:microsoft.com/office/officeart/2005/8/layout/process1"/>
    <dgm:cxn modelId="{307F00AC-9254-411C-8E5C-CB53930008B5}" type="presParOf" srcId="{B057702A-0CBB-4C50-ACC4-7C2E848623E7}" destId="{EEE0AE1E-1F08-42AE-8717-E5F14D0FFFB3}" srcOrd="6" destOrd="0" presId="urn:microsoft.com/office/officeart/2005/8/layout/process1"/>
    <dgm:cxn modelId="{2C72AFA3-379C-40D2-B953-ED7CC59620E0}" type="presParOf" srcId="{B057702A-0CBB-4C50-ACC4-7C2E848623E7}" destId="{36A5C852-F2C4-47BE-BE6D-30CC5E030890}" srcOrd="7" destOrd="0" presId="urn:microsoft.com/office/officeart/2005/8/layout/process1"/>
    <dgm:cxn modelId="{1B103E45-5169-45AA-A873-4EA67BBEB435}" type="presParOf" srcId="{36A5C852-F2C4-47BE-BE6D-30CC5E030890}" destId="{9912015A-2667-46BC-BF84-E489CCE25C15}" srcOrd="0" destOrd="0" presId="urn:microsoft.com/office/officeart/2005/8/layout/process1"/>
    <dgm:cxn modelId="{2936137B-5EAF-4BB7-93E7-5F3BDE60CF30}" type="presParOf" srcId="{B057702A-0CBB-4C50-ACC4-7C2E848623E7}" destId="{1BFE718F-5ADE-442D-8A46-1E676CBE4448}" srcOrd="8" destOrd="0" presId="urn:microsoft.com/office/officeart/2005/8/layout/process1"/>
    <dgm:cxn modelId="{A28AC766-4678-48CE-A731-817996B80759}" type="presParOf" srcId="{B057702A-0CBB-4C50-ACC4-7C2E848623E7}" destId="{A3621419-B9AD-42F5-89B3-19BB305FDD86}" srcOrd="9" destOrd="0" presId="urn:microsoft.com/office/officeart/2005/8/layout/process1"/>
    <dgm:cxn modelId="{2F756AF1-A87C-4F4A-8DC6-22B48092D12F}" type="presParOf" srcId="{A3621419-B9AD-42F5-89B3-19BB305FDD86}" destId="{D386EBBC-E189-45DD-B745-BF7194FED0C9}" srcOrd="0" destOrd="0" presId="urn:microsoft.com/office/officeart/2005/8/layout/process1"/>
    <dgm:cxn modelId="{686BE0B2-766B-4144-8B82-DFCBA8E987FB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solidFill>
          <a:srgbClr val="8E0000"/>
        </a:solidFill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Doplňkové prvky mapy</a:t>
          </a:r>
          <a:endParaRPr lang="cs-CZ" dirty="0">
            <a:solidFill>
              <a:schemeClr val="bg1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ACFB2D1-7D5E-47A7-8799-992C4F3FEDA5}" type="presOf" srcId="{92D52AC9-EA34-475B-8E11-D7558B66CAFC}" destId="{465292F9-674A-4E2D-9BEE-9970FE2B31E5}" srcOrd="1" destOrd="0" presId="urn:microsoft.com/office/officeart/2005/8/layout/process1"/>
    <dgm:cxn modelId="{B80A4834-E657-4B93-A6CE-1476865D2566}" type="presOf" srcId="{06178BE7-8D27-41F5-A65A-4D98E9DB63FD}" destId="{FF98E716-3DA5-4B4A-B765-410C97872A7F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CEBCF0E7-E1A0-4F4E-8500-3215F857D322}" type="presOf" srcId="{EB6FC82E-1B19-488C-A632-D75954DA5089}" destId="{53D723DB-08EA-4C67-A083-1E84675A5EC9}" srcOrd="0" destOrd="0" presId="urn:microsoft.com/office/officeart/2005/8/layout/process1"/>
    <dgm:cxn modelId="{87B0B97C-1DEF-41C7-B840-E4A29A0DAD72}" type="presOf" srcId="{7F63495B-E1DD-4AD2-94A2-E86E532CFC36}" destId="{4BACDF9A-8DCC-45C0-976F-1A8C11DB23B7}" srcOrd="0" destOrd="0" presId="urn:microsoft.com/office/officeart/2005/8/layout/process1"/>
    <dgm:cxn modelId="{8C105522-A540-4EED-A1D9-BD2F34D600F3}" type="presOf" srcId="{20646FCE-705B-44A0-BB1A-2EC7AA2A4E2E}" destId="{2509FA75-0014-4BF4-98C1-5D1DB43FCDC2}" srcOrd="1" destOrd="0" presId="urn:microsoft.com/office/officeart/2005/8/layout/process1"/>
    <dgm:cxn modelId="{74905DD0-4B40-407E-AFEB-A3693A3C7FD7}" type="presOf" srcId="{4C1DEBAA-0F32-44E4-B462-2BE97B11C370}" destId="{1EAFD04D-F7C1-4C66-9C11-8C0C037F3ED0}" srcOrd="0" destOrd="0" presId="urn:microsoft.com/office/officeart/2005/8/layout/process1"/>
    <dgm:cxn modelId="{AAEF431B-64F5-4E83-BBFB-693644762810}" type="presOf" srcId="{C2A03412-7A86-46AA-8DFB-C2E3240B296F}" destId="{21B9CB86-07E8-4748-B26B-05CC586D5445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5B00032A-A4EF-426A-865A-D59421DB5EA6}" type="presOf" srcId="{EBDAE86E-3CEA-46E1-AF4F-EF0AC5801943}" destId="{D386EBBC-E189-45DD-B745-BF7194FED0C9}" srcOrd="1" destOrd="0" presId="urn:microsoft.com/office/officeart/2005/8/layout/process1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1F13C8A9-2D4F-4072-96E6-CE3ED51FCD86}" type="presOf" srcId="{81E37371-C328-40FD-B9AD-FA75F4663C9B}" destId="{36A5C852-F2C4-47BE-BE6D-30CC5E030890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5EEAC40F-759F-43CD-B401-ACC2295856FB}" type="presOf" srcId="{FF1D812A-46AC-4DAD-9D1D-5E7F7CF594A2}" destId="{B057702A-0CBB-4C50-ACC4-7C2E848623E7}" srcOrd="0" destOrd="0" presId="urn:microsoft.com/office/officeart/2005/8/layout/process1"/>
    <dgm:cxn modelId="{CD8196DD-39A3-4C4D-8697-3D31255B4A14}" type="presOf" srcId="{20646FCE-705B-44A0-BB1A-2EC7AA2A4E2E}" destId="{37D8FB20-EAFA-47CA-A169-B9766F3E1E36}" srcOrd="0" destOrd="0" presId="urn:microsoft.com/office/officeart/2005/8/layout/process1"/>
    <dgm:cxn modelId="{F2ACDF8B-2555-4393-8EA8-1718BA59DA49}" type="presOf" srcId="{90EB916C-B489-422B-94D2-5B5CD0BA0924}" destId="{EEE0AE1E-1F08-42AE-8717-E5F14D0FFFB3}" srcOrd="0" destOrd="0" presId="urn:microsoft.com/office/officeart/2005/8/layout/process1"/>
    <dgm:cxn modelId="{AE95DC9C-6E8C-4E21-9965-94B4E9778DB6}" type="presOf" srcId="{92D52AC9-EA34-475B-8E11-D7558B66CAFC}" destId="{4F8282E8-73A7-4E44-B934-4359F7D10754}" srcOrd="0" destOrd="0" presId="urn:microsoft.com/office/officeart/2005/8/layout/process1"/>
    <dgm:cxn modelId="{E479AB53-32A5-4D1B-8465-0775B78315D7}" type="presOf" srcId="{EBDAE86E-3CEA-46E1-AF4F-EF0AC5801943}" destId="{A3621419-B9AD-42F5-89B3-19BB305FDD86}" srcOrd="0" destOrd="0" presId="urn:microsoft.com/office/officeart/2005/8/layout/process1"/>
    <dgm:cxn modelId="{7F97CE48-D2C0-4373-AF21-95ADEA7579EF}" type="presOf" srcId="{7479B931-5197-489F-B820-1260B7851AF6}" destId="{1BFE718F-5ADE-442D-8A46-1E676CBE4448}" srcOrd="0" destOrd="0" presId="urn:microsoft.com/office/officeart/2005/8/layout/process1"/>
    <dgm:cxn modelId="{3FC4747D-080A-49F0-932B-F86146A299E9}" type="presOf" srcId="{81E37371-C328-40FD-B9AD-FA75F4663C9B}" destId="{9912015A-2667-46BC-BF84-E489CCE25C15}" srcOrd="1" destOrd="0" presId="urn:microsoft.com/office/officeart/2005/8/layout/process1"/>
    <dgm:cxn modelId="{5CB58582-0E4A-4A5F-9E17-E08B86D02BFA}" type="presOf" srcId="{06178BE7-8D27-41F5-A65A-4D98E9DB63FD}" destId="{22058855-13C9-4F9E-99CA-BF1D24F161FF}" srcOrd="1" destOrd="0" presId="urn:microsoft.com/office/officeart/2005/8/layout/process1"/>
    <dgm:cxn modelId="{7BDBC3C9-95E9-4D08-AD71-B0A12AADFE9C}" type="presParOf" srcId="{B057702A-0CBB-4C50-ACC4-7C2E848623E7}" destId="{21B9CB86-07E8-4748-B26B-05CC586D5445}" srcOrd="0" destOrd="0" presId="urn:microsoft.com/office/officeart/2005/8/layout/process1"/>
    <dgm:cxn modelId="{F9CE93D2-C227-44AB-B7BB-B10827E6F271}" type="presParOf" srcId="{B057702A-0CBB-4C50-ACC4-7C2E848623E7}" destId="{FF98E716-3DA5-4B4A-B765-410C97872A7F}" srcOrd="1" destOrd="0" presId="urn:microsoft.com/office/officeart/2005/8/layout/process1"/>
    <dgm:cxn modelId="{D7033BFE-95CC-46CB-B6B6-CCD19A2E042F}" type="presParOf" srcId="{FF98E716-3DA5-4B4A-B765-410C97872A7F}" destId="{22058855-13C9-4F9E-99CA-BF1D24F161FF}" srcOrd="0" destOrd="0" presId="urn:microsoft.com/office/officeart/2005/8/layout/process1"/>
    <dgm:cxn modelId="{4C3F3589-4E14-485D-BC6F-AC793F8361ED}" type="presParOf" srcId="{B057702A-0CBB-4C50-ACC4-7C2E848623E7}" destId="{53D723DB-08EA-4C67-A083-1E84675A5EC9}" srcOrd="2" destOrd="0" presId="urn:microsoft.com/office/officeart/2005/8/layout/process1"/>
    <dgm:cxn modelId="{1BE2F9B3-FDC5-4621-9FD7-F3019A175A7C}" type="presParOf" srcId="{B057702A-0CBB-4C50-ACC4-7C2E848623E7}" destId="{4F8282E8-73A7-4E44-B934-4359F7D10754}" srcOrd="3" destOrd="0" presId="urn:microsoft.com/office/officeart/2005/8/layout/process1"/>
    <dgm:cxn modelId="{249A757B-4155-467A-8DA3-13B95119762D}" type="presParOf" srcId="{4F8282E8-73A7-4E44-B934-4359F7D10754}" destId="{465292F9-674A-4E2D-9BEE-9970FE2B31E5}" srcOrd="0" destOrd="0" presId="urn:microsoft.com/office/officeart/2005/8/layout/process1"/>
    <dgm:cxn modelId="{95E2EF9E-5A30-44A4-BCE9-B7F6E45EA95B}" type="presParOf" srcId="{B057702A-0CBB-4C50-ACC4-7C2E848623E7}" destId="{4BACDF9A-8DCC-45C0-976F-1A8C11DB23B7}" srcOrd="4" destOrd="0" presId="urn:microsoft.com/office/officeart/2005/8/layout/process1"/>
    <dgm:cxn modelId="{30BEB656-040F-4DB2-BEA8-14960E27A3DA}" type="presParOf" srcId="{B057702A-0CBB-4C50-ACC4-7C2E848623E7}" destId="{37D8FB20-EAFA-47CA-A169-B9766F3E1E36}" srcOrd="5" destOrd="0" presId="urn:microsoft.com/office/officeart/2005/8/layout/process1"/>
    <dgm:cxn modelId="{CD95AFAA-F911-408E-88CC-EFA2DA78298A}" type="presParOf" srcId="{37D8FB20-EAFA-47CA-A169-B9766F3E1E36}" destId="{2509FA75-0014-4BF4-98C1-5D1DB43FCDC2}" srcOrd="0" destOrd="0" presId="urn:microsoft.com/office/officeart/2005/8/layout/process1"/>
    <dgm:cxn modelId="{99CEE2CD-58E4-46B1-B3F0-20A5B37BBA6A}" type="presParOf" srcId="{B057702A-0CBB-4C50-ACC4-7C2E848623E7}" destId="{EEE0AE1E-1F08-42AE-8717-E5F14D0FFFB3}" srcOrd="6" destOrd="0" presId="urn:microsoft.com/office/officeart/2005/8/layout/process1"/>
    <dgm:cxn modelId="{C0D8D4D8-043C-4105-8A3F-35D3375862CD}" type="presParOf" srcId="{B057702A-0CBB-4C50-ACC4-7C2E848623E7}" destId="{36A5C852-F2C4-47BE-BE6D-30CC5E030890}" srcOrd="7" destOrd="0" presId="urn:microsoft.com/office/officeart/2005/8/layout/process1"/>
    <dgm:cxn modelId="{E3F3065A-95D2-4028-BDFA-CE2818FD4682}" type="presParOf" srcId="{36A5C852-F2C4-47BE-BE6D-30CC5E030890}" destId="{9912015A-2667-46BC-BF84-E489CCE25C15}" srcOrd="0" destOrd="0" presId="urn:microsoft.com/office/officeart/2005/8/layout/process1"/>
    <dgm:cxn modelId="{92F63AED-81D4-42A8-9847-10947FFD3AC2}" type="presParOf" srcId="{B057702A-0CBB-4C50-ACC4-7C2E848623E7}" destId="{1BFE718F-5ADE-442D-8A46-1E676CBE4448}" srcOrd="8" destOrd="0" presId="urn:microsoft.com/office/officeart/2005/8/layout/process1"/>
    <dgm:cxn modelId="{5FCB83D0-F118-46E9-A1C8-AE6263879127}" type="presParOf" srcId="{B057702A-0CBB-4C50-ACC4-7C2E848623E7}" destId="{A3621419-B9AD-42F5-89B3-19BB305FDD86}" srcOrd="9" destOrd="0" presId="urn:microsoft.com/office/officeart/2005/8/layout/process1"/>
    <dgm:cxn modelId="{3925D341-BC29-4C5E-ACD3-E590FCB4B2C7}" type="presParOf" srcId="{A3621419-B9AD-42F5-89B3-19BB305FDD86}" destId="{D386EBBC-E189-45DD-B745-BF7194FED0C9}" srcOrd="0" destOrd="0" presId="urn:microsoft.com/office/officeart/2005/8/layout/process1"/>
    <dgm:cxn modelId="{9B582F92-B6E2-4C91-AF02-D34162C74CD8}" type="presParOf" srcId="{B057702A-0CBB-4C50-ACC4-7C2E848623E7}" destId="{1EAFD04D-F7C1-4C66-9C11-8C0C037F3ED0}" srcOrd="10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480E5D8-74B0-4638-8B4C-B2EFE6FD11FA}" type="presOf" srcId="{7479B931-5197-489F-B820-1260B7851AF6}" destId="{1BFE718F-5ADE-442D-8A46-1E676CBE4448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F506AB37-0555-45ED-AE29-BA5EEB8FBAB9}" type="presOf" srcId="{4C1DEBAA-0F32-44E4-B462-2BE97B11C370}" destId="{1EAFD04D-F7C1-4C66-9C11-8C0C037F3ED0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D3346ADE-8B0B-4D4D-A79D-A2E6F4C7AFDD}" type="presOf" srcId="{7F63495B-E1DD-4AD2-94A2-E86E532CFC36}" destId="{4BACDF9A-8DCC-45C0-976F-1A8C11DB23B7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CC2F9C31-3CFA-4BD1-8E35-2A50F64CCBDF}" type="presOf" srcId="{C2A03412-7A86-46AA-8DFB-C2E3240B296F}" destId="{21B9CB86-07E8-4748-B26B-05CC586D5445}" srcOrd="0" destOrd="0" presId="urn:microsoft.com/office/officeart/2005/8/layout/process1"/>
    <dgm:cxn modelId="{7BCD7E71-207C-479B-8F19-EAD2BF62B0B7}" type="presOf" srcId="{FF1D812A-46AC-4DAD-9D1D-5E7F7CF594A2}" destId="{B057702A-0CBB-4C50-ACC4-7C2E848623E7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FF9AD2D6-ACF1-46D8-9923-FE392D2BFC9E}" type="presOf" srcId="{06178BE7-8D27-41F5-A65A-4D98E9DB63FD}" destId="{22058855-13C9-4F9E-99CA-BF1D24F161FF}" srcOrd="1" destOrd="0" presId="urn:microsoft.com/office/officeart/2005/8/layout/process1"/>
    <dgm:cxn modelId="{BC703D82-4BCF-4359-8D39-925A8982ECDB}" type="presOf" srcId="{92D52AC9-EA34-475B-8E11-D7558B66CAFC}" destId="{465292F9-674A-4E2D-9BEE-9970FE2B31E5}" srcOrd="1" destOrd="0" presId="urn:microsoft.com/office/officeart/2005/8/layout/process1"/>
    <dgm:cxn modelId="{8ABC4ED6-CC5C-42FF-91A5-CDC2495C6059}" type="presOf" srcId="{81E37371-C328-40FD-B9AD-FA75F4663C9B}" destId="{36A5C852-F2C4-47BE-BE6D-30CC5E030890}" srcOrd="0" destOrd="0" presId="urn:microsoft.com/office/officeart/2005/8/layout/process1"/>
    <dgm:cxn modelId="{C476B346-B6E7-44C4-A645-02890D46875C}" type="presOf" srcId="{EBDAE86E-3CEA-46E1-AF4F-EF0AC5801943}" destId="{D386EBBC-E189-45DD-B745-BF7194FED0C9}" srcOrd="1" destOrd="0" presId="urn:microsoft.com/office/officeart/2005/8/layout/process1"/>
    <dgm:cxn modelId="{5BDE2146-2F96-45C6-A921-ABE777B7A565}" type="presOf" srcId="{06178BE7-8D27-41F5-A65A-4D98E9DB63FD}" destId="{FF98E716-3DA5-4B4A-B765-410C97872A7F}" srcOrd="0" destOrd="0" presId="urn:microsoft.com/office/officeart/2005/8/layout/process1"/>
    <dgm:cxn modelId="{90D6DA63-13E5-4E49-A85A-C3A68D141A0A}" type="presOf" srcId="{20646FCE-705B-44A0-BB1A-2EC7AA2A4E2E}" destId="{2509FA75-0014-4BF4-98C1-5D1DB43FCDC2}" srcOrd="1" destOrd="0" presId="urn:microsoft.com/office/officeart/2005/8/layout/process1"/>
    <dgm:cxn modelId="{505F5369-3DEF-4BD0-99ED-25BABBD5FA01}" type="presOf" srcId="{81E37371-C328-40FD-B9AD-FA75F4663C9B}" destId="{9912015A-2667-46BC-BF84-E489CCE25C15}" srcOrd="1" destOrd="0" presId="urn:microsoft.com/office/officeart/2005/8/layout/process1"/>
    <dgm:cxn modelId="{E00FA822-4EAD-4EFD-BADA-CFB86F34D546}" type="presOf" srcId="{90EB916C-B489-422B-94D2-5B5CD0BA0924}" destId="{EEE0AE1E-1F08-42AE-8717-E5F14D0FFFB3}" srcOrd="0" destOrd="0" presId="urn:microsoft.com/office/officeart/2005/8/layout/process1"/>
    <dgm:cxn modelId="{6F099412-3DF8-4F3C-9790-3711A3A9214E}" type="presOf" srcId="{20646FCE-705B-44A0-BB1A-2EC7AA2A4E2E}" destId="{37D8FB20-EAFA-47CA-A169-B9766F3E1E36}" srcOrd="0" destOrd="0" presId="urn:microsoft.com/office/officeart/2005/8/layout/process1"/>
    <dgm:cxn modelId="{1F04B738-AD77-4596-AD11-070746F0421B}" type="presOf" srcId="{EBDAE86E-3CEA-46E1-AF4F-EF0AC5801943}" destId="{A3621419-B9AD-42F5-89B3-19BB305FDD86}" srcOrd="0" destOrd="0" presId="urn:microsoft.com/office/officeart/2005/8/layout/process1"/>
    <dgm:cxn modelId="{FE991DB8-A96B-46DB-81A2-B1AE8C89A471}" type="presOf" srcId="{EB6FC82E-1B19-488C-A632-D75954DA5089}" destId="{53D723DB-08EA-4C67-A083-1E84675A5EC9}" srcOrd="0" destOrd="0" presId="urn:microsoft.com/office/officeart/2005/8/layout/process1"/>
    <dgm:cxn modelId="{C7656D5D-22DC-4029-AEEF-2EFFEFC92C1C}" type="presOf" srcId="{92D52AC9-EA34-475B-8E11-D7558B66CAFC}" destId="{4F8282E8-73A7-4E44-B934-4359F7D10754}" srcOrd="0" destOrd="0" presId="urn:microsoft.com/office/officeart/2005/8/layout/process1"/>
    <dgm:cxn modelId="{088C8FE9-0224-4254-9584-3766E9793085}" type="presParOf" srcId="{B057702A-0CBB-4C50-ACC4-7C2E848623E7}" destId="{21B9CB86-07E8-4748-B26B-05CC586D5445}" srcOrd="0" destOrd="0" presId="urn:microsoft.com/office/officeart/2005/8/layout/process1"/>
    <dgm:cxn modelId="{BB510C48-B84D-4676-8744-D5A639D04C30}" type="presParOf" srcId="{B057702A-0CBB-4C50-ACC4-7C2E848623E7}" destId="{FF98E716-3DA5-4B4A-B765-410C97872A7F}" srcOrd="1" destOrd="0" presId="urn:microsoft.com/office/officeart/2005/8/layout/process1"/>
    <dgm:cxn modelId="{B32A92B1-7BCE-4922-9E7A-84B7F805AC45}" type="presParOf" srcId="{FF98E716-3DA5-4B4A-B765-410C97872A7F}" destId="{22058855-13C9-4F9E-99CA-BF1D24F161FF}" srcOrd="0" destOrd="0" presId="urn:microsoft.com/office/officeart/2005/8/layout/process1"/>
    <dgm:cxn modelId="{AA92656D-FA83-4225-9B16-17B1DA51A7D0}" type="presParOf" srcId="{B057702A-0CBB-4C50-ACC4-7C2E848623E7}" destId="{53D723DB-08EA-4C67-A083-1E84675A5EC9}" srcOrd="2" destOrd="0" presId="urn:microsoft.com/office/officeart/2005/8/layout/process1"/>
    <dgm:cxn modelId="{89FB6F31-587F-4950-903D-1CF9B0581F10}" type="presParOf" srcId="{B057702A-0CBB-4C50-ACC4-7C2E848623E7}" destId="{4F8282E8-73A7-4E44-B934-4359F7D10754}" srcOrd="3" destOrd="0" presId="urn:microsoft.com/office/officeart/2005/8/layout/process1"/>
    <dgm:cxn modelId="{F9296B8A-67B3-4DC0-BFA0-08A5A2A35760}" type="presParOf" srcId="{4F8282E8-73A7-4E44-B934-4359F7D10754}" destId="{465292F9-674A-4E2D-9BEE-9970FE2B31E5}" srcOrd="0" destOrd="0" presId="urn:microsoft.com/office/officeart/2005/8/layout/process1"/>
    <dgm:cxn modelId="{D14EC376-B4A2-4F33-A0A1-59EBC352A892}" type="presParOf" srcId="{B057702A-0CBB-4C50-ACC4-7C2E848623E7}" destId="{4BACDF9A-8DCC-45C0-976F-1A8C11DB23B7}" srcOrd="4" destOrd="0" presId="urn:microsoft.com/office/officeart/2005/8/layout/process1"/>
    <dgm:cxn modelId="{4580901B-EE1C-45A1-98EC-12FB6F0F0DAA}" type="presParOf" srcId="{B057702A-0CBB-4C50-ACC4-7C2E848623E7}" destId="{37D8FB20-EAFA-47CA-A169-B9766F3E1E36}" srcOrd="5" destOrd="0" presId="urn:microsoft.com/office/officeart/2005/8/layout/process1"/>
    <dgm:cxn modelId="{C89A3D14-49E3-46B0-A265-96680AA68FDF}" type="presParOf" srcId="{37D8FB20-EAFA-47CA-A169-B9766F3E1E36}" destId="{2509FA75-0014-4BF4-98C1-5D1DB43FCDC2}" srcOrd="0" destOrd="0" presId="urn:microsoft.com/office/officeart/2005/8/layout/process1"/>
    <dgm:cxn modelId="{479FD83D-8621-4685-A7E4-262B546BE78B}" type="presParOf" srcId="{B057702A-0CBB-4C50-ACC4-7C2E848623E7}" destId="{EEE0AE1E-1F08-42AE-8717-E5F14D0FFFB3}" srcOrd="6" destOrd="0" presId="urn:microsoft.com/office/officeart/2005/8/layout/process1"/>
    <dgm:cxn modelId="{B59C7722-FAF2-4631-B9B7-463B374A7456}" type="presParOf" srcId="{B057702A-0CBB-4C50-ACC4-7C2E848623E7}" destId="{36A5C852-F2C4-47BE-BE6D-30CC5E030890}" srcOrd="7" destOrd="0" presId="urn:microsoft.com/office/officeart/2005/8/layout/process1"/>
    <dgm:cxn modelId="{46105E8D-1ED2-4EDE-AE70-6B4151F62D09}" type="presParOf" srcId="{36A5C852-F2C4-47BE-BE6D-30CC5E030890}" destId="{9912015A-2667-46BC-BF84-E489CCE25C15}" srcOrd="0" destOrd="0" presId="urn:microsoft.com/office/officeart/2005/8/layout/process1"/>
    <dgm:cxn modelId="{1C906728-5C39-473F-AC19-77DF67EF55FE}" type="presParOf" srcId="{B057702A-0CBB-4C50-ACC4-7C2E848623E7}" destId="{1BFE718F-5ADE-442D-8A46-1E676CBE4448}" srcOrd="8" destOrd="0" presId="urn:microsoft.com/office/officeart/2005/8/layout/process1"/>
    <dgm:cxn modelId="{651FA399-9EDE-44FA-980B-BE783219502A}" type="presParOf" srcId="{B057702A-0CBB-4C50-ACC4-7C2E848623E7}" destId="{A3621419-B9AD-42F5-89B3-19BB305FDD86}" srcOrd="9" destOrd="0" presId="urn:microsoft.com/office/officeart/2005/8/layout/process1"/>
    <dgm:cxn modelId="{CE53F6A3-0DC8-46F2-8EC3-D6BE644F5402}" type="presParOf" srcId="{A3621419-B9AD-42F5-89B3-19BB305FDD86}" destId="{D386EBBC-E189-45DD-B745-BF7194FED0C9}" srcOrd="0" destOrd="0" presId="urn:microsoft.com/office/officeart/2005/8/layout/process1"/>
    <dgm:cxn modelId="{88494EE6-F397-4C49-B492-10E6C8B2140D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3BC3907-8F47-4D39-963F-E556B13FA9D2}" type="presOf" srcId="{C2A03412-7A86-46AA-8DFB-C2E3240B296F}" destId="{21B9CB86-07E8-4748-B26B-05CC586D5445}" srcOrd="0" destOrd="0" presId="urn:microsoft.com/office/officeart/2005/8/layout/process1"/>
    <dgm:cxn modelId="{4EA4D5E7-1FC0-4E97-A068-E2EF72FF4491}" type="presOf" srcId="{20646FCE-705B-44A0-BB1A-2EC7AA2A4E2E}" destId="{2509FA75-0014-4BF4-98C1-5D1DB43FCDC2}" srcOrd="1" destOrd="0" presId="urn:microsoft.com/office/officeart/2005/8/layout/process1"/>
    <dgm:cxn modelId="{8FC24F9C-7B0B-4B4B-8122-0E65FAB05014}" type="presOf" srcId="{FF1D812A-46AC-4DAD-9D1D-5E7F7CF594A2}" destId="{B057702A-0CBB-4C50-ACC4-7C2E848623E7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CA34A507-7ABD-479E-8757-75A8D076ABDD}" type="presOf" srcId="{EB6FC82E-1B19-488C-A632-D75954DA5089}" destId="{53D723DB-08EA-4C67-A083-1E84675A5EC9}" srcOrd="0" destOrd="0" presId="urn:microsoft.com/office/officeart/2005/8/layout/process1"/>
    <dgm:cxn modelId="{C1762528-CBD0-40D5-9703-79DBD23253AB}" type="presOf" srcId="{06178BE7-8D27-41F5-A65A-4D98E9DB63FD}" destId="{FF98E716-3DA5-4B4A-B765-410C97872A7F}" srcOrd="0" destOrd="0" presId="urn:microsoft.com/office/officeart/2005/8/layout/process1"/>
    <dgm:cxn modelId="{92846C78-DB08-42AD-8AE3-B70C7595F7D4}" type="presOf" srcId="{EBDAE86E-3CEA-46E1-AF4F-EF0AC5801943}" destId="{A3621419-B9AD-42F5-89B3-19BB305FDD86}" srcOrd="0" destOrd="0" presId="urn:microsoft.com/office/officeart/2005/8/layout/process1"/>
    <dgm:cxn modelId="{089C0F78-EB32-4BA8-A87C-832C25E0301E}" type="presOf" srcId="{06178BE7-8D27-41F5-A65A-4D98E9DB63FD}" destId="{22058855-13C9-4F9E-99CA-BF1D24F161FF}" srcOrd="1" destOrd="0" presId="urn:microsoft.com/office/officeart/2005/8/layout/process1"/>
    <dgm:cxn modelId="{16930EBF-5B67-45F9-8360-D9CC95F2EC2C}" type="presOf" srcId="{81E37371-C328-40FD-B9AD-FA75F4663C9B}" destId="{36A5C852-F2C4-47BE-BE6D-30CC5E030890}" srcOrd="0" destOrd="0" presId="urn:microsoft.com/office/officeart/2005/8/layout/process1"/>
    <dgm:cxn modelId="{3B23C268-CBA4-4D6F-82E4-AF862ACAAFF4}" type="presOf" srcId="{92D52AC9-EA34-475B-8E11-D7558B66CAFC}" destId="{465292F9-674A-4E2D-9BEE-9970FE2B31E5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6CBF5239-DEAA-49A0-A19C-7FF3979E2A9A}" type="presOf" srcId="{92D52AC9-EA34-475B-8E11-D7558B66CAFC}" destId="{4F8282E8-73A7-4E44-B934-4359F7D10754}" srcOrd="0" destOrd="0" presId="urn:microsoft.com/office/officeart/2005/8/layout/process1"/>
    <dgm:cxn modelId="{AEFF6363-E44C-403C-82BE-DE31FE26A6FA}" type="presOf" srcId="{81E37371-C328-40FD-B9AD-FA75F4663C9B}" destId="{9912015A-2667-46BC-BF84-E489CCE25C15}" srcOrd="1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859DF73B-2FC2-4EE2-B63B-EA77DF095FE6}" type="presOf" srcId="{EBDAE86E-3CEA-46E1-AF4F-EF0AC5801943}" destId="{D386EBBC-E189-45DD-B745-BF7194FED0C9}" srcOrd="1" destOrd="0" presId="urn:microsoft.com/office/officeart/2005/8/layout/process1"/>
    <dgm:cxn modelId="{3940AB41-9B43-4290-96D3-430C48184C45}" type="presOf" srcId="{90EB916C-B489-422B-94D2-5B5CD0BA0924}" destId="{EEE0AE1E-1F08-42AE-8717-E5F14D0FFFB3}" srcOrd="0" destOrd="0" presId="urn:microsoft.com/office/officeart/2005/8/layout/process1"/>
    <dgm:cxn modelId="{391C100A-147C-4859-AB1F-DB06BFC3D3D2}" type="presOf" srcId="{20646FCE-705B-44A0-BB1A-2EC7AA2A4E2E}" destId="{37D8FB20-EAFA-47CA-A169-B9766F3E1E36}" srcOrd="0" destOrd="0" presId="urn:microsoft.com/office/officeart/2005/8/layout/process1"/>
    <dgm:cxn modelId="{152EA5D0-CF30-4F74-8693-C7C0BC6B29AF}" type="presOf" srcId="{7F63495B-E1DD-4AD2-94A2-E86E532CFC36}" destId="{4BACDF9A-8DCC-45C0-976F-1A8C11DB23B7}" srcOrd="0" destOrd="0" presId="urn:microsoft.com/office/officeart/2005/8/layout/process1"/>
    <dgm:cxn modelId="{1AFC60E6-D29B-4B22-9215-3F67F659D8DA}" type="presOf" srcId="{4C1DEBAA-0F32-44E4-B462-2BE97B11C370}" destId="{1EAFD04D-F7C1-4C66-9C11-8C0C037F3ED0}" srcOrd="0" destOrd="0" presId="urn:microsoft.com/office/officeart/2005/8/layout/process1"/>
    <dgm:cxn modelId="{77307E1E-0A3B-4D42-B7E9-6572D5ED4250}" type="presOf" srcId="{7479B931-5197-489F-B820-1260B7851AF6}" destId="{1BFE718F-5ADE-442D-8A46-1E676CBE4448}" srcOrd="0" destOrd="0" presId="urn:microsoft.com/office/officeart/2005/8/layout/process1"/>
    <dgm:cxn modelId="{0215F0E3-47E0-4E47-B6F6-D1548FB46101}" type="presParOf" srcId="{B057702A-0CBB-4C50-ACC4-7C2E848623E7}" destId="{21B9CB86-07E8-4748-B26B-05CC586D5445}" srcOrd="0" destOrd="0" presId="urn:microsoft.com/office/officeart/2005/8/layout/process1"/>
    <dgm:cxn modelId="{6C6BD91D-7DD1-4B7C-9994-782EBA627E00}" type="presParOf" srcId="{B057702A-0CBB-4C50-ACC4-7C2E848623E7}" destId="{FF98E716-3DA5-4B4A-B765-410C97872A7F}" srcOrd="1" destOrd="0" presId="urn:microsoft.com/office/officeart/2005/8/layout/process1"/>
    <dgm:cxn modelId="{4E7CC771-E144-4813-9C11-1E4587A4566E}" type="presParOf" srcId="{FF98E716-3DA5-4B4A-B765-410C97872A7F}" destId="{22058855-13C9-4F9E-99CA-BF1D24F161FF}" srcOrd="0" destOrd="0" presId="urn:microsoft.com/office/officeart/2005/8/layout/process1"/>
    <dgm:cxn modelId="{B5548D55-B820-46F4-9F8A-1BAEFCF8CAB3}" type="presParOf" srcId="{B057702A-0CBB-4C50-ACC4-7C2E848623E7}" destId="{53D723DB-08EA-4C67-A083-1E84675A5EC9}" srcOrd="2" destOrd="0" presId="urn:microsoft.com/office/officeart/2005/8/layout/process1"/>
    <dgm:cxn modelId="{DB7ED2F5-35CF-4671-AC04-DFCFBD6F4B4F}" type="presParOf" srcId="{B057702A-0CBB-4C50-ACC4-7C2E848623E7}" destId="{4F8282E8-73A7-4E44-B934-4359F7D10754}" srcOrd="3" destOrd="0" presId="urn:microsoft.com/office/officeart/2005/8/layout/process1"/>
    <dgm:cxn modelId="{FFDD8B58-ECE6-4475-B396-9CD4432E77CC}" type="presParOf" srcId="{4F8282E8-73A7-4E44-B934-4359F7D10754}" destId="{465292F9-674A-4E2D-9BEE-9970FE2B31E5}" srcOrd="0" destOrd="0" presId="urn:microsoft.com/office/officeart/2005/8/layout/process1"/>
    <dgm:cxn modelId="{9C1F174F-56CF-430D-A685-A332F4B92242}" type="presParOf" srcId="{B057702A-0CBB-4C50-ACC4-7C2E848623E7}" destId="{4BACDF9A-8DCC-45C0-976F-1A8C11DB23B7}" srcOrd="4" destOrd="0" presId="urn:microsoft.com/office/officeart/2005/8/layout/process1"/>
    <dgm:cxn modelId="{A57BAA77-A8FA-4D26-86FD-6D4763A8CF07}" type="presParOf" srcId="{B057702A-0CBB-4C50-ACC4-7C2E848623E7}" destId="{37D8FB20-EAFA-47CA-A169-B9766F3E1E36}" srcOrd="5" destOrd="0" presId="urn:microsoft.com/office/officeart/2005/8/layout/process1"/>
    <dgm:cxn modelId="{9168C66A-305F-4878-8D0E-9AEEFB6E6F7B}" type="presParOf" srcId="{37D8FB20-EAFA-47CA-A169-B9766F3E1E36}" destId="{2509FA75-0014-4BF4-98C1-5D1DB43FCDC2}" srcOrd="0" destOrd="0" presId="urn:microsoft.com/office/officeart/2005/8/layout/process1"/>
    <dgm:cxn modelId="{B2FD8F1B-C639-439C-A338-03BF11F4FBCA}" type="presParOf" srcId="{B057702A-0CBB-4C50-ACC4-7C2E848623E7}" destId="{EEE0AE1E-1F08-42AE-8717-E5F14D0FFFB3}" srcOrd="6" destOrd="0" presId="urn:microsoft.com/office/officeart/2005/8/layout/process1"/>
    <dgm:cxn modelId="{D7128973-58FC-4A76-9A29-3EE337E59B60}" type="presParOf" srcId="{B057702A-0CBB-4C50-ACC4-7C2E848623E7}" destId="{36A5C852-F2C4-47BE-BE6D-30CC5E030890}" srcOrd="7" destOrd="0" presId="urn:microsoft.com/office/officeart/2005/8/layout/process1"/>
    <dgm:cxn modelId="{79B76223-E15D-4874-968C-E93F8923C8D7}" type="presParOf" srcId="{36A5C852-F2C4-47BE-BE6D-30CC5E030890}" destId="{9912015A-2667-46BC-BF84-E489CCE25C15}" srcOrd="0" destOrd="0" presId="urn:microsoft.com/office/officeart/2005/8/layout/process1"/>
    <dgm:cxn modelId="{81966C21-E595-48EF-A1FC-32CFA40BCC06}" type="presParOf" srcId="{B057702A-0CBB-4C50-ACC4-7C2E848623E7}" destId="{1BFE718F-5ADE-442D-8A46-1E676CBE4448}" srcOrd="8" destOrd="0" presId="urn:microsoft.com/office/officeart/2005/8/layout/process1"/>
    <dgm:cxn modelId="{4CE26637-AC2C-43FE-8716-80AC36A68E9B}" type="presParOf" srcId="{B057702A-0CBB-4C50-ACC4-7C2E848623E7}" destId="{A3621419-B9AD-42F5-89B3-19BB305FDD86}" srcOrd="9" destOrd="0" presId="urn:microsoft.com/office/officeart/2005/8/layout/process1"/>
    <dgm:cxn modelId="{CDBFE1E5-6A00-4CBD-BF76-151F972E0833}" type="presParOf" srcId="{A3621419-B9AD-42F5-89B3-19BB305FDD86}" destId="{D386EBBC-E189-45DD-B745-BF7194FED0C9}" srcOrd="0" destOrd="0" presId="urn:microsoft.com/office/officeart/2005/8/layout/process1"/>
    <dgm:cxn modelId="{C6C93401-8206-4347-A660-7EED758B06F2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5CB4A3C-DA63-4C5B-B653-FB763CF312F0}" type="presOf" srcId="{81E37371-C328-40FD-B9AD-FA75F4663C9B}" destId="{9912015A-2667-46BC-BF84-E489CCE25C15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8110C210-6CBB-467B-97C7-1EA8B8929B6F}" type="presOf" srcId="{EBDAE86E-3CEA-46E1-AF4F-EF0AC5801943}" destId="{A3621419-B9AD-42F5-89B3-19BB305FDD86}" srcOrd="0" destOrd="0" presId="urn:microsoft.com/office/officeart/2005/8/layout/process1"/>
    <dgm:cxn modelId="{601533CC-364C-4147-9D2E-DEC208D9AD6C}" type="presOf" srcId="{90EB916C-B489-422B-94D2-5B5CD0BA0924}" destId="{EEE0AE1E-1F08-42AE-8717-E5F14D0FFFB3}" srcOrd="0" destOrd="0" presId="urn:microsoft.com/office/officeart/2005/8/layout/process1"/>
    <dgm:cxn modelId="{72E6CB86-1ECB-4915-985C-6E08E3B568B9}" type="presOf" srcId="{20646FCE-705B-44A0-BB1A-2EC7AA2A4E2E}" destId="{37D8FB20-EAFA-47CA-A169-B9766F3E1E36}" srcOrd="0" destOrd="0" presId="urn:microsoft.com/office/officeart/2005/8/layout/process1"/>
    <dgm:cxn modelId="{9D42BB3A-27F8-4BBD-86C7-C4ACF2B9FA65}" type="presOf" srcId="{06178BE7-8D27-41F5-A65A-4D98E9DB63FD}" destId="{22058855-13C9-4F9E-99CA-BF1D24F161FF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DDADDCB8-BF30-4556-BC0D-3157DC8ED5A1}" type="presOf" srcId="{92D52AC9-EA34-475B-8E11-D7558B66CAFC}" destId="{465292F9-674A-4E2D-9BEE-9970FE2B31E5}" srcOrd="1" destOrd="0" presId="urn:microsoft.com/office/officeart/2005/8/layout/process1"/>
    <dgm:cxn modelId="{B5626A4C-2ECF-437C-BD83-2BD7B88D1CA4}" type="presOf" srcId="{06178BE7-8D27-41F5-A65A-4D98E9DB63FD}" destId="{FF98E716-3DA5-4B4A-B765-410C97872A7F}" srcOrd="0" destOrd="0" presId="urn:microsoft.com/office/officeart/2005/8/layout/process1"/>
    <dgm:cxn modelId="{C6ABAA93-F8A7-46F9-BFE3-2D1F738AB237}" type="presOf" srcId="{20646FCE-705B-44A0-BB1A-2EC7AA2A4E2E}" destId="{2509FA75-0014-4BF4-98C1-5D1DB43FCDC2}" srcOrd="1" destOrd="0" presId="urn:microsoft.com/office/officeart/2005/8/layout/process1"/>
    <dgm:cxn modelId="{5087C42E-2A8E-4219-B8DF-1CA6B93903BD}" type="presOf" srcId="{FF1D812A-46AC-4DAD-9D1D-5E7F7CF594A2}" destId="{B057702A-0CBB-4C50-ACC4-7C2E848623E7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7B43ECE2-ED32-4429-BF6F-B46DD1983F7F}" type="presOf" srcId="{EBDAE86E-3CEA-46E1-AF4F-EF0AC5801943}" destId="{D386EBBC-E189-45DD-B745-BF7194FED0C9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F95B7A1E-7461-4DFC-96D0-CD8047B521DA}" type="presOf" srcId="{4C1DEBAA-0F32-44E4-B462-2BE97B11C370}" destId="{1EAFD04D-F7C1-4C66-9C11-8C0C037F3ED0}" srcOrd="0" destOrd="0" presId="urn:microsoft.com/office/officeart/2005/8/layout/process1"/>
    <dgm:cxn modelId="{CE749E48-98BE-4040-BEB8-F2E77A9EA0A7}" type="presOf" srcId="{7F63495B-E1DD-4AD2-94A2-E86E532CFC36}" destId="{4BACDF9A-8DCC-45C0-976F-1A8C11DB23B7}" srcOrd="0" destOrd="0" presId="urn:microsoft.com/office/officeart/2005/8/layout/process1"/>
    <dgm:cxn modelId="{6FCAFFBE-2F9E-4A51-BCF0-A815A86D325E}" type="presOf" srcId="{EB6FC82E-1B19-488C-A632-D75954DA5089}" destId="{53D723DB-08EA-4C67-A083-1E84675A5EC9}" srcOrd="0" destOrd="0" presId="urn:microsoft.com/office/officeart/2005/8/layout/process1"/>
    <dgm:cxn modelId="{0600C7F8-2CF0-4877-83D9-637570B1912B}" type="presOf" srcId="{92D52AC9-EA34-475B-8E11-D7558B66CAFC}" destId="{4F8282E8-73A7-4E44-B934-4359F7D10754}" srcOrd="0" destOrd="0" presId="urn:microsoft.com/office/officeart/2005/8/layout/process1"/>
    <dgm:cxn modelId="{A0D22A7D-4AE0-400B-9F4C-A0E72F7F8F3B}" type="presOf" srcId="{7479B931-5197-489F-B820-1260B7851AF6}" destId="{1BFE718F-5ADE-442D-8A46-1E676CBE4448}" srcOrd="0" destOrd="0" presId="urn:microsoft.com/office/officeart/2005/8/layout/process1"/>
    <dgm:cxn modelId="{6C19E8AE-C481-4531-A526-E33A995A25D7}" type="presOf" srcId="{C2A03412-7A86-46AA-8DFB-C2E3240B296F}" destId="{21B9CB86-07E8-4748-B26B-05CC586D5445}" srcOrd="0" destOrd="0" presId="urn:microsoft.com/office/officeart/2005/8/layout/process1"/>
    <dgm:cxn modelId="{44455F50-B044-4C26-9899-0688C3152AE4}" type="presOf" srcId="{81E37371-C328-40FD-B9AD-FA75F4663C9B}" destId="{36A5C852-F2C4-47BE-BE6D-30CC5E030890}" srcOrd="0" destOrd="0" presId="urn:microsoft.com/office/officeart/2005/8/layout/process1"/>
    <dgm:cxn modelId="{D3FA1CE8-1EE1-4CB9-A1B6-7A35C90FE176}" type="presParOf" srcId="{B057702A-0CBB-4C50-ACC4-7C2E848623E7}" destId="{21B9CB86-07E8-4748-B26B-05CC586D5445}" srcOrd="0" destOrd="0" presId="urn:microsoft.com/office/officeart/2005/8/layout/process1"/>
    <dgm:cxn modelId="{5B6822F4-8364-4ACD-B2C7-0E006C865303}" type="presParOf" srcId="{B057702A-0CBB-4C50-ACC4-7C2E848623E7}" destId="{FF98E716-3DA5-4B4A-B765-410C97872A7F}" srcOrd="1" destOrd="0" presId="urn:microsoft.com/office/officeart/2005/8/layout/process1"/>
    <dgm:cxn modelId="{119A22D0-A710-4A67-A239-8B407B5392C4}" type="presParOf" srcId="{FF98E716-3DA5-4B4A-B765-410C97872A7F}" destId="{22058855-13C9-4F9E-99CA-BF1D24F161FF}" srcOrd="0" destOrd="0" presId="urn:microsoft.com/office/officeart/2005/8/layout/process1"/>
    <dgm:cxn modelId="{E55AC6BA-9AD2-49C5-BF7B-45F5B9D41CAA}" type="presParOf" srcId="{B057702A-0CBB-4C50-ACC4-7C2E848623E7}" destId="{53D723DB-08EA-4C67-A083-1E84675A5EC9}" srcOrd="2" destOrd="0" presId="urn:microsoft.com/office/officeart/2005/8/layout/process1"/>
    <dgm:cxn modelId="{26787B7B-3AFD-4A77-BBA1-8F7166E3FA32}" type="presParOf" srcId="{B057702A-0CBB-4C50-ACC4-7C2E848623E7}" destId="{4F8282E8-73A7-4E44-B934-4359F7D10754}" srcOrd="3" destOrd="0" presId="urn:microsoft.com/office/officeart/2005/8/layout/process1"/>
    <dgm:cxn modelId="{65011354-10B2-453D-B12E-C00186997B80}" type="presParOf" srcId="{4F8282E8-73A7-4E44-B934-4359F7D10754}" destId="{465292F9-674A-4E2D-9BEE-9970FE2B31E5}" srcOrd="0" destOrd="0" presId="urn:microsoft.com/office/officeart/2005/8/layout/process1"/>
    <dgm:cxn modelId="{4ABEE1E8-586D-46D9-9E5B-2DECEB285696}" type="presParOf" srcId="{B057702A-0CBB-4C50-ACC4-7C2E848623E7}" destId="{4BACDF9A-8DCC-45C0-976F-1A8C11DB23B7}" srcOrd="4" destOrd="0" presId="urn:microsoft.com/office/officeart/2005/8/layout/process1"/>
    <dgm:cxn modelId="{3C2FB381-CD04-4E9D-A27A-8A76D904573B}" type="presParOf" srcId="{B057702A-0CBB-4C50-ACC4-7C2E848623E7}" destId="{37D8FB20-EAFA-47CA-A169-B9766F3E1E36}" srcOrd="5" destOrd="0" presId="urn:microsoft.com/office/officeart/2005/8/layout/process1"/>
    <dgm:cxn modelId="{6996F75A-116F-4D8B-908E-35BA75781305}" type="presParOf" srcId="{37D8FB20-EAFA-47CA-A169-B9766F3E1E36}" destId="{2509FA75-0014-4BF4-98C1-5D1DB43FCDC2}" srcOrd="0" destOrd="0" presId="urn:microsoft.com/office/officeart/2005/8/layout/process1"/>
    <dgm:cxn modelId="{0723BA06-27B7-4CFB-AFA7-51886D715AB6}" type="presParOf" srcId="{B057702A-0CBB-4C50-ACC4-7C2E848623E7}" destId="{EEE0AE1E-1F08-42AE-8717-E5F14D0FFFB3}" srcOrd="6" destOrd="0" presId="urn:microsoft.com/office/officeart/2005/8/layout/process1"/>
    <dgm:cxn modelId="{9E8AEF3E-9C3D-4E88-8584-39DDB541CA75}" type="presParOf" srcId="{B057702A-0CBB-4C50-ACC4-7C2E848623E7}" destId="{36A5C852-F2C4-47BE-BE6D-30CC5E030890}" srcOrd="7" destOrd="0" presId="urn:microsoft.com/office/officeart/2005/8/layout/process1"/>
    <dgm:cxn modelId="{8109DEA7-8001-446A-BFCA-A14235C2B4A0}" type="presParOf" srcId="{36A5C852-F2C4-47BE-BE6D-30CC5E030890}" destId="{9912015A-2667-46BC-BF84-E489CCE25C15}" srcOrd="0" destOrd="0" presId="urn:microsoft.com/office/officeart/2005/8/layout/process1"/>
    <dgm:cxn modelId="{5B22FF54-48FC-4501-9CC6-69F88CA1DC62}" type="presParOf" srcId="{B057702A-0CBB-4C50-ACC4-7C2E848623E7}" destId="{1BFE718F-5ADE-442D-8A46-1E676CBE4448}" srcOrd="8" destOrd="0" presId="urn:microsoft.com/office/officeart/2005/8/layout/process1"/>
    <dgm:cxn modelId="{16CA1357-34DF-4020-B789-7811EFB8171F}" type="presParOf" srcId="{B057702A-0CBB-4C50-ACC4-7C2E848623E7}" destId="{A3621419-B9AD-42F5-89B3-19BB305FDD86}" srcOrd="9" destOrd="0" presId="urn:microsoft.com/office/officeart/2005/8/layout/process1"/>
    <dgm:cxn modelId="{29320F95-9313-4D09-94CF-B0AED9AADF52}" type="presParOf" srcId="{A3621419-B9AD-42F5-89B3-19BB305FDD86}" destId="{D386EBBC-E189-45DD-B745-BF7194FED0C9}" srcOrd="0" destOrd="0" presId="urn:microsoft.com/office/officeart/2005/8/layout/process1"/>
    <dgm:cxn modelId="{BF779D3B-A008-4AD3-BD10-69B55F82BFDA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511308D-9819-446F-9C8F-BF1B94D1DBC2}" type="presOf" srcId="{EBDAE86E-3CEA-46E1-AF4F-EF0AC5801943}" destId="{D386EBBC-E189-45DD-B745-BF7194FED0C9}" srcOrd="1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7DCBEC6B-2059-4CCB-B4B6-6E67D9D30FBC}" type="presOf" srcId="{90EB916C-B489-422B-94D2-5B5CD0BA0924}" destId="{EEE0AE1E-1F08-42AE-8717-E5F14D0FFFB3}" srcOrd="0" destOrd="0" presId="urn:microsoft.com/office/officeart/2005/8/layout/process1"/>
    <dgm:cxn modelId="{4FC23BE9-8C22-426F-8E9C-9589141D331F}" type="presOf" srcId="{FF1D812A-46AC-4DAD-9D1D-5E7F7CF594A2}" destId="{B057702A-0CBB-4C50-ACC4-7C2E848623E7}" srcOrd="0" destOrd="0" presId="urn:microsoft.com/office/officeart/2005/8/layout/process1"/>
    <dgm:cxn modelId="{BD95571E-0671-425A-9CB3-D953511417E5}" type="presOf" srcId="{92D52AC9-EA34-475B-8E11-D7558B66CAFC}" destId="{465292F9-674A-4E2D-9BEE-9970FE2B31E5}" srcOrd="1" destOrd="0" presId="urn:microsoft.com/office/officeart/2005/8/layout/process1"/>
    <dgm:cxn modelId="{890E59EF-DF74-476C-9E5E-926F60276F1B}" type="presOf" srcId="{92D52AC9-EA34-475B-8E11-D7558B66CAFC}" destId="{4F8282E8-73A7-4E44-B934-4359F7D10754}" srcOrd="0" destOrd="0" presId="urn:microsoft.com/office/officeart/2005/8/layout/process1"/>
    <dgm:cxn modelId="{56729013-5430-46D7-8B35-6F09DA251E67}" type="presOf" srcId="{81E37371-C328-40FD-B9AD-FA75F4663C9B}" destId="{9912015A-2667-46BC-BF84-E489CCE25C15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8CF29622-6BED-4549-9CF8-ED2084C57575}" type="presOf" srcId="{EB6FC82E-1B19-488C-A632-D75954DA5089}" destId="{53D723DB-08EA-4C67-A083-1E84675A5EC9}" srcOrd="0" destOrd="0" presId="urn:microsoft.com/office/officeart/2005/8/layout/process1"/>
    <dgm:cxn modelId="{7336AF53-8165-4951-85C8-F21AD0A0F291}" type="presOf" srcId="{20646FCE-705B-44A0-BB1A-2EC7AA2A4E2E}" destId="{2509FA75-0014-4BF4-98C1-5D1DB43FCDC2}" srcOrd="1" destOrd="0" presId="urn:microsoft.com/office/officeart/2005/8/layout/process1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763B9AC4-368F-4B65-AC13-53FDEE82B137}" type="presOf" srcId="{7F63495B-E1DD-4AD2-94A2-E86E532CFC36}" destId="{4BACDF9A-8DCC-45C0-976F-1A8C11DB23B7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68C73FD8-FC4B-46EA-99CB-9B26FBFA3097}" type="presOf" srcId="{81E37371-C328-40FD-B9AD-FA75F4663C9B}" destId="{36A5C852-F2C4-47BE-BE6D-30CC5E030890}" srcOrd="0" destOrd="0" presId="urn:microsoft.com/office/officeart/2005/8/layout/process1"/>
    <dgm:cxn modelId="{DFC97EBD-756D-4228-A029-261D0FDF2086}" type="presOf" srcId="{20646FCE-705B-44A0-BB1A-2EC7AA2A4E2E}" destId="{37D8FB20-EAFA-47CA-A169-B9766F3E1E36}" srcOrd="0" destOrd="0" presId="urn:microsoft.com/office/officeart/2005/8/layout/process1"/>
    <dgm:cxn modelId="{5B8FFEDC-D36D-40D5-A8EC-3D4D367BE827}" type="presOf" srcId="{EBDAE86E-3CEA-46E1-AF4F-EF0AC5801943}" destId="{A3621419-B9AD-42F5-89B3-19BB305FDD86}" srcOrd="0" destOrd="0" presId="urn:microsoft.com/office/officeart/2005/8/layout/process1"/>
    <dgm:cxn modelId="{B4E41251-C866-4DA3-89C0-A85FA93A681A}" type="presOf" srcId="{06178BE7-8D27-41F5-A65A-4D98E9DB63FD}" destId="{22058855-13C9-4F9E-99CA-BF1D24F161FF}" srcOrd="1" destOrd="0" presId="urn:microsoft.com/office/officeart/2005/8/layout/process1"/>
    <dgm:cxn modelId="{492E4867-E7FB-4E40-BEDF-32CCEB7BE574}" type="presOf" srcId="{06178BE7-8D27-41F5-A65A-4D98E9DB63FD}" destId="{FF98E716-3DA5-4B4A-B765-410C97872A7F}" srcOrd="0" destOrd="0" presId="urn:microsoft.com/office/officeart/2005/8/layout/process1"/>
    <dgm:cxn modelId="{A6EA8EC2-3C4C-4545-AE47-640F503B0E89}" type="presOf" srcId="{7479B931-5197-489F-B820-1260B7851AF6}" destId="{1BFE718F-5ADE-442D-8A46-1E676CBE4448}" srcOrd="0" destOrd="0" presId="urn:microsoft.com/office/officeart/2005/8/layout/process1"/>
    <dgm:cxn modelId="{BB368F8A-00DB-4C72-B15A-39F348FEE5DB}" type="presOf" srcId="{4C1DEBAA-0F32-44E4-B462-2BE97B11C370}" destId="{1EAFD04D-F7C1-4C66-9C11-8C0C037F3ED0}" srcOrd="0" destOrd="0" presId="urn:microsoft.com/office/officeart/2005/8/layout/process1"/>
    <dgm:cxn modelId="{1CFC4168-28AC-4D8F-9CA6-F3BD5E86861D}" type="presOf" srcId="{C2A03412-7A86-46AA-8DFB-C2E3240B296F}" destId="{21B9CB86-07E8-4748-B26B-05CC586D5445}" srcOrd="0" destOrd="0" presId="urn:microsoft.com/office/officeart/2005/8/layout/process1"/>
    <dgm:cxn modelId="{ABDEB7FF-B542-437E-99D1-53201B70FDBD}" type="presParOf" srcId="{B057702A-0CBB-4C50-ACC4-7C2E848623E7}" destId="{21B9CB86-07E8-4748-B26B-05CC586D5445}" srcOrd="0" destOrd="0" presId="urn:microsoft.com/office/officeart/2005/8/layout/process1"/>
    <dgm:cxn modelId="{7AE43596-3FB5-40DB-BE60-14446EB86A43}" type="presParOf" srcId="{B057702A-0CBB-4C50-ACC4-7C2E848623E7}" destId="{FF98E716-3DA5-4B4A-B765-410C97872A7F}" srcOrd="1" destOrd="0" presId="urn:microsoft.com/office/officeart/2005/8/layout/process1"/>
    <dgm:cxn modelId="{F072419D-4FF9-42C2-9D41-6E46B3A6561A}" type="presParOf" srcId="{FF98E716-3DA5-4B4A-B765-410C97872A7F}" destId="{22058855-13C9-4F9E-99CA-BF1D24F161FF}" srcOrd="0" destOrd="0" presId="urn:microsoft.com/office/officeart/2005/8/layout/process1"/>
    <dgm:cxn modelId="{C3875B6E-D6BD-460F-8877-66AC1AAC1764}" type="presParOf" srcId="{B057702A-0CBB-4C50-ACC4-7C2E848623E7}" destId="{53D723DB-08EA-4C67-A083-1E84675A5EC9}" srcOrd="2" destOrd="0" presId="urn:microsoft.com/office/officeart/2005/8/layout/process1"/>
    <dgm:cxn modelId="{C7B7F82D-2B9B-48CA-9738-C72BD0D816E2}" type="presParOf" srcId="{B057702A-0CBB-4C50-ACC4-7C2E848623E7}" destId="{4F8282E8-73A7-4E44-B934-4359F7D10754}" srcOrd="3" destOrd="0" presId="urn:microsoft.com/office/officeart/2005/8/layout/process1"/>
    <dgm:cxn modelId="{090E93DF-1B78-4A60-9840-4D923FD05973}" type="presParOf" srcId="{4F8282E8-73A7-4E44-B934-4359F7D10754}" destId="{465292F9-674A-4E2D-9BEE-9970FE2B31E5}" srcOrd="0" destOrd="0" presId="urn:microsoft.com/office/officeart/2005/8/layout/process1"/>
    <dgm:cxn modelId="{B89337C9-925F-45F0-87BF-61FDBDAE98D4}" type="presParOf" srcId="{B057702A-0CBB-4C50-ACC4-7C2E848623E7}" destId="{4BACDF9A-8DCC-45C0-976F-1A8C11DB23B7}" srcOrd="4" destOrd="0" presId="urn:microsoft.com/office/officeart/2005/8/layout/process1"/>
    <dgm:cxn modelId="{20BF157A-4283-4108-BB8F-C61A31640B31}" type="presParOf" srcId="{B057702A-0CBB-4C50-ACC4-7C2E848623E7}" destId="{37D8FB20-EAFA-47CA-A169-B9766F3E1E36}" srcOrd="5" destOrd="0" presId="urn:microsoft.com/office/officeart/2005/8/layout/process1"/>
    <dgm:cxn modelId="{157204DC-0F57-48E1-B30A-8327A10D068B}" type="presParOf" srcId="{37D8FB20-EAFA-47CA-A169-B9766F3E1E36}" destId="{2509FA75-0014-4BF4-98C1-5D1DB43FCDC2}" srcOrd="0" destOrd="0" presId="urn:microsoft.com/office/officeart/2005/8/layout/process1"/>
    <dgm:cxn modelId="{4C9BA5A5-7042-433F-8E20-14788866E07F}" type="presParOf" srcId="{B057702A-0CBB-4C50-ACC4-7C2E848623E7}" destId="{EEE0AE1E-1F08-42AE-8717-E5F14D0FFFB3}" srcOrd="6" destOrd="0" presId="urn:microsoft.com/office/officeart/2005/8/layout/process1"/>
    <dgm:cxn modelId="{A854742A-6F27-4F2B-A986-EC443FB26545}" type="presParOf" srcId="{B057702A-0CBB-4C50-ACC4-7C2E848623E7}" destId="{36A5C852-F2C4-47BE-BE6D-30CC5E030890}" srcOrd="7" destOrd="0" presId="urn:microsoft.com/office/officeart/2005/8/layout/process1"/>
    <dgm:cxn modelId="{1857D561-5956-4FE3-ABCD-EF16391961FB}" type="presParOf" srcId="{36A5C852-F2C4-47BE-BE6D-30CC5E030890}" destId="{9912015A-2667-46BC-BF84-E489CCE25C15}" srcOrd="0" destOrd="0" presId="urn:microsoft.com/office/officeart/2005/8/layout/process1"/>
    <dgm:cxn modelId="{FF879750-0AB3-4643-901F-D7E3B6635F0F}" type="presParOf" srcId="{B057702A-0CBB-4C50-ACC4-7C2E848623E7}" destId="{1BFE718F-5ADE-442D-8A46-1E676CBE4448}" srcOrd="8" destOrd="0" presId="urn:microsoft.com/office/officeart/2005/8/layout/process1"/>
    <dgm:cxn modelId="{5CC59C79-AE18-401C-BDE8-24CE40F399C7}" type="presParOf" srcId="{B057702A-0CBB-4C50-ACC4-7C2E848623E7}" destId="{A3621419-B9AD-42F5-89B3-19BB305FDD86}" srcOrd="9" destOrd="0" presId="urn:microsoft.com/office/officeart/2005/8/layout/process1"/>
    <dgm:cxn modelId="{7D8F24DE-7DE5-45BD-B1A1-0FF16A4728A4}" type="presParOf" srcId="{A3621419-B9AD-42F5-89B3-19BB305FDD86}" destId="{D386EBBC-E189-45DD-B745-BF7194FED0C9}" srcOrd="0" destOrd="0" presId="urn:microsoft.com/office/officeart/2005/8/layout/process1"/>
    <dgm:cxn modelId="{D4FCFEA3-1BB0-4DC7-862C-BE04AD221E2A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4118FCB-089E-48C5-A0DD-3C1E85DE412D}" type="presOf" srcId="{81E37371-C328-40FD-B9AD-FA75F4663C9B}" destId="{9912015A-2667-46BC-BF84-E489CCE25C15}" srcOrd="1" destOrd="0" presId="urn:microsoft.com/office/officeart/2005/8/layout/process1"/>
    <dgm:cxn modelId="{0CF43C6B-BE75-45DC-A8B4-1714F61E79A4}" type="presOf" srcId="{7F63495B-E1DD-4AD2-94A2-E86E532CFC36}" destId="{4BACDF9A-8DCC-45C0-976F-1A8C11DB23B7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D218F42C-5E94-46CC-AA1F-76B56D69CC6A}" type="presOf" srcId="{90EB916C-B489-422B-94D2-5B5CD0BA0924}" destId="{EEE0AE1E-1F08-42AE-8717-E5F14D0FFFB3}" srcOrd="0" destOrd="0" presId="urn:microsoft.com/office/officeart/2005/8/layout/process1"/>
    <dgm:cxn modelId="{C9F80687-2A46-40BB-85C5-DB2AE720C4FD}" type="presOf" srcId="{EB6FC82E-1B19-488C-A632-D75954DA5089}" destId="{53D723DB-08EA-4C67-A083-1E84675A5EC9}" srcOrd="0" destOrd="0" presId="urn:microsoft.com/office/officeart/2005/8/layout/process1"/>
    <dgm:cxn modelId="{F526E7E1-3109-4596-959C-E8A0349A8AA7}" type="presOf" srcId="{C2A03412-7A86-46AA-8DFB-C2E3240B296F}" destId="{21B9CB86-07E8-4748-B26B-05CC586D5445}" srcOrd="0" destOrd="0" presId="urn:microsoft.com/office/officeart/2005/8/layout/process1"/>
    <dgm:cxn modelId="{92FF31D7-744B-4B0B-AC96-53B0110FF7FC}" type="presOf" srcId="{FF1D812A-46AC-4DAD-9D1D-5E7F7CF594A2}" destId="{B057702A-0CBB-4C50-ACC4-7C2E848623E7}" srcOrd="0" destOrd="0" presId="urn:microsoft.com/office/officeart/2005/8/layout/process1"/>
    <dgm:cxn modelId="{20CFBBFE-0BF5-4D9D-86EA-57764C2104FD}" type="presOf" srcId="{92D52AC9-EA34-475B-8E11-D7558B66CAFC}" destId="{4F8282E8-73A7-4E44-B934-4359F7D10754}" srcOrd="0" destOrd="0" presId="urn:microsoft.com/office/officeart/2005/8/layout/process1"/>
    <dgm:cxn modelId="{A052CA90-A2D7-48AF-845C-05C5C98E6E58}" type="presOf" srcId="{EBDAE86E-3CEA-46E1-AF4F-EF0AC5801943}" destId="{D386EBBC-E189-45DD-B745-BF7194FED0C9}" srcOrd="1" destOrd="0" presId="urn:microsoft.com/office/officeart/2005/8/layout/process1"/>
    <dgm:cxn modelId="{F65B1581-5EE4-4D41-9BE1-94D3CBFE70E3}" type="presOf" srcId="{81E37371-C328-40FD-B9AD-FA75F4663C9B}" destId="{36A5C852-F2C4-47BE-BE6D-30CC5E030890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60081B24-14F5-4865-AF71-8FDE9FD980BA}" type="presOf" srcId="{7479B931-5197-489F-B820-1260B7851AF6}" destId="{1BFE718F-5ADE-442D-8A46-1E676CBE4448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EC64356E-C283-459D-9DCF-400B2DD66459}" type="presOf" srcId="{20646FCE-705B-44A0-BB1A-2EC7AA2A4E2E}" destId="{37D8FB20-EAFA-47CA-A169-B9766F3E1E36}" srcOrd="0" destOrd="0" presId="urn:microsoft.com/office/officeart/2005/8/layout/process1"/>
    <dgm:cxn modelId="{14CC2533-AADE-48B6-971C-C8F48FD9ECA9}" type="presOf" srcId="{06178BE7-8D27-41F5-A65A-4D98E9DB63FD}" destId="{22058855-13C9-4F9E-99CA-BF1D24F161FF}" srcOrd="1" destOrd="0" presId="urn:microsoft.com/office/officeart/2005/8/layout/process1"/>
    <dgm:cxn modelId="{D8C78BF9-3864-499F-97E7-39FB8EB89B58}" type="presOf" srcId="{06178BE7-8D27-41F5-A65A-4D98E9DB63FD}" destId="{FF98E716-3DA5-4B4A-B765-410C97872A7F}" srcOrd="0" destOrd="0" presId="urn:microsoft.com/office/officeart/2005/8/layout/process1"/>
    <dgm:cxn modelId="{8C2B0299-3999-4176-A814-B180A7BE798F}" type="presOf" srcId="{EBDAE86E-3CEA-46E1-AF4F-EF0AC5801943}" destId="{A3621419-B9AD-42F5-89B3-19BB305FDD86}" srcOrd="0" destOrd="0" presId="urn:microsoft.com/office/officeart/2005/8/layout/process1"/>
    <dgm:cxn modelId="{D4BDAA42-AC62-4576-BD4D-B4950A55C644}" type="presOf" srcId="{4C1DEBAA-0F32-44E4-B462-2BE97B11C370}" destId="{1EAFD04D-F7C1-4C66-9C11-8C0C037F3ED0}" srcOrd="0" destOrd="0" presId="urn:microsoft.com/office/officeart/2005/8/layout/process1"/>
    <dgm:cxn modelId="{088FEEF2-F84A-4509-8E0F-9ADF595230DC}" type="presOf" srcId="{20646FCE-705B-44A0-BB1A-2EC7AA2A4E2E}" destId="{2509FA75-0014-4BF4-98C1-5D1DB43FCDC2}" srcOrd="1" destOrd="0" presId="urn:microsoft.com/office/officeart/2005/8/layout/process1"/>
    <dgm:cxn modelId="{3E6AE6F9-C6C1-472F-B4FD-D3325C75105E}" type="presOf" srcId="{92D52AC9-EA34-475B-8E11-D7558B66CAFC}" destId="{465292F9-674A-4E2D-9BEE-9970FE2B31E5}" srcOrd="1" destOrd="0" presId="urn:microsoft.com/office/officeart/2005/8/layout/process1"/>
    <dgm:cxn modelId="{6A41C692-6DF7-4322-95F1-CC41B883AEA0}" type="presParOf" srcId="{B057702A-0CBB-4C50-ACC4-7C2E848623E7}" destId="{21B9CB86-07E8-4748-B26B-05CC586D5445}" srcOrd="0" destOrd="0" presId="urn:microsoft.com/office/officeart/2005/8/layout/process1"/>
    <dgm:cxn modelId="{B22A81A0-52E7-4410-9E89-CA1AA86E79FC}" type="presParOf" srcId="{B057702A-0CBB-4C50-ACC4-7C2E848623E7}" destId="{FF98E716-3DA5-4B4A-B765-410C97872A7F}" srcOrd="1" destOrd="0" presId="urn:microsoft.com/office/officeart/2005/8/layout/process1"/>
    <dgm:cxn modelId="{C44DD3F6-FB00-41AC-BB8E-2D371C530AFC}" type="presParOf" srcId="{FF98E716-3DA5-4B4A-B765-410C97872A7F}" destId="{22058855-13C9-4F9E-99CA-BF1D24F161FF}" srcOrd="0" destOrd="0" presId="urn:microsoft.com/office/officeart/2005/8/layout/process1"/>
    <dgm:cxn modelId="{7D4C8910-CCE9-4DEE-947F-53010CC6FCA5}" type="presParOf" srcId="{B057702A-0CBB-4C50-ACC4-7C2E848623E7}" destId="{53D723DB-08EA-4C67-A083-1E84675A5EC9}" srcOrd="2" destOrd="0" presId="urn:microsoft.com/office/officeart/2005/8/layout/process1"/>
    <dgm:cxn modelId="{45EE5CB2-9B21-4B5F-B66C-F750B620D0B4}" type="presParOf" srcId="{B057702A-0CBB-4C50-ACC4-7C2E848623E7}" destId="{4F8282E8-73A7-4E44-B934-4359F7D10754}" srcOrd="3" destOrd="0" presId="urn:microsoft.com/office/officeart/2005/8/layout/process1"/>
    <dgm:cxn modelId="{4B20156B-3E0D-4429-A161-2F3C7B2612ED}" type="presParOf" srcId="{4F8282E8-73A7-4E44-B934-4359F7D10754}" destId="{465292F9-674A-4E2D-9BEE-9970FE2B31E5}" srcOrd="0" destOrd="0" presId="urn:microsoft.com/office/officeart/2005/8/layout/process1"/>
    <dgm:cxn modelId="{A9A32AFA-531D-4B61-8C61-39918A4BFF92}" type="presParOf" srcId="{B057702A-0CBB-4C50-ACC4-7C2E848623E7}" destId="{4BACDF9A-8DCC-45C0-976F-1A8C11DB23B7}" srcOrd="4" destOrd="0" presId="urn:microsoft.com/office/officeart/2005/8/layout/process1"/>
    <dgm:cxn modelId="{A182D3D7-241F-417D-B2A8-DB875BF11402}" type="presParOf" srcId="{B057702A-0CBB-4C50-ACC4-7C2E848623E7}" destId="{37D8FB20-EAFA-47CA-A169-B9766F3E1E36}" srcOrd="5" destOrd="0" presId="urn:microsoft.com/office/officeart/2005/8/layout/process1"/>
    <dgm:cxn modelId="{32986B1B-8DE4-48C6-B50F-2E064637A193}" type="presParOf" srcId="{37D8FB20-EAFA-47CA-A169-B9766F3E1E36}" destId="{2509FA75-0014-4BF4-98C1-5D1DB43FCDC2}" srcOrd="0" destOrd="0" presId="urn:microsoft.com/office/officeart/2005/8/layout/process1"/>
    <dgm:cxn modelId="{0DC9B710-4760-44D8-B4EE-BF78695F54C6}" type="presParOf" srcId="{B057702A-0CBB-4C50-ACC4-7C2E848623E7}" destId="{EEE0AE1E-1F08-42AE-8717-E5F14D0FFFB3}" srcOrd="6" destOrd="0" presId="urn:microsoft.com/office/officeart/2005/8/layout/process1"/>
    <dgm:cxn modelId="{81F29E24-DB83-4840-AEA4-E8A2A1356FCA}" type="presParOf" srcId="{B057702A-0CBB-4C50-ACC4-7C2E848623E7}" destId="{36A5C852-F2C4-47BE-BE6D-30CC5E030890}" srcOrd="7" destOrd="0" presId="urn:microsoft.com/office/officeart/2005/8/layout/process1"/>
    <dgm:cxn modelId="{8C999587-ED56-446C-8057-07F33BD83E17}" type="presParOf" srcId="{36A5C852-F2C4-47BE-BE6D-30CC5E030890}" destId="{9912015A-2667-46BC-BF84-E489CCE25C15}" srcOrd="0" destOrd="0" presId="urn:microsoft.com/office/officeart/2005/8/layout/process1"/>
    <dgm:cxn modelId="{456B5521-305D-4C51-93EB-D6F5EF8DB883}" type="presParOf" srcId="{B057702A-0CBB-4C50-ACC4-7C2E848623E7}" destId="{1BFE718F-5ADE-442D-8A46-1E676CBE4448}" srcOrd="8" destOrd="0" presId="urn:microsoft.com/office/officeart/2005/8/layout/process1"/>
    <dgm:cxn modelId="{C37B940F-86FD-4F81-8218-42FB8BB6F262}" type="presParOf" srcId="{B057702A-0CBB-4C50-ACC4-7C2E848623E7}" destId="{A3621419-B9AD-42F5-89B3-19BB305FDD86}" srcOrd="9" destOrd="0" presId="urn:microsoft.com/office/officeart/2005/8/layout/process1"/>
    <dgm:cxn modelId="{B560B490-38D5-41CA-A6BF-42FA84E19084}" type="presParOf" srcId="{A3621419-B9AD-42F5-89B3-19BB305FDD86}" destId="{D386EBBC-E189-45DD-B745-BF7194FED0C9}" srcOrd="0" destOrd="0" presId="urn:microsoft.com/office/officeart/2005/8/layout/process1"/>
    <dgm:cxn modelId="{CB97B24E-5A67-45DE-A3D6-3DC1D5B13A1B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99DEC4FA-BD28-4F3A-B67A-2497A9630B61}" type="presOf" srcId="{92D52AC9-EA34-475B-8E11-D7558B66CAFC}" destId="{465292F9-674A-4E2D-9BEE-9970FE2B31E5}" srcOrd="1" destOrd="0" presId="urn:microsoft.com/office/officeart/2005/8/layout/process1"/>
    <dgm:cxn modelId="{DC35C5CA-3D46-4479-939E-7215369CA386}" type="presOf" srcId="{C2A03412-7A86-46AA-8DFB-C2E3240B296F}" destId="{21B9CB86-07E8-4748-B26B-05CC586D5445}" srcOrd="0" destOrd="0" presId="urn:microsoft.com/office/officeart/2005/8/layout/process1"/>
    <dgm:cxn modelId="{AA0D9F36-6C4A-49A6-A753-11FB58704A18}" type="presOf" srcId="{92D52AC9-EA34-475B-8E11-D7558B66CAFC}" destId="{4F8282E8-73A7-4E44-B934-4359F7D10754}" srcOrd="0" destOrd="0" presId="urn:microsoft.com/office/officeart/2005/8/layout/process1"/>
    <dgm:cxn modelId="{CE2EA324-6449-4D54-800F-2CFDD20AB3FA}" type="presOf" srcId="{7F63495B-E1DD-4AD2-94A2-E86E532CFC36}" destId="{4BACDF9A-8DCC-45C0-976F-1A8C11DB23B7}" srcOrd="0" destOrd="0" presId="urn:microsoft.com/office/officeart/2005/8/layout/process1"/>
    <dgm:cxn modelId="{FC58B5FA-0B6B-4DA6-90CE-00BC239C46C6}" type="presOf" srcId="{06178BE7-8D27-41F5-A65A-4D98E9DB63FD}" destId="{FF98E716-3DA5-4B4A-B765-410C97872A7F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82813ECC-98AF-425E-B966-DD98440C13D6}" type="presOf" srcId="{EBDAE86E-3CEA-46E1-AF4F-EF0AC5801943}" destId="{A3621419-B9AD-42F5-89B3-19BB305FDD86}" srcOrd="0" destOrd="0" presId="urn:microsoft.com/office/officeart/2005/8/layout/process1"/>
    <dgm:cxn modelId="{ECCB1F98-645A-419A-9BD3-D113B1A6F832}" type="presOf" srcId="{06178BE7-8D27-41F5-A65A-4D98E9DB63FD}" destId="{22058855-13C9-4F9E-99CA-BF1D24F161FF}" srcOrd="1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BEC871FA-78A4-4980-B94C-A2301BEAE95E}" type="presOf" srcId="{81E37371-C328-40FD-B9AD-FA75F4663C9B}" destId="{36A5C852-F2C4-47BE-BE6D-30CC5E030890}" srcOrd="0" destOrd="0" presId="urn:microsoft.com/office/officeart/2005/8/layout/process1"/>
    <dgm:cxn modelId="{F01B31AD-915C-4260-BDBB-6FD651E7028D}" type="presOf" srcId="{FF1D812A-46AC-4DAD-9D1D-5E7F7CF594A2}" destId="{B057702A-0CBB-4C50-ACC4-7C2E848623E7}" srcOrd="0" destOrd="0" presId="urn:microsoft.com/office/officeart/2005/8/layout/process1"/>
    <dgm:cxn modelId="{CE467F94-7C5A-49F8-B6DE-2467F9BB891A}" type="presOf" srcId="{81E37371-C328-40FD-B9AD-FA75F4663C9B}" destId="{9912015A-2667-46BC-BF84-E489CCE25C15}" srcOrd="1" destOrd="0" presId="urn:microsoft.com/office/officeart/2005/8/layout/process1"/>
    <dgm:cxn modelId="{419B1D0D-33DE-45A7-859A-C7A015098FB4}" type="presOf" srcId="{90EB916C-B489-422B-94D2-5B5CD0BA0924}" destId="{EEE0AE1E-1F08-42AE-8717-E5F14D0FFFB3}" srcOrd="0" destOrd="0" presId="urn:microsoft.com/office/officeart/2005/8/layout/process1"/>
    <dgm:cxn modelId="{03654566-AB53-4717-86BB-A36DD7154442}" type="presOf" srcId="{4C1DEBAA-0F32-44E4-B462-2BE97B11C370}" destId="{1EAFD04D-F7C1-4C66-9C11-8C0C037F3ED0}" srcOrd="0" destOrd="0" presId="urn:microsoft.com/office/officeart/2005/8/layout/process1"/>
    <dgm:cxn modelId="{A39FD301-7BA3-4E64-92D8-1B1FE5C296F0}" type="presOf" srcId="{EBDAE86E-3CEA-46E1-AF4F-EF0AC5801943}" destId="{D386EBBC-E189-45DD-B745-BF7194FED0C9}" srcOrd="1" destOrd="0" presId="urn:microsoft.com/office/officeart/2005/8/layout/process1"/>
    <dgm:cxn modelId="{AED99AD5-9A64-4147-9662-3B2C841386F1}" type="presOf" srcId="{7479B931-5197-489F-B820-1260B7851AF6}" destId="{1BFE718F-5ADE-442D-8A46-1E676CBE4448}" srcOrd="0" destOrd="0" presId="urn:microsoft.com/office/officeart/2005/8/layout/process1"/>
    <dgm:cxn modelId="{68B68E73-C538-4FC9-9ED3-7F5AD7006156}" type="presOf" srcId="{EB6FC82E-1B19-488C-A632-D75954DA5089}" destId="{53D723DB-08EA-4C67-A083-1E84675A5EC9}" srcOrd="0" destOrd="0" presId="urn:microsoft.com/office/officeart/2005/8/layout/process1"/>
    <dgm:cxn modelId="{0C0BBF9F-10F1-4F0D-A267-880A77825F6D}" type="presOf" srcId="{20646FCE-705B-44A0-BB1A-2EC7AA2A4E2E}" destId="{37D8FB20-EAFA-47CA-A169-B9766F3E1E36}" srcOrd="0" destOrd="0" presId="urn:microsoft.com/office/officeart/2005/8/layout/process1"/>
    <dgm:cxn modelId="{5502853D-23A7-4B4D-B1F6-400A48658ED1}" type="presOf" srcId="{20646FCE-705B-44A0-BB1A-2EC7AA2A4E2E}" destId="{2509FA75-0014-4BF4-98C1-5D1DB43FCDC2}" srcOrd="1" destOrd="0" presId="urn:microsoft.com/office/officeart/2005/8/layout/process1"/>
    <dgm:cxn modelId="{FBAB5138-C8F6-450B-8CBB-6FA8A88FB5B3}" type="presParOf" srcId="{B057702A-0CBB-4C50-ACC4-7C2E848623E7}" destId="{21B9CB86-07E8-4748-B26B-05CC586D5445}" srcOrd="0" destOrd="0" presId="urn:microsoft.com/office/officeart/2005/8/layout/process1"/>
    <dgm:cxn modelId="{E9D0BAE3-6FD9-4B62-B6A8-97EAA6D9ABFB}" type="presParOf" srcId="{B057702A-0CBB-4C50-ACC4-7C2E848623E7}" destId="{FF98E716-3DA5-4B4A-B765-410C97872A7F}" srcOrd="1" destOrd="0" presId="urn:microsoft.com/office/officeart/2005/8/layout/process1"/>
    <dgm:cxn modelId="{C3C07F57-85C3-4219-8400-9D4896EE4153}" type="presParOf" srcId="{FF98E716-3DA5-4B4A-B765-410C97872A7F}" destId="{22058855-13C9-4F9E-99CA-BF1D24F161FF}" srcOrd="0" destOrd="0" presId="urn:microsoft.com/office/officeart/2005/8/layout/process1"/>
    <dgm:cxn modelId="{3555731E-836B-4037-A0B0-F38058CF72F1}" type="presParOf" srcId="{B057702A-0CBB-4C50-ACC4-7C2E848623E7}" destId="{53D723DB-08EA-4C67-A083-1E84675A5EC9}" srcOrd="2" destOrd="0" presId="urn:microsoft.com/office/officeart/2005/8/layout/process1"/>
    <dgm:cxn modelId="{E230B5FC-E63F-4DD6-8CF2-290ACEB4E9C3}" type="presParOf" srcId="{B057702A-0CBB-4C50-ACC4-7C2E848623E7}" destId="{4F8282E8-73A7-4E44-B934-4359F7D10754}" srcOrd="3" destOrd="0" presId="urn:microsoft.com/office/officeart/2005/8/layout/process1"/>
    <dgm:cxn modelId="{6F510BF9-7068-4483-AC96-C6DF279DD754}" type="presParOf" srcId="{4F8282E8-73A7-4E44-B934-4359F7D10754}" destId="{465292F9-674A-4E2D-9BEE-9970FE2B31E5}" srcOrd="0" destOrd="0" presId="urn:microsoft.com/office/officeart/2005/8/layout/process1"/>
    <dgm:cxn modelId="{17CBBF9B-2196-4BCF-A5FC-23DC001F419F}" type="presParOf" srcId="{B057702A-0CBB-4C50-ACC4-7C2E848623E7}" destId="{4BACDF9A-8DCC-45C0-976F-1A8C11DB23B7}" srcOrd="4" destOrd="0" presId="urn:microsoft.com/office/officeart/2005/8/layout/process1"/>
    <dgm:cxn modelId="{A07E58A8-221F-4094-A3A5-81ECBEC3526B}" type="presParOf" srcId="{B057702A-0CBB-4C50-ACC4-7C2E848623E7}" destId="{37D8FB20-EAFA-47CA-A169-B9766F3E1E36}" srcOrd="5" destOrd="0" presId="urn:microsoft.com/office/officeart/2005/8/layout/process1"/>
    <dgm:cxn modelId="{37E59C38-5582-4921-9FED-5184AF4C0FB0}" type="presParOf" srcId="{37D8FB20-EAFA-47CA-A169-B9766F3E1E36}" destId="{2509FA75-0014-4BF4-98C1-5D1DB43FCDC2}" srcOrd="0" destOrd="0" presId="urn:microsoft.com/office/officeart/2005/8/layout/process1"/>
    <dgm:cxn modelId="{B0B41A45-8950-4C7B-9B58-0B232B171E80}" type="presParOf" srcId="{B057702A-0CBB-4C50-ACC4-7C2E848623E7}" destId="{EEE0AE1E-1F08-42AE-8717-E5F14D0FFFB3}" srcOrd="6" destOrd="0" presId="urn:microsoft.com/office/officeart/2005/8/layout/process1"/>
    <dgm:cxn modelId="{747FC4E9-284B-4CA6-AE29-605C813D28C1}" type="presParOf" srcId="{B057702A-0CBB-4C50-ACC4-7C2E848623E7}" destId="{36A5C852-F2C4-47BE-BE6D-30CC5E030890}" srcOrd="7" destOrd="0" presId="urn:microsoft.com/office/officeart/2005/8/layout/process1"/>
    <dgm:cxn modelId="{44827A42-6413-4C05-9C92-7117C4F181E2}" type="presParOf" srcId="{36A5C852-F2C4-47BE-BE6D-30CC5E030890}" destId="{9912015A-2667-46BC-BF84-E489CCE25C15}" srcOrd="0" destOrd="0" presId="urn:microsoft.com/office/officeart/2005/8/layout/process1"/>
    <dgm:cxn modelId="{765A4AEB-4A21-4DAC-B889-ECE914C26700}" type="presParOf" srcId="{B057702A-0CBB-4C50-ACC4-7C2E848623E7}" destId="{1BFE718F-5ADE-442D-8A46-1E676CBE4448}" srcOrd="8" destOrd="0" presId="urn:microsoft.com/office/officeart/2005/8/layout/process1"/>
    <dgm:cxn modelId="{83ED9C8E-8E8A-4AAD-81D2-8E802C146CA2}" type="presParOf" srcId="{B057702A-0CBB-4C50-ACC4-7C2E848623E7}" destId="{A3621419-B9AD-42F5-89B3-19BB305FDD86}" srcOrd="9" destOrd="0" presId="urn:microsoft.com/office/officeart/2005/8/layout/process1"/>
    <dgm:cxn modelId="{604343A4-0782-4585-A098-DA45A9B4BE94}" type="presParOf" srcId="{A3621419-B9AD-42F5-89B3-19BB305FDD86}" destId="{D386EBBC-E189-45DD-B745-BF7194FED0C9}" srcOrd="0" destOrd="0" presId="urn:microsoft.com/office/officeart/2005/8/layout/process1"/>
    <dgm:cxn modelId="{B5D68D45-1C34-4365-AC07-E7F1FAFFF2D5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Třídění map</a:t>
          </a: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EB6FC82E-1B19-488C-A632-D75954DA5089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Obsah a náplň map</a:t>
          </a:r>
        </a:p>
      </dgm:t>
    </dgm:pt>
    <dgm:pt modelId="{D85E963B-4BC2-493C-8BFE-F917084BBA13}" type="parTrans" cxnId="{82E50FB5-3609-413E-BB5B-FE522600D778}">
      <dgm:prSet/>
      <dgm:spPr/>
      <dgm:t>
        <a:bodyPr/>
        <a:lstStyle/>
        <a:p>
          <a:endParaRPr lang="cs-CZ"/>
        </a:p>
      </dgm:t>
    </dgm:pt>
    <dgm:pt modelId="{92D52AC9-EA34-475B-8E11-D7558B66CAFC}" type="sibTrans" cxnId="{82E50FB5-3609-413E-BB5B-FE522600D778}">
      <dgm:prSet/>
      <dgm:spPr>
        <a:solidFill>
          <a:srgbClr val="9E0000"/>
        </a:solidFill>
        <a:ln>
          <a:solidFill>
            <a:srgbClr val="9E0000"/>
          </a:solidFill>
        </a:ln>
      </dgm:spPr>
      <dgm:t>
        <a:bodyPr/>
        <a:lstStyle/>
        <a:p>
          <a:endParaRPr lang="cs-CZ" dirty="0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Prvky mapy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Kompozice mapy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479B931-5197-489F-B820-1260B7851AF6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Legenda</a:t>
          </a:r>
        </a:p>
      </dgm:t>
    </dgm:pt>
    <dgm:pt modelId="{7B8B7371-EE95-4821-952A-DA348401A1EE}" type="parTrans" cxnId="{C63C4F92-EBE0-4638-AB1A-C888B8DDA6B9}">
      <dgm:prSet/>
      <dgm:spPr/>
      <dgm:t>
        <a:bodyPr/>
        <a:lstStyle/>
        <a:p>
          <a:endParaRPr lang="cs-CZ"/>
        </a:p>
      </dgm:t>
    </dgm:pt>
    <dgm:pt modelId="{EBDAE86E-3CEA-46E1-AF4F-EF0AC5801943}" type="sibTrans" cxnId="{C63C4F92-EBE0-4638-AB1A-C888B8DDA6B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4C1DEBAA-0F32-44E4-B462-2BE97B11C370}">
      <dgm:prSet phldrT="[Text]"/>
      <dgm:spPr>
        <a:noFill/>
      </dgm:spPr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Doplňkové prvky mapy</a:t>
          </a:r>
          <a:endParaRPr lang="cs-CZ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C849807A-C483-4CA7-99A7-4D5DF6B147BB}" type="parTrans" cxnId="{69B190B8-3117-45E0-A097-600594B20AAB}">
      <dgm:prSet/>
      <dgm:spPr/>
      <dgm:t>
        <a:bodyPr/>
        <a:lstStyle/>
        <a:p>
          <a:endParaRPr lang="cs-CZ"/>
        </a:p>
      </dgm:t>
    </dgm:pt>
    <dgm:pt modelId="{E94B1057-1EF8-4C77-A54A-C4A8A9042316}" type="sibTrans" cxnId="{69B190B8-3117-45E0-A097-600594B20AAB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6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5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53D723DB-08EA-4C67-A083-1E84675A5EC9}" type="pres">
      <dgm:prSet presAssocID="{EB6FC82E-1B19-488C-A632-D75954DA508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8282E8-73A7-4E44-B934-4359F7D10754}" type="pres">
      <dgm:prSet presAssocID="{92D52AC9-EA34-475B-8E11-D7558B66CAFC}" presName="sibTrans" presStyleLbl="sibTrans2D1" presStyleIdx="1" presStyleCnt="5"/>
      <dgm:spPr/>
      <dgm:t>
        <a:bodyPr/>
        <a:lstStyle/>
        <a:p>
          <a:endParaRPr lang="cs-CZ"/>
        </a:p>
      </dgm:t>
    </dgm:pt>
    <dgm:pt modelId="{465292F9-674A-4E2D-9BEE-9970FE2B31E5}" type="pres">
      <dgm:prSet presAssocID="{92D52AC9-EA34-475B-8E11-D7558B66CAFC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5C852-F2C4-47BE-BE6D-30CC5E030890}" type="pres">
      <dgm:prSet presAssocID="{81E37371-C328-40FD-B9AD-FA75F4663C9B}" presName="sibTrans" presStyleLbl="sibTrans2D1" presStyleIdx="3" presStyleCnt="5"/>
      <dgm:spPr/>
      <dgm:t>
        <a:bodyPr/>
        <a:lstStyle/>
        <a:p>
          <a:endParaRPr lang="cs-CZ"/>
        </a:p>
      </dgm:t>
    </dgm:pt>
    <dgm:pt modelId="{9912015A-2667-46BC-BF84-E489CCE25C15}" type="pres">
      <dgm:prSet presAssocID="{81E37371-C328-40FD-B9AD-FA75F4663C9B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BFE718F-5ADE-442D-8A46-1E676CBE4448}" type="pres">
      <dgm:prSet presAssocID="{7479B931-5197-489F-B820-1260B7851AF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621419-B9AD-42F5-89B3-19BB305FDD86}" type="pres">
      <dgm:prSet presAssocID="{EBDAE86E-3CEA-46E1-AF4F-EF0AC5801943}" presName="sibTrans" presStyleLbl="sibTrans2D1" presStyleIdx="4" presStyleCnt="5"/>
      <dgm:spPr/>
      <dgm:t>
        <a:bodyPr/>
        <a:lstStyle/>
        <a:p>
          <a:endParaRPr lang="cs-CZ"/>
        </a:p>
      </dgm:t>
    </dgm:pt>
    <dgm:pt modelId="{D386EBBC-E189-45DD-B745-BF7194FED0C9}" type="pres">
      <dgm:prSet presAssocID="{EBDAE86E-3CEA-46E1-AF4F-EF0AC5801943}" presName="connectorText" presStyleLbl="sibTrans2D1" presStyleIdx="4" presStyleCnt="5"/>
      <dgm:spPr/>
      <dgm:t>
        <a:bodyPr/>
        <a:lstStyle/>
        <a:p>
          <a:endParaRPr lang="cs-CZ"/>
        </a:p>
      </dgm:t>
    </dgm:pt>
    <dgm:pt modelId="{1EAFD04D-F7C1-4C66-9C11-8C0C037F3ED0}" type="pres">
      <dgm:prSet presAssocID="{4C1DEBAA-0F32-44E4-B462-2BE97B11C3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A1BCD81-0660-468F-8D5E-EB8D51207D91}" type="presOf" srcId="{81E37371-C328-40FD-B9AD-FA75F4663C9B}" destId="{9912015A-2667-46BC-BF84-E489CCE25C15}" srcOrd="1" destOrd="0" presId="urn:microsoft.com/office/officeart/2005/8/layout/process1"/>
    <dgm:cxn modelId="{69B190B8-3117-45E0-A097-600594B20AAB}" srcId="{FF1D812A-46AC-4DAD-9D1D-5E7F7CF594A2}" destId="{4C1DEBAA-0F32-44E4-B462-2BE97B11C370}" srcOrd="5" destOrd="0" parTransId="{C849807A-C483-4CA7-99A7-4D5DF6B147BB}" sibTransId="{E94B1057-1EF8-4C77-A54A-C4A8A9042316}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AE9E715F-CA90-4A2D-BF1E-6E7A8A462C75}" type="presOf" srcId="{C2A03412-7A86-46AA-8DFB-C2E3240B296F}" destId="{21B9CB86-07E8-4748-B26B-05CC586D5445}" srcOrd="0" destOrd="0" presId="urn:microsoft.com/office/officeart/2005/8/layout/process1"/>
    <dgm:cxn modelId="{5E092BB1-524D-44A2-B1C3-4C705622F10B}" type="presOf" srcId="{20646FCE-705B-44A0-BB1A-2EC7AA2A4E2E}" destId="{37D8FB20-EAFA-47CA-A169-B9766F3E1E36}" srcOrd="0" destOrd="0" presId="urn:microsoft.com/office/officeart/2005/8/layout/process1"/>
    <dgm:cxn modelId="{4B84E93C-6D6B-4065-94CE-B8CD00DF6EAA}" type="presOf" srcId="{92D52AC9-EA34-475B-8E11-D7558B66CAFC}" destId="{465292F9-674A-4E2D-9BEE-9970FE2B31E5}" srcOrd="1" destOrd="0" presId="urn:microsoft.com/office/officeart/2005/8/layout/process1"/>
    <dgm:cxn modelId="{B9684371-AF0E-47DC-9AE6-2843E1336B89}" type="presOf" srcId="{EBDAE86E-3CEA-46E1-AF4F-EF0AC5801943}" destId="{D386EBBC-E189-45DD-B745-BF7194FED0C9}" srcOrd="1" destOrd="0" presId="urn:microsoft.com/office/officeart/2005/8/layout/process1"/>
    <dgm:cxn modelId="{19EFFA5C-06FC-434E-9E17-64126957A544}" type="presOf" srcId="{7F63495B-E1DD-4AD2-94A2-E86E532CFC36}" destId="{4BACDF9A-8DCC-45C0-976F-1A8C11DB23B7}" srcOrd="0" destOrd="0" presId="urn:microsoft.com/office/officeart/2005/8/layout/process1"/>
    <dgm:cxn modelId="{C63C4F92-EBE0-4638-AB1A-C888B8DDA6B9}" srcId="{FF1D812A-46AC-4DAD-9D1D-5E7F7CF594A2}" destId="{7479B931-5197-489F-B820-1260B7851AF6}" srcOrd="4" destOrd="0" parTransId="{7B8B7371-EE95-4821-952A-DA348401A1EE}" sibTransId="{EBDAE86E-3CEA-46E1-AF4F-EF0AC5801943}"/>
    <dgm:cxn modelId="{D3CCCCBA-F68B-4E12-9558-349FDF3B50D8}" type="presOf" srcId="{4C1DEBAA-0F32-44E4-B462-2BE97B11C370}" destId="{1EAFD04D-F7C1-4C66-9C11-8C0C037F3ED0}" srcOrd="0" destOrd="0" presId="urn:microsoft.com/office/officeart/2005/8/layout/process1"/>
    <dgm:cxn modelId="{EB30873E-CD91-48A2-8E65-C70414F2DDF6}" type="presOf" srcId="{7479B931-5197-489F-B820-1260B7851AF6}" destId="{1BFE718F-5ADE-442D-8A46-1E676CBE4448}" srcOrd="0" destOrd="0" presId="urn:microsoft.com/office/officeart/2005/8/layout/process1"/>
    <dgm:cxn modelId="{2420A767-DE1C-4AFC-B62A-8ACB23292AB6}" type="presOf" srcId="{EBDAE86E-3CEA-46E1-AF4F-EF0AC5801943}" destId="{A3621419-B9AD-42F5-89B3-19BB305FDD86}" srcOrd="0" destOrd="0" presId="urn:microsoft.com/office/officeart/2005/8/layout/process1"/>
    <dgm:cxn modelId="{3DFDD78E-D4D6-4536-A555-99892AB022BB}" type="presOf" srcId="{92D52AC9-EA34-475B-8E11-D7558B66CAFC}" destId="{4F8282E8-73A7-4E44-B934-4359F7D10754}" srcOrd="0" destOrd="0" presId="urn:microsoft.com/office/officeart/2005/8/layout/process1"/>
    <dgm:cxn modelId="{A1DB6E46-39B1-4B62-9DFA-D74573351459}" srcId="{FF1D812A-46AC-4DAD-9D1D-5E7F7CF594A2}" destId="{90EB916C-B489-422B-94D2-5B5CD0BA0924}" srcOrd="3" destOrd="0" parTransId="{795CB2DA-0D89-412A-8746-0A55F814F439}" sibTransId="{81E37371-C328-40FD-B9AD-FA75F4663C9B}"/>
    <dgm:cxn modelId="{61E15AC0-5874-4A9C-82D0-BD08C77294BA}" type="presOf" srcId="{90EB916C-B489-422B-94D2-5B5CD0BA0924}" destId="{EEE0AE1E-1F08-42AE-8717-E5F14D0FFFB3}" srcOrd="0" destOrd="0" presId="urn:microsoft.com/office/officeart/2005/8/layout/process1"/>
    <dgm:cxn modelId="{62F34BA1-5ED8-4814-8FED-DCA7352802AE}" type="presOf" srcId="{81E37371-C328-40FD-B9AD-FA75F4663C9B}" destId="{36A5C852-F2C4-47BE-BE6D-30CC5E030890}" srcOrd="0" destOrd="0" presId="urn:microsoft.com/office/officeart/2005/8/layout/process1"/>
    <dgm:cxn modelId="{65A21042-121F-4E5F-8FB8-0A203CFAB2B5}" type="presOf" srcId="{EB6FC82E-1B19-488C-A632-D75954DA5089}" destId="{53D723DB-08EA-4C67-A083-1E84675A5EC9}" srcOrd="0" destOrd="0" presId="urn:microsoft.com/office/officeart/2005/8/layout/process1"/>
    <dgm:cxn modelId="{E1CF5A8D-0997-4EF4-ACC4-57964B17A23E}" srcId="{FF1D812A-46AC-4DAD-9D1D-5E7F7CF594A2}" destId="{7F63495B-E1DD-4AD2-94A2-E86E532CFC36}" srcOrd="2" destOrd="0" parTransId="{00297646-0EF1-491E-8151-A0251977CFFA}" sibTransId="{20646FCE-705B-44A0-BB1A-2EC7AA2A4E2E}"/>
    <dgm:cxn modelId="{60F3C34B-FDB9-47AF-A4C8-0AA0BC0E80DC}" type="presOf" srcId="{06178BE7-8D27-41F5-A65A-4D98E9DB63FD}" destId="{22058855-13C9-4F9E-99CA-BF1D24F161FF}" srcOrd="1" destOrd="0" presId="urn:microsoft.com/office/officeart/2005/8/layout/process1"/>
    <dgm:cxn modelId="{25C876AD-86D3-463A-AF41-57D7B141C3C4}" type="presOf" srcId="{06178BE7-8D27-41F5-A65A-4D98E9DB63FD}" destId="{FF98E716-3DA5-4B4A-B765-410C97872A7F}" srcOrd="0" destOrd="0" presId="urn:microsoft.com/office/officeart/2005/8/layout/process1"/>
    <dgm:cxn modelId="{82E50FB5-3609-413E-BB5B-FE522600D778}" srcId="{FF1D812A-46AC-4DAD-9D1D-5E7F7CF594A2}" destId="{EB6FC82E-1B19-488C-A632-D75954DA5089}" srcOrd="1" destOrd="0" parTransId="{D85E963B-4BC2-493C-8BFE-F917084BBA13}" sibTransId="{92D52AC9-EA34-475B-8E11-D7558B66CAFC}"/>
    <dgm:cxn modelId="{BA0879FD-CE1A-4D49-A4AC-7D82711DBBAA}" type="presOf" srcId="{FF1D812A-46AC-4DAD-9D1D-5E7F7CF594A2}" destId="{B057702A-0CBB-4C50-ACC4-7C2E848623E7}" srcOrd="0" destOrd="0" presId="urn:microsoft.com/office/officeart/2005/8/layout/process1"/>
    <dgm:cxn modelId="{5BE29DD2-7C17-47B9-88E9-933804390423}" type="presOf" srcId="{20646FCE-705B-44A0-BB1A-2EC7AA2A4E2E}" destId="{2509FA75-0014-4BF4-98C1-5D1DB43FCDC2}" srcOrd="1" destOrd="0" presId="urn:microsoft.com/office/officeart/2005/8/layout/process1"/>
    <dgm:cxn modelId="{8C4637F2-EE62-4A84-8924-2DC55EF05CFB}" type="presParOf" srcId="{B057702A-0CBB-4C50-ACC4-7C2E848623E7}" destId="{21B9CB86-07E8-4748-B26B-05CC586D5445}" srcOrd="0" destOrd="0" presId="urn:microsoft.com/office/officeart/2005/8/layout/process1"/>
    <dgm:cxn modelId="{FB57BA65-D355-4A5C-915D-4D8C052ECA5A}" type="presParOf" srcId="{B057702A-0CBB-4C50-ACC4-7C2E848623E7}" destId="{FF98E716-3DA5-4B4A-B765-410C97872A7F}" srcOrd="1" destOrd="0" presId="urn:microsoft.com/office/officeart/2005/8/layout/process1"/>
    <dgm:cxn modelId="{0321FFFA-06F5-4A1D-9859-2180302A51CC}" type="presParOf" srcId="{FF98E716-3DA5-4B4A-B765-410C97872A7F}" destId="{22058855-13C9-4F9E-99CA-BF1D24F161FF}" srcOrd="0" destOrd="0" presId="urn:microsoft.com/office/officeart/2005/8/layout/process1"/>
    <dgm:cxn modelId="{836C74D5-6156-4DD2-8DE5-4C2EA4A8D807}" type="presParOf" srcId="{B057702A-0CBB-4C50-ACC4-7C2E848623E7}" destId="{53D723DB-08EA-4C67-A083-1E84675A5EC9}" srcOrd="2" destOrd="0" presId="urn:microsoft.com/office/officeart/2005/8/layout/process1"/>
    <dgm:cxn modelId="{EAF4129E-C5A5-4771-A127-8334F9FEBADE}" type="presParOf" srcId="{B057702A-0CBB-4C50-ACC4-7C2E848623E7}" destId="{4F8282E8-73A7-4E44-B934-4359F7D10754}" srcOrd="3" destOrd="0" presId="urn:microsoft.com/office/officeart/2005/8/layout/process1"/>
    <dgm:cxn modelId="{8B5C4401-DCA0-41B9-A7D8-4203E634D0F0}" type="presParOf" srcId="{4F8282E8-73A7-4E44-B934-4359F7D10754}" destId="{465292F9-674A-4E2D-9BEE-9970FE2B31E5}" srcOrd="0" destOrd="0" presId="urn:microsoft.com/office/officeart/2005/8/layout/process1"/>
    <dgm:cxn modelId="{DD6C6B77-BF7C-40C7-A1FE-4E04175E5488}" type="presParOf" srcId="{B057702A-0CBB-4C50-ACC4-7C2E848623E7}" destId="{4BACDF9A-8DCC-45C0-976F-1A8C11DB23B7}" srcOrd="4" destOrd="0" presId="urn:microsoft.com/office/officeart/2005/8/layout/process1"/>
    <dgm:cxn modelId="{C74212CC-118B-4263-9BC7-E7350BC37872}" type="presParOf" srcId="{B057702A-0CBB-4C50-ACC4-7C2E848623E7}" destId="{37D8FB20-EAFA-47CA-A169-B9766F3E1E36}" srcOrd="5" destOrd="0" presId="urn:microsoft.com/office/officeart/2005/8/layout/process1"/>
    <dgm:cxn modelId="{EC215C32-1B81-48DF-83C7-6816EEF523C9}" type="presParOf" srcId="{37D8FB20-EAFA-47CA-A169-B9766F3E1E36}" destId="{2509FA75-0014-4BF4-98C1-5D1DB43FCDC2}" srcOrd="0" destOrd="0" presId="urn:microsoft.com/office/officeart/2005/8/layout/process1"/>
    <dgm:cxn modelId="{3A05626C-CFA6-4320-B19C-6FD79FA7465A}" type="presParOf" srcId="{B057702A-0CBB-4C50-ACC4-7C2E848623E7}" destId="{EEE0AE1E-1F08-42AE-8717-E5F14D0FFFB3}" srcOrd="6" destOrd="0" presId="urn:microsoft.com/office/officeart/2005/8/layout/process1"/>
    <dgm:cxn modelId="{C7C15777-4E60-46F5-A0BD-716976F7A644}" type="presParOf" srcId="{B057702A-0CBB-4C50-ACC4-7C2E848623E7}" destId="{36A5C852-F2C4-47BE-BE6D-30CC5E030890}" srcOrd="7" destOrd="0" presId="urn:microsoft.com/office/officeart/2005/8/layout/process1"/>
    <dgm:cxn modelId="{287349B0-876C-40CC-9112-ABF194352ADC}" type="presParOf" srcId="{36A5C852-F2C4-47BE-BE6D-30CC5E030890}" destId="{9912015A-2667-46BC-BF84-E489CCE25C15}" srcOrd="0" destOrd="0" presId="urn:microsoft.com/office/officeart/2005/8/layout/process1"/>
    <dgm:cxn modelId="{E4BB339D-631D-4803-B0EA-E7FA27474730}" type="presParOf" srcId="{B057702A-0CBB-4C50-ACC4-7C2E848623E7}" destId="{1BFE718F-5ADE-442D-8A46-1E676CBE4448}" srcOrd="8" destOrd="0" presId="urn:microsoft.com/office/officeart/2005/8/layout/process1"/>
    <dgm:cxn modelId="{AC3ECAE5-2733-425C-8537-65CD33E634C3}" type="presParOf" srcId="{B057702A-0CBB-4C50-ACC4-7C2E848623E7}" destId="{A3621419-B9AD-42F5-89B3-19BB305FDD86}" srcOrd="9" destOrd="0" presId="urn:microsoft.com/office/officeart/2005/8/layout/process1"/>
    <dgm:cxn modelId="{244876AE-9DC2-48F5-8FA7-52C637D1AC11}" type="presParOf" srcId="{A3621419-B9AD-42F5-89B3-19BB305FDD86}" destId="{D386EBBC-E189-45DD-B745-BF7194FED0C9}" srcOrd="0" destOrd="0" presId="urn:microsoft.com/office/officeart/2005/8/layout/process1"/>
    <dgm:cxn modelId="{655663FF-6EEC-4497-97D5-0D27A7135439}" type="presParOf" srcId="{B057702A-0CBB-4C50-ACC4-7C2E848623E7}" destId="{1EAFD04D-F7C1-4C66-9C11-8C0C037F3ED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361892"/>
          <a:ext cx="1075888" cy="640350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bg1"/>
              </a:solidFill>
            </a:rPr>
            <a:t>Třídění map</a:t>
          </a:r>
        </a:p>
      </dsp:txBody>
      <dsp:txXfrm>
        <a:off x="0" y="361892"/>
        <a:ext cx="1075888" cy="640350"/>
      </dsp:txXfrm>
    </dsp:sp>
    <dsp:sp modelId="{FF98E716-3DA5-4B4A-B765-410C97872A7F}">
      <dsp:nvSpPr>
        <dsp:cNvPr id="0" name=""/>
        <dsp:cNvSpPr/>
      </dsp:nvSpPr>
      <dsp:spPr>
        <a:xfrm rot="98818">
          <a:off x="1186405" y="569032"/>
          <a:ext cx="234497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 rot="98818">
        <a:off x="1186405" y="569032"/>
        <a:ext cx="234497" cy="270102"/>
      </dsp:txXfrm>
    </dsp:sp>
    <dsp:sp modelId="{53D723DB-08EA-4C67-A083-1E84675A5EC9}">
      <dsp:nvSpPr>
        <dsp:cNvPr id="0" name=""/>
        <dsp:cNvSpPr/>
      </dsp:nvSpPr>
      <dsp:spPr>
        <a:xfrm>
          <a:off x="1518152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Obsah a náplň map</a:t>
          </a:r>
        </a:p>
      </dsp:txBody>
      <dsp:txXfrm>
        <a:off x="1518152" y="399172"/>
        <a:ext cx="1089121" cy="653472"/>
      </dsp:txXfrm>
    </dsp:sp>
    <dsp:sp modelId="{4F8282E8-73A7-4E44-B934-4359F7D10754}">
      <dsp:nvSpPr>
        <dsp:cNvPr id="0" name=""/>
        <dsp:cNvSpPr/>
      </dsp:nvSpPr>
      <dsp:spPr>
        <a:xfrm>
          <a:off x="2716186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solidFill>
            <a:srgbClr val="9E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 dirty="0"/>
        </a:p>
      </dsp:txBody>
      <dsp:txXfrm>
        <a:off x="2716186" y="590857"/>
        <a:ext cx="230893" cy="270102"/>
      </dsp:txXfrm>
    </dsp:sp>
    <dsp:sp modelId="{4BACDF9A-8DCC-45C0-976F-1A8C11DB23B7}">
      <dsp:nvSpPr>
        <dsp:cNvPr id="0" name=""/>
        <dsp:cNvSpPr/>
      </dsp:nvSpPr>
      <dsp:spPr>
        <a:xfrm>
          <a:off x="3042922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Prvky mapy</a:t>
          </a:r>
        </a:p>
      </dsp:txBody>
      <dsp:txXfrm>
        <a:off x="3042922" y="399172"/>
        <a:ext cx="1089121" cy="653472"/>
      </dsp:txXfrm>
    </dsp:sp>
    <dsp:sp modelId="{37D8FB20-EAFA-47CA-A169-B9766F3E1E36}">
      <dsp:nvSpPr>
        <dsp:cNvPr id="0" name=""/>
        <dsp:cNvSpPr/>
      </dsp:nvSpPr>
      <dsp:spPr>
        <a:xfrm>
          <a:off x="4240955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4240955" y="590857"/>
        <a:ext cx="230893" cy="270102"/>
      </dsp:txXfrm>
    </dsp:sp>
    <dsp:sp modelId="{EEE0AE1E-1F08-42AE-8717-E5F14D0FFFB3}">
      <dsp:nvSpPr>
        <dsp:cNvPr id="0" name=""/>
        <dsp:cNvSpPr/>
      </dsp:nvSpPr>
      <dsp:spPr>
        <a:xfrm>
          <a:off x="4567691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Kompozice mapy</a:t>
          </a:r>
        </a:p>
      </dsp:txBody>
      <dsp:txXfrm>
        <a:off x="4567691" y="399172"/>
        <a:ext cx="1089121" cy="653472"/>
      </dsp:txXfrm>
    </dsp:sp>
    <dsp:sp modelId="{36A5C852-F2C4-47BE-BE6D-30CC5E030890}">
      <dsp:nvSpPr>
        <dsp:cNvPr id="0" name=""/>
        <dsp:cNvSpPr/>
      </dsp:nvSpPr>
      <dsp:spPr>
        <a:xfrm>
          <a:off x="5765724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5765724" y="590857"/>
        <a:ext cx="230893" cy="270102"/>
      </dsp:txXfrm>
    </dsp:sp>
    <dsp:sp modelId="{1BFE718F-5ADE-442D-8A46-1E676CBE4448}">
      <dsp:nvSpPr>
        <dsp:cNvPr id="0" name=""/>
        <dsp:cNvSpPr/>
      </dsp:nvSpPr>
      <dsp:spPr>
        <a:xfrm>
          <a:off x="6092461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Legenda</a:t>
          </a:r>
        </a:p>
      </dsp:txBody>
      <dsp:txXfrm>
        <a:off x="6092461" y="399172"/>
        <a:ext cx="1089121" cy="653472"/>
      </dsp:txXfrm>
    </dsp:sp>
    <dsp:sp modelId="{A3621419-B9AD-42F5-89B3-19BB305FDD86}">
      <dsp:nvSpPr>
        <dsp:cNvPr id="0" name=""/>
        <dsp:cNvSpPr/>
      </dsp:nvSpPr>
      <dsp:spPr>
        <a:xfrm>
          <a:off x="7290494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7290494" y="590857"/>
        <a:ext cx="230893" cy="270102"/>
      </dsp:txXfrm>
    </dsp:sp>
    <dsp:sp modelId="{1EAFD04D-F7C1-4C66-9C11-8C0C037F3ED0}">
      <dsp:nvSpPr>
        <dsp:cNvPr id="0" name=""/>
        <dsp:cNvSpPr/>
      </dsp:nvSpPr>
      <dsp:spPr>
        <a:xfrm>
          <a:off x="7617230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Doplňkové prvky mapy</a:t>
          </a:r>
          <a:endParaRPr lang="cs-CZ" sz="1400" kern="1200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sp:txBody>
      <dsp:txXfrm>
        <a:off x="7617230" y="399172"/>
        <a:ext cx="1089121" cy="65347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361892"/>
          <a:ext cx="1075888" cy="640350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bg1"/>
              </a:solidFill>
            </a:rPr>
            <a:t>Třídění map</a:t>
          </a:r>
        </a:p>
      </dsp:txBody>
      <dsp:txXfrm>
        <a:off x="0" y="361892"/>
        <a:ext cx="1075888" cy="640350"/>
      </dsp:txXfrm>
    </dsp:sp>
    <dsp:sp modelId="{FF98E716-3DA5-4B4A-B765-410C97872A7F}">
      <dsp:nvSpPr>
        <dsp:cNvPr id="0" name=""/>
        <dsp:cNvSpPr/>
      </dsp:nvSpPr>
      <dsp:spPr>
        <a:xfrm rot="98818">
          <a:off x="1186405" y="569032"/>
          <a:ext cx="234497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 rot="98818">
        <a:off x="1186405" y="569032"/>
        <a:ext cx="234497" cy="270102"/>
      </dsp:txXfrm>
    </dsp:sp>
    <dsp:sp modelId="{53D723DB-08EA-4C67-A083-1E84675A5EC9}">
      <dsp:nvSpPr>
        <dsp:cNvPr id="0" name=""/>
        <dsp:cNvSpPr/>
      </dsp:nvSpPr>
      <dsp:spPr>
        <a:xfrm>
          <a:off x="1518152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Obsah a náplň map</a:t>
          </a:r>
        </a:p>
      </dsp:txBody>
      <dsp:txXfrm>
        <a:off x="1518152" y="399172"/>
        <a:ext cx="1089121" cy="653472"/>
      </dsp:txXfrm>
    </dsp:sp>
    <dsp:sp modelId="{4F8282E8-73A7-4E44-B934-4359F7D10754}">
      <dsp:nvSpPr>
        <dsp:cNvPr id="0" name=""/>
        <dsp:cNvSpPr/>
      </dsp:nvSpPr>
      <dsp:spPr>
        <a:xfrm>
          <a:off x="2716186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solidFill>
            <a:srgbClr val="9E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 dirty="0"/>
        </a:p>
      </dsp:txBody>
      <dsp:txXfrm>
        <a:off x="2716186" y="590857"/>
        <a:ext cx="230893" cy="270102"/>
      </dsp:txXfrm>
    </dsp:sp>
    <dsp:sp modelId="{4BACDF9A-8DCC-45C0-976F-1A8C11DB23B7}">
      <dsp:nvSpPr>
        <dsp:cNvPr id="0" name=""/>
        <dsp:cNvSpPr/>
      </dsp:nvSpPr>
      <dsp:spPr>
        <a:xfrm>
          <a:off x="3042922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Prvky mapy</a:t>
          </a:r>
        </a:p>
      </dsp:txBody>
      <dsp:txXfrm>
        <a:off x="3042922" y="399172"/>
        <a:ext cx="1089121" cy="653472"/>
      </dsp:txXfrm>
    </dsp:sp>
    <dsp:sp modelId="{37D8FB20-EAFA-47CA-A169-B9766F3E1E36}">
      <dsp:nvSpPr>
        <dsp:cNvPr id="0" name=""/>
        <dsp:cNvSpPr/>
      </dsp:nvSpPr>
      <dsp:spPr>
        <a:xfrm>
          <a:off x="4240955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4240955" y="590857"/>
        <a:ext cx="230893" cy="270102"/>
      </dsp:txXfrm>
    </dsp:sp>
    <dsp:sp modelId="{EEE0AE1E-1F08-42AE-8717-E5F14D0FFFB3}">
      <dsp:nvSpPr>
        <dsp:cNvPr id="0" name=""/>
        <dsp:cNvSpPr/>
      </dsp:nvSpPr>
      <dsp:spPr>
        <a:xfrm>
          <a:off x="4567691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Kompozice mapy</a:t>
          </a:r>
        </a:p>
      </dsp:txBody>
      <dsp:txXfrm>
        <a:off x="4567691" y="399172"/>
        <a:ext cx="1089121" cy="653472"/>
      </dsp:txXfrm>
    </dsp:sp>
    <dsp:sp modelId="{36A5C852-F2C4-47BE-BE6D-30CC5E030890}">
      <dsp:nvSpPr>
        <dsp:cNvPr id="0" name=""/>
        <dsp:cNvSpPr/>
      </dsp:nvSpPr>
      <dsp:spPr>
        <a:xfrm>
          <a:off x="5765724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5765724" y="590857"/>
        <a:ext cx="230893" cy="270102"/>
      </dsp:txXfrm>
    </dsp:sp>
    <dsp:sp modelId="{1BFE718F-5ADE-442D-8A46-1E676CBE4448}">
      <dsp:nvSpPr>
        <dsp:cNvPr id="0" name=""/>
        <dsp:cNvSpPr/>
      </dsp:nvSpPr>
      <dsp:spPr>
        <a:xfrm>
          <a:off x="6092461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Legenda</a:t>
          </a:r>
        </a:p>
      </dsp:txBody>
      <dsp:txXfrm>
        <a:off x="6092461" y="399172"/>
        <a:ext cx="1089121" cy="653472"/>
      </dsp:txXfrm>
    </dsp:sp>
    <dsp:sp modelId="{A3621419-B9AD-42F5-89B3-19BB305FDD86}">
      <dsp:nvSpPr>
        <dsp:cNvPr id="0" name=""/>
        <dsp:cNvSpPr/>
      </dsp:nvSpPr>
      <dsp:spPr>
        <a:xfrm>
          <a:off x="7290494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7290494" y="590857"/>
        <a:ext cx="230893" cy="270102"/>
      </dsp:txXfrm>
    </dsp:sp>
    <dsp:sp modelId="{1EAFD04D-F7C1-4C66-9C11-8C0C037F3ED0}">
      <dsp:nvSpPr>
        <dsp:cNvPr id="0" name=""/>
        <dsp:cNvSpPr/>
      </dsp:nvSpPr>
      <dsp:spPr>
        <a:xfrm>
          <a:off x="7617230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Doplňkové prvky mapy</a:t>
          </a:r>
          <a:endParaRPr lang="cs-CZ" sz="1400" kern="1200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sp:txBody>
      <dsp:txXfrm>
        <a:off x="7617230" y="399172"/>
        <a:ext cx="1089121" cy="653472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361892"/>
          <a:ext cx="1075888" cy="640350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bg1"/>
              </a:solidFill>
            </a:rPr>
            <a:t>Třídění map</a:t>
          </a:r>
        </a:p>
      </dsp:txBody>
      <dsp:txXfrm>
        <a:off x="0" y="361892"/>
        <a:ext cx="1075888" cy="640350"/>
      </dsp:txXfrm>
    </dsp:sp>
    <dsp:sp modelId="{FF98E716-3DA5-4B4A-B765-410C97872A7F}">
      <dsp:nvSpPr>
        <dsp:cNvPr id="0" name=""/>
        <dsp:cNvSpPr/>
      </dsp:nvSpPr>
      <dsp:spPr>
        <a:xfrm rot="98818">
          <a:off x="1186405" y="569032"/>
          <a:ext cx="234497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 rot="98818">
        <a:off x="1186405" y="569032"/>
        <a:ext cx="234497" cy="270102"/>
      </dsp:txXfrm>
    </dsp:sp>
    <dsp:sp modelId="{53D723DB-08EA-4C67-A083-1E84675A5EC9}">
      <dsp:nvSpPr>
        <dsp:cNvPr id="0" name=""/>
        <dsp:cNvSpPr/>
      </dsp:nvSpPr>
      <dsp:spPr>
        <a:xfrm>
          <a:off x="1518152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Obsah a náplň map</a:t>
          </a:r>
        </a:p>
      </dsp:txBody>
      <dsp:txXfrm>
        <a:off x="1518152" y="399172"/>
        <a:ext cx="1089121" cy="653472"/>
      </dsp:txXfrm>
    </dsp:sp>
    <dsp:sp modelId="{4F8282E8-73A7-4E44-B934-4359F7D10754}">
      <dsp:nvSpPr>
        <dsp:cNvPr id="0" name=""/>
        <dsp:cNvSpPr/>
      </dsp:nvSpPr>
      <dsp:spPr>
        <a:xfrm>
          <a:off x="2716186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solidFill>
            <a:srgbClr val="9E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 dirty="0"/>
        </a:p>
      </dsp:txBody>
      <dsp:txXfrm>
        <a:off x="2716186" y="590857"/>
        <a:ext cx="230893" cy="270102"/>
      </dsp:txXfrm>
    </dsp:sp>
    <dsp:sp modelId="{4BACDF9A-8DCC-45C0-976F-1A8C11DB23B7}">
      <dsp:nvSpPr>
        <dsp:cNvPr id="0" name=""/>
        <dsp:cNvSpPr/>
      </dsp:nvSpPr>
      <dsp:spPr>
        <a:xfrm>
          <a:off x="3042922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Prvky mapy</a:t>
          </a:r>
        </a:p>
      </dsp:txBody>
      <dsp:txXfrm>
        <a:off x="3042922" y="399172"/>
        <a:ext cx="1089121" cy="653472"/>
      </dsp:txXfrm>
    </dsp:sp>
    <dsp:sp modelId="{37D8FB20-EAFA-47CA-A169-B9766F3E1E36}">
      <dsp:nvSpPr>
        <dsp:cNvPr id="0" name=""/>
        <dsp:cNvSpPr/>
      </dsp:nvSpPr>
      <dsp:spPr>
        <a:xfrm>
          <a:off x="4240955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4240955" y="590857"/>
        <a:ext cx="230893" cy="270102"/>
      </dsp:txXfrm>
    </dsp:sp>
    <dsp:sp modelId="{EEE0AE1E-1F08-42AE-8717-E5F14D0FFFB3}">
      <dsp:nvSpPr>
        <dsp:cNvPr id="0" name=""/>
        <dsp:cNvSpPr/>
      </dsp:nvSpPr>
      <dsp:spPr>
        <a:xfrm>
          <a:off x="4567691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Kompozice mapy</a:t>
          </a:r>
        </a:p>
      </dsp:txBody>
      <dsp:txXfrm>
        <a:off x="4567691" y="399172"/>
        <a:ext cx="1089121" cy="653472"/>
      </dsp:txXfrm>
    </dsp:sp>
    <dsp:sp modelId="{36A5C852-F2C4-47BE-BE6D-30CC5E030890}">
      <dsp:nvSpPr>
        <dsp:cNvPr id="0" name=""/>
        <dsp:cNvSpPr/>
      </dsp:nvSpPr>
      <dsp:spPr>
        <a:xfrm>
          <a:off x="5765724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5765724" y="590857"/>
        <a:ext cx="230893" cy="270102"/>
      </dsp:txXfrm>
    </dsp:sp>
    <dsp:sp modelId="{1BFE718F-5ADE-442D-8A46-1E676CBE4448}">
      <dsp:nvSpPr>
        <dsp:cNvPr id="0" name=""/>
        <dsp:cNvSpPr/>
      </dsp:nvSpPr>
      <dsp:spPr>
        <a:xfrm>
          <a:off x="6092461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Legenda</a:t>
          </a:r>
        </a:p>
      </dsp:txBody>
      <dsp:txXfrm>
        <a:off x="6092461" y="399172"/>
        <a:ext cx="1089121" cy="653472"/>
      </dsp:txXfrm>
    </dsp:sp>
    <dsp:sp modelId="{A3621419-B9AD-42F5-89B3-19BB305FDD86}">
      <dsp:nvSpPr>
        <dsp:cNvPr id="0" name=""/>
        <dsp:cNvSpPr/>
      </dsp:nvSpPr>
      <dsp:spPr>
        <a:xfrm>
          <a:off x="7290494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7290494" y="590857"/>
        <a:ext cx="230893" cy="270102"/>
      </dsp:txXfrm>
    </dsp:sp>
    <dsp:sp modelId="{1EAFD04D-F7C1-4C66-9C11-8C0C037F3ED0}">
      <dsp:nvSpPr>
        <dsp:cNvPr id="0" name=""/>
        <dsp:cNvSpPr/>
      </dsp:nvSpPr>
      <dsp:spPr>
        <a:xfrm>
          <a:off x="7617230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Doplňkové prvky mapy</a:t>
          </a:r>
          <a:endParaRPr lang="cs-CZ" sz="1400" kern="1200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sp:txBody>
      <dsp:txXfrm>
        <a:off x="7617230" y="399172"/>
        <a:ext cx="1089121" cy="65347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361892"/>
          <a:ext cx="1075888" cy="640350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bg1"/>
              </a:solidFill>
            </a:rPr>
            <a:t>Třídění map</a:t>
          </a:r>
        </a:p>
      </dsp:txBody>
      <dsp:txXfrm>
        <a:off x="0" y="361892"/>
        <a:ext cx="1075888" cy="640350"/>
      </dsp:txXfrm>
    </dsp:sp>
    <dsp:sp modelId="{FF98E716-3DA5-4B4A-B765-410C97872A7F}">
      <dsp:nvSpPr>
        <dsp:cNvPr id="0" name=""/>
        <dsp:cNvSpPr/>
      </dsp:nvSpPr>
      <dsp:spPr>
        <a:xfrm rot="98818">
          <a:off x="1186405" y="569032"/>
          <a:ext cx="234497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 rot="98818">
        <a:off x="1186405" y="569032"/>
        <a:ext cx="234497" cy="270102"/>
      </dsp:txXfrm>
    </dsp:sp>
    <dsp:sp modelId="{53D723DB-08EA-4C67-A083-1E84675A5EC9}">
      <dsp:nvSpPr>
        <dsp:cNvPr id="0" name=""/>
        <dsp:cNvSpPr/>
      </dsp:nvSpPr>
      <dsp:spPr>
        <a:xfrm>
          <a:off x="1518152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Obsah a náplň map</a:t>
          </a:r>
        </a:p>
      </dsp:txBody>
      <dsp:txXfrm>
        <a:off x="1518152" y="399172"/>
        <a:ext cx="1089121" cy="653472"/>
      </dsp:txXfrm>
    </dsp:sp>
    <dsp:sp modelId="{4F8282E8-73A7-4E44-B934-4359F7D10754}">
      <dsp:nvSpPr>
        <dsp:cNvPr id="0" name=""/>
        <dsp:cNvSpPr/>
      </dsp:nvSpPr>
      <dsp:spPr>
        <a:xfrm>
          <a:off x="2716186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solidFill>
            <a:srgbClr val="9E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 dirty="0"/>
        </a:p>
      </dsp:txBody>
      <dsp:txXfrm>
        <a:off x="2716186" y="590857"/>
        <a:ext cx="230893" cy="270102"/>
      </dsp:txXfrm>
    </dsp:sp>
    <dsp:sp modelId="{4BACDF9A-8DCC-45C0-976F-1A8C11DB23B7}">
      <dsp:nvSpPr>
        <dsp:cNvPr id="0" name=""/>
        <dsp:cNvSpPr/>
      </dsp:nvSpPr>
      <dsp:spPr>
        <a:xfrm>
          <a:off x="3042922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Prvky mapy</a:t>
          </a:r>
        </a:p>
      </dsp:txBody>
      <dsp:txXfrm>
        <a:off x="3042922" y="399172"/>
        <a:ext cx="1089121" cy="653472"/>
      </dsp:txXfrm>
    </dsp:sp>
    <dsp:sp modelId="{37D8FB20-EAFA-47CA-A169-B9766F3E1E36}">
      <dsp:nvSpPr>
        <dsp:cNvPr id="0" name=""/>
        <dsp:cNvSpPr/>
      </dsp:nvSpPr>
      <dsp:spPr>
        <a:xfrm>
          <a:off x="4240955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4240955" y="590857"/>
        <a:ext cx="230893" cy="270102"/>
      </dsp:txXfrm>
    </dsp:sp>
    <dsp:sp modelId="{EEE0AE1E-1F08-42AE-8717-E5F14D0FFFB3}">
      <dsp:nvSpPr>
        <dsp:cNvPr id="0" name=""/>
        <dsp:cNvSpPr/>
      </dsp:nvSpPr>
      <dsp:spPr>
        <a:xfrm>
          <a:off x="4567691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Kompozice mapy</a:t>
          </a:r>
        </a:p>
      </dsp:txBody>
      <dsp:txXfrm>
        <a:off x="4567691" y="399172"/>
        <a:ext cx="1089121" cy="653472"/>
      </dsp:txXfrm>
    </dsp:sp>
    <dsp:sp modelId="{36A5C852-F2C4-47BE-BE6D-30CC5E030890}">
      <dsp:nvSpPr>
        <dsp:cNvPr id="0" name=""/>
        <dsp:cNvSpPr/>
      </dsp:nvSpPr>
      <dsp:spPr>
        <a:xfrm>
          <a:off x="5765724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5765724" y="590857"/>
        <a:ext cx="230893" cy="270102"/>
      </dsp:txXfrm>
    </dsp:sp>
    <dsp:sp modelId="{1BFE718F-5ADE-442D-8A46-1E676CBE4448}">
      <dsp:nvSpPr>
        <dsp:cNvPr id="0" name=""/>
        <dsp:cNvSpPr/>
      </dsp:nvSpPr>
      <dsp:spPr>
        <a:xfrm>
          <a:off x="6092461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Legenda</a:t>
          </a:r>
        </a:p>
      </dsp:txBody>
      <dsp:txXfrm>
        <a:off x="6092461" y="399172"/>
        <a:ext cx="1089121" cy="653472"/>
      </dsp:txXfrm>
    </dsp:sp>
    <dsp:sp modelId="{A3621419-B9AD-42F5-89B3-19BB305FDD86}">
      <dsp:nvSpPr>
        <dsp:cNvPr id="0" name=""/>
        <dsp:cNvSpPr/>
      </dsp:nvSpPr>
      <dsp:spPr>
        <a:xfrm>
          <a:off x="7290494" y="590857"/>
          <a:ext cx="230893" cy="270102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7290494" y="590857"/>
        <a:ext cx="230893" cy="270102"/>
      </dsp:txXfrm>
    </dsp:sp>
    <dsp:sp modelId="{1EAFD04D-F7C1-4C66-9C11-8C0C037F3ED0}">
      <dsp:nvSpPr>
        <dsp:cNvPr id="0" name=""/>
        <dsp:cNvSpPr/>
      </dsp:nvSpPr>
      <dsp:spPr>
        <a:xfrm>
          <a:off x="7617230" y="399172"/>
          <a:ext cx="1089121" cy="6534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accent2"/>
              </a:solidFill>
            </a:rPr>
            <a:t>Doplňkové prvky mapy</a:t>
          </a:r>
          <a:endParaRPr lang="cs-CZ" sz="1400" kern="1200" dirty="0">
            <a:solidFill>
              <a:srgbClr val="C00000"/>
            </a:solidFill>
            <a:effectLst>
              <a:outerShdw blurRad="38100" dist="38100" dir="2700000" algn="tl">
                <a:srgbClr val="C0C0C0"/>
              </a:outerShdw>
            </a:effectLst>
          </a:endParaRPr>
        </a:p>
      </dsp:txBody>
      <dsp:txXfrm>
        <a:off x="7617230" y="399172"/>
        <a:ext cx="1089121" cy="65347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63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endParaRPr lang="cs-CZ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63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fld id="{05B3A6FE-CC9E-4567-BA08-D0D5FFC7954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685918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63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endParaRPr lang="cs-CZ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30250"/>
            <a:ext cx="4867275" cy="365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94" y="4624928"/>
            <a:ext cx="5487013" cy="4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63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fld id="{D6AACB92-8831-4D3F-ACD0-06D304E0475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4767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512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8431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512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8431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8B71AB8-E8F5-4C87-A6EF-0E133CF2846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D6C4-AA70-41F8-957E-48B5D11E91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8270-0A4C-4DAE-B957-6846AB8E91F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1DF3-CB5E-47A4-9D38-DA74A2CDEF7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82A56B6-0230-43CD-AE9F-D219894251F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696-21CD-4BB2-9C99-08FF2ECA561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C5E83-EE67-4C09-926D-7261357D959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741F-5D38-460D-9438-2335C4684B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115C-342D-4CAA-B7F9-496B3A5358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A89-79CD-47C7-AF02-13732B8990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D6D52EA-E6EB-4727-9E2F-B272A70D27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DE2918D-074C-4664-A9CB-8B48D5B34A1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diagramLayout" Target="../diagrams/layout9.xml"/><Relationship Id="rId7" Type="http://schemas.openxmlformats.org/officeDocument/2006/relationships/image" Target="../media/image2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2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6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21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9792" y="1628800"/>
            <a:ext cx="6143668" cy="1470025"/>
          </a:xfrm>
        </p:spPr>
        <p:txBody>
          <a:bodyPr/>
          <a:lstStyle/>
          <a:p>
            <a:pPr algn="l"/>
            <a:r>
              <a:rPr lang="cs-CZ" sz="3600" dirty="0" smtClean="0"/>
              <a:t>Kartografie pro geografy</a:t>
            </a:r>
            <a:br>
              <a:rPr lang="cs-CZ" sz="3600" dirty="0" smtClean="0"/>
            </a:br>
            <a:r>
              <a:rPr lang="cs-CZ" sz="3600" dirty="0" smtClean="0"/>
              <a:t>3. přednáška </a:t>
            </a:r>
            <a:r>
              <a:rPr lang="cs-CZ" sz="3600" dirty="0" smtClean="0"/>
              <a:t>18</a:t>
            </a:r>
            <a:r>
              <a:rPr lang="cs-CZ" sz="3600" dirty="0" smtClean="0"/>
              <a:t>.10.2018</a:t>
            </a:r>
            <a:endParaRPr 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708400" y="4278313"/>
            <a:ext cx="5327650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Přednášející Ing. Václav Šafář,Ph.D.</a:t>
            </a: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cs-CZ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podzim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2018</a:t>
            </a:r>
          </a:p>
          <a:p>
            <a:pPr>
              <a:spcBef>
                <a:spcPct val="50000"/>
              </a:spcBef>
            </a:pP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292600"/>
            <a:ext cx="237648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85720" y="357166"/>
            <a:ext cx="87154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Podle omezení mapového pole - rámové mapy, ostrovní mapy, hlavní mapy , vedlejší mapy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6194" name="Picture 2" descr="G:\MU - zima 2016\2Prednaska\mapa vesnice březové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1357298"/>
            <a:ext cx="3450862" cy="2379664"/>
          </a:xfrm>
          <a:prstGeom prst="rect">
            <a:avLst/>
          </a:prstGeom>
          <a:noFill/>
        </p:spPr>
      </p:pic>
      <p:pic>
        <p:nvPicPr>
          <p:cNvPr id="136195" name="Picture 3" descr="G:\MU - zima 2016\2Prednaska\KATUZE_63878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1071546"/>
            <a:ext cx="3611570" cy="293440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/>
          <a:srcRect l="35352" t="17708" r="27148" b="27083"/>
          <a:stretch>
            <a:fillRect/>
          </a:stretch>
        </p:blipFill>
        <p:spPr bwMode="auto">
          <a:xfrm>
            <a:off x="1857356" y="3500438"/>
            <a:ext cx="258794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85720" y="357166"/>
            <a:ext cx="87154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Podle vztaženého časového období - statické mapy, dynamické mapy, aktuální, staré, historické, dějepisné, prognostické</a:t>
            </a:r>
          </a:p>
        </p:txBody>
      </p:sp>
      <p:pic>
        <p:nvPicPr>
          <p:cNvPr id="137218" name="Picture 2" descr="G:\MU - zima 2016\2Prednaska\1_samova_rise-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1428736"/>
            <a:ext cx="3929090" cy="2775442"/>
          </a:xfrm>
          <a:prstGeom prst="rect">
            <a:avLst/>
          </a:prstGeom>
          <a:noFill/>
        </p:spPr>
      </p:pic>
      <p:pic>
        <p:nvPicPr>
          <p:cNvPr id="137219" name="Picture 3" descr="G:\MU - zima 2016\2Prednaska\mapa_cr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62" y="1714488"/>
            <a:ext cx="3714776" cy="2143140"/>
          </a:xfrm>
          <a:prstGeom prst="rect">
            <a:avLst/>
          </a:prstGeom>
          <a:noFill/>
        </p:spPr>
      </p:pic>
      <p:pic>
        <p:nvPicPr>
          <p:cNvPr id="137220" name="Picture 4" descr="G:\MU - zima 2016\2Prednaska\00_UKMet_Boden+48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3000372"/>
            <a:ext cx="3326526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85720" y="357166"/>
            <a:ext cx="87154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Podle koncepce vyjádření skutečnosti - analytické, komplexní, syntetické 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242" name="Picture 2" descr="G:\MU - zima 2016\2Prednaska\stažený soubor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1428735"/>
            <a:ext cx="2357454" cy="2224783"/>
          </a:xfrm>
          <a:prstGeom prst="rect">
            <a:avLst/>
          </a:prstGeom>
          <a:noFill/>
        </p:spPr>
      </p:pic>
      <p:pic>
        <p:nvPicPr>
          <p:cNvPr id="138243" name="Picture 3" descr="G:\MU - zima 2016\2Prednaska\obr. 4.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1000108"/>
            <a:ext cx="4512762" cy="3317620"/>
          </a:xfrm>
          <a:prstGeom prst="rect">
            <a:avLst/>
          </a:prstGeom>
          <a:noFill/>
        </p:spPr>
      </p:pic>
      <p:pic>
        <p:nvPicPr>
          <p:cNvPr id="138244" name="Picture 4" descr="G:\MU - zima 2016\2Prednaska\imag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0166" y="3643314"/>
            <a:ext cx="3234873" cy="2152661"/>
          </a:xfrm>
          <a:prstGeom prst="rect">
            <a:avLst/>
          </a:prstGeom>
          <a:noFill/>
        </p:spPr>
      </p:pic>
      <p:pic>
        <p:nvPicPr>
          <p:cNvPr id="138245" name="Picture 5" descr="G:\MU - zima 2016\2Prednaska\ma_006-vumop_demog_91104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6314" y="3500438"/>
            <a:ext cx="3253710" cy="230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42812" y="357166"/>
            <a:ext cx="9001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b="1" dirty="0" smtClean="0"/>
              <a:t>Obsah a náplň mapy z hlediska topografie, polohopisu, výškopisu a souřadnicových sítí v ní obsažených zeměpisná síť</a:t>
            </a:r>
            <a:endParaRPr lang="cs-CZ" sz="2400" b="1" dirty="0"/>
          </a:p>
        </p:txBody>
      </p:sp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7" cstate="print"/>
          <a:srcRect l="22852" t="17708" r="19140" b="22916"/>
          <a:stretch>
            <a:fillRect/>
          </a:stretch>
        </p:blipFill>
        <p:spPr bwMode="auto">
          <a:xfrm>
            <a:off x="1071538" y="1285860"/>
            <a:ext cx="707236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57158" y="285728"/>
            <a:ext cx="8501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800" b="1" dirty="0" smtClean="0"/>
              <a:t>Obsah a náplň mapy z hlediska zaplněnosti mapy, optimální náplň</a:t>
            </a:r>
            <a:endParaRPr lang="cs-CZ" sz="2800" b="1" dirty="0"/>
          </a:p>
        </p:txBody>
      </p:sp>
      <p:sp>
        <p:nvSpPr>
          <p:cNvPr id="6" name="Obdélník 5"/>
          <p:cNvSpPr/>
          <p:nvPr/>
        </p:nvSpPr>
        <p:spPr>
          <a:xfrm>
            <a:off x="1214414" y="1428736"/>
            <a:ext cx="6500842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grafická zaplněnost mapy = poměr plochy obrazu prvků mapy k ploše mapy  udává se v procentech je mírou čitelnosti mapy  </a:t>
            </a:r>
          </a:p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optimální náplň 12-18 % plochy mapy (25-30 % je již na hranici únosnosti) </a:t>
            </a:r>
          </a:p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v praxi se vyskytují dva základní nedostatky:  přeplnění obsahu mapy a nedostatečné zaplnění mapy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5720" y="214290"/>
            <a:ext cx="6500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800" b="1" dirty="0" smtClean="0"/>
              <a:t>Matematické prvky mapy</a:t>
            </a:r>
            <a:endParaRPr lang="cs-CZ" sz="2800" b="1" dirty="0"/>
          </a:p>
        </p:txBody>
      </p:sp>
      <p:sp>
        <p:nvSpPr>
          <p:cNvPr id="6" name="Obdélník 5"/>
          <p:cNvSpPr/>
          <p:nvPr/>
        </p:nvSpPr>
        <p:spPr>
          <a:xfrm>
            <a:off x="642910" y="1071546"/>
            <a:ext cx="77153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kartografické zobrazení - </a:t>
            </a:r>
            <a:r>
              <a:rPr lang="cs-CZ" dirty="0" smtClean="0"/>
              <a:t>představuje základní matematický prvek mapy, definuje zobrazovací rovnice mapy, stanovuje náhradní tělesa pro zobrazení reálného světa do mapy.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endParaRPr lang="cs-CZ" b="1" i="1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souřadný systém </a:t>
            </a:r>
            <a:r>
              <a:rPr lang="cs-CZ" dirty="0" smtClean="0"/>
              <a:t>je stanoven v souvislosti s kartografickým zobrazením, obvykle je na mapě více souřadných systémů, vedlejšího kladu </a:t>
            </a:r>
            <a:r>
              <a:rPr lang="cs-CZ" dirty="0" err="1" smtClean="0"/>
              <a:t>lsitů</a:t>
            </a:r>
            <a:r>
              <a:rPr lang="cs-CZ" dirty="0" smtClean="0"/>
              <a:t>, </a:t>
            </a:r>
            <a:r>
              <a:rPr lang="cs-CZ" dirty="0" err="1" smtClean="0"/>
              <a:t>překrytných</a:t>
            </a:r>
            <a:r>
              <a:rPr lang="cs-CZ" dirty="0" smtClean="0"/>
              <a:t> pásů, dalších </a:t>
            </a:r>
            <a:r>
              <a:rPr lang="cs-CZ" dirty="0" err="1" smtClean="0"/>
              <a:t>ouřadných</a:t>
            </a:r>
            <a:r>
              <a:rPr lang="cs-CZ" dirty="0" smtClean="0"/>
              <a:t> systémů používaných a obvyklých v místě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endParaRPr lang="cs-CZ" b="1" i="1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měřítko mapy- </a:t>
            </a:r>
            <a:r>
              <a:rPr lang="cs-CZ" dirty="0" smtClean="0"/>
              <a:t>je definováno obvykle jako měřítková řada pro </a:t>
            </a:r>
            <a:r>
              <a:rPr lang="cs-CZ" dirty="0" err="1" smtClean="0"/>
              <a:t>komlexnější</a:t>
            </a:r>
            <a:r>
              <a:rPr lang="cs-CZ" dirty="0" smtClean="0"/>
              <a:t> </a:t>
            </a:r>
            <a:r>
              <a:rPr lang="cs-CZ" dirty="0" err="1" smtClean="0"/>
              <a:t>mqapové</a:t>
            </a:r>
            <a:r>
              <a:rPr lang="cs-CZ" dirty="0" smtClean="0"/>
              <a:t> soubory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endParaRPr lang="cs-CZ" b="1" i="1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mapový rám a konstrukční list mapy -  </a:t>
            </a:r>
            <a:r>
              <a:rPr lang="cs-CZ" dirty="0" smtClean="0"/>
              <a:t>obsahuje obvykle zeměpisné souřadnice a rovinné pravoúhlé souřadnice, rovněž v několika alternativách souřadných systémů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57158" y="0"/>
            <a:ext cx="6500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800" b="1" dirty="0" smtClean="0"/>
              <a:t>Prvky výškopisu mapy</a:t>
            </a:r>
            <a:endParaRPr lang="cs-CZ" sz="2800" b="1" dirty="0"/>
          </a:p>
        </p:txBody>
      </p:sp>
      <p:sp>
        <p:nvSpPr>
          <p:cNvPr id="6" name="Obdélník 5"/>
          <p:cNvSpPr/>
          <p:nvPr/>
        </p:nvSpPr>
        <p:spPr>
          <a:xfrm>
            <a:off x="214282" y="428604"/>
            <a:ext cx="89297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výškové body - </a:t>
            </a:r>
            <a:r>
              <a:rPr lang="cs-CZ" dirty="0" err="1" smtClean="0"/>
              <a:t>body</a:t>
            </a:r>
            <a:r>
              <a:rPr lang="cs-CZ" dirty="0" smtClean="0"/>
              <a:t> s přesně změřenou nadmořskou výškou, vyznačeny bodovými znaky doplněnými o číselný údaj nadmořské výšky – kótované body a název, počet závisí na měřítku mapy, výškové členitosti terénu a použitých kartografických zobrazovacích metodách.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endParaRPr lang="cs-CZ" b="1" i="1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vrstevnice (izohypsa, </a:t>
            </a:r>
            <a:r>
              <a:rPr lang="cs-CZ" b="1" i="1" dirty="0" err="1" smtClean="0"/>
              <a:t>ekvidistance</a:t>
            </a:r>
            <a:r>
              <a:rPr lang="cs-CZ" b="1" i="1" dirty="0" smtClean="0"/>
              <a:t>) - </a:t>
            </a:r>
            <a:r>
              <a:rPr lang="cs-CZ" dirty="0" smtClean="0"/>
              <a:t>linie, která spojuje všechny těsně sousedící body reliéfu se stejnou účelně zaokrouhlenou hodnotou nadmořské výšky, na topografických mapách můžeme rozlišit čtyři druhy vrstevnic – základní, doplňkové, pomocné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endParaRPr lang="cs-CZ" b="1" i="1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err="1" smtClean="0"/>
              <a:t>spádovky</a:t>
            </a:r>
            <a:r>
              <a:rPr lang="cs-CZ" b="1" i="1" dirty="0" smtClean="0"/>
              <a:t> - </a:t>
            </a:r>
            <a:r>
              <a:rPr lang="cs-CZ" dirty="0" smtClean="0"/>
              <a:t>krátké linie, které naznačují směr sklonu reliéfu a umísťují se kolmo k vrstevnicím ve směru největšího sklonu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endParaRPr lang="cs-CZ" b="1" i="1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barevná hypsometrie </a:t>
            </a:r>
            <a:r>
              <a:rPr lang="cs-CZ" dirty="0" smtClean="0"/>
              <a:t>spočívá v barevném nespojitém znázornění výšek zemského povrchu po jednotlivých výškových stupních. </a:t>
            </a:r>
            <a:r>
              <a:rPr lang="cs-CZ" dirty="0" err="1" smtClean="0"/>
              <a:t>Výškovým stupněm rozumíme výškový rozdíl vrstevnic, kterými je ohraničen. Výšková vrstva pak představuje plochu mezi vrstevnicemi, které ohraničují výškový stupeň.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endParaRPr lang="cs-CZ" b="1" i="1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šrafy - </a:t>
            </a:r>
            <a:r>
              <a:rPr lang="cs-CZ" dirty="0" smtClean="0"/>
              <a:t>krátké linie, kterými se v mapě zobrazují půdorysné průměty částí spádnic zemského povrchu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57158" y="357166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800" b="1" dirty="0" err="1" smtClean="0"/>
              <a:t>Fyzickogeografické</a:t>
            </a:r>
            <a:r>
              <a:rPr lang="cs-CZ" sz="2800" b="1" dirty="0" smtClean="0"/>
              <a:t>  a </a:t>
            </a:r>
            <a:r>
              <a:rPr lang="cs-CZ" sz="2800" b="1" dirty="0" err="1" smtClean="0"/>
              <a:t>sociekonomické</a:t>
            </a:r>
            <a:r>
              <a:rPr lang="cs-CZ" sz="2800" b="1" dirty="0" smtClean="0"/>
              <a:t> prvky mapy</a:t>
            </a:r>
            <a:endParaRPr lang="cs-CZ" sz="2800" b="1" dirty="0"/>
          </a:p>
        </p:txBody>
      </p:sp>
      <p:sp>
        <p:nvSpPr>
          <p:cNvPr id="6" name="Obdélník 5"/>
          <p:cNvSpPr/>
          <p:nvPr/>
        </p:nvSpPr>
        <p:spPr>
          <a:xfrm>
            <a:off x="214282" y="1357298"/>
            <a:ext cx="89297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sídla</a:t>
            </a:r>
            <a:r>
              <a:rPr lang="cs-CZ" dirty="0" smtClean="0"/>
              <a:t> - města, vesnice, osady, samoty či další hospodářsky a kulturně důležité objekty (kostely, vysílače, transformátorové stanice </a:t>
            </a:r>
            <a:r>
              <a:rPr lang="cs-CZ" dirty="0" err="1" smtClean="0"/>
              <a:t>apod</a:t>
            </a:r>
            <a:endParaRPr lang="cs-CZ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komunikace</a:t>
            </a:r>
            <a:r>
              <a:rPr lang="cs-CZ" dirty="0" smtClean="0"/>
              <a:t> - zahrnují celou řadu prvků, železnice, pozemní komunikace, vodní cesty, potrubní dopravu, telekomunikace, elektrické vedení apod., v obecně geografických mapách se ze železničních tratí zakreslují jen rychlíkové tratě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hranice</a:t>
            </a:r>
            <a:r>
              <a:rPr lang="cs-CZ" dirty="0" smtClean="0"/>
              <a:t> - linie, které oddělují plochy jednotlivých administrativních celků, přírodních celků apod., při shodném průběhu hranic různého řádu se zakresluje hranice řádově vyšší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vodní toky</a:t>
            </a:r>
            <a:r>
              <a:rPr lang="cs-CZ" dirty="0" smtClean="0"/>
              <a:t> - představují kostru mapy, stálé vodní toky jsou znázorněny modrou spojitou čárou, periodické toky čárkovanou čárou, 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b="1" i="1" dirty="0" smtClean="0"/>
              <a:t>půdní a rostlinný kryt</a:t>
            </a:r>
            <a:r>
              <a:rPr lang="cs-CZ" dirty="0" smtClean="0"/>
              <a:t> - mimo sídla se používají slabší nebo tečkované linie, uvnitř a na okraji sídel plné linie, výplň tvoří vzorkový rastr, lesní plochy se znázorňují zelenou barvou a doplňují se znaky pro odlišení druhů porostů, pro ornou půdu se na topografických mapách volí bílá barva, louky a pastviny se znázorňují bíle s doplňkovým znakem, ostatní zemědělská půda světle zeleně s doplňkovým znakem ….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57158" y="285728"/>
            <a:ext cx="6500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800" b="1" dirty="0" smtClean="0"/>
              <a:t>Pomocné prvky mapy </a:t>
            </a:r>
            <a:endParaRPr lang="cs-CZ" sz="2800" b="1" dirty="0"/>
          </a:p>
        </p:txBody>
      </p:sp>
      <p:sp>
        <p:nvSpPr>
          <p:cNvPr id="7" name="Obdélník 6"/>
          <p:cNvSpPr/>
          <p:nvPr/>
        </p:nvSpPr>
        <p:spPr>
          <a:xfrm>
            <a:off x="571472" y="1142984"/>
            <a:ext cx="800105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popis </a:t>
            </a:r>
          </a:p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legenda, znakový klíč</a:t>
            </a:r>
          </a:p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vysvětlivky </a:t>
            </a:r>
          </a:p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tiráž </a:t>
            </a:r>
          </a:p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veškeré doplňující informace na mapovém listu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42976" y="1643050"/>
            <a:ext cx="7143800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rozmístění základních náležitostí díla závisí na - měřítku, zobrazení, tvaru území, formátu papíru</a:t>
            </a:r>
          </a:p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základní prvky kompozice mapy - název, legenda, měřítko, tiráž, mapové pole</a:t>
            </a:r>
          </a:p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nadstavbové prvky kompozice mapy směrovka, logo, tabulka, text, obr….</a:t>
            </a:r>
          </a:p>
        </p:txBody>
      </p:sp>
      <p:sp>
        <p:nvSpPr>
          <p:cNvPr id="6" name="Obdélník 5"/>
          <p:cNvSpPr/>
          <p:nvPr/>
        </p:nvSpPr>
        <p:spPr>
          <a:xfrm>
            <a:off x="357158" y="571480"/>
            <a:ext cx="6500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800" b="1" dirty="0" smtClean="0"/>
              <a:t>Základní prvky kompozice mapy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71604" y="1714488"/>
            <a:ext cx="7343294" cy="1470025"/>
          </a:xfrm>
        </p:spPr>
        <p:txBody>
          <a:bodyPr>
            <a:normAutofit fontScale="90000"/>
          </a:bodyPr>
          <a:lstStyle/>
          <a:p>
            <a:pPr algn="l"/>
            <a:r>
              <a:rPr lang="cs-CZ" sz="3600" dirty="0" smtClean="0"/>
              <a:t>Mapy a jejich třídění, obsah, prvky mapy.  Mapová kompozice, legenda a doplňkové prvky mapy.   </a:t>
            </a:r>
            <a:br>
              <a:rPr lang="cs-CZ" sz="3600" dirty="0" smtClean="0"/>
            </a:br>
            <a:endParaRPr 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42910" y="3357562"/>
            <a:ext cx="727280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 smtClean="0"/>
              <a:t>Třídění map</a:t>
            </a:r>
          </a:p>
          <a:p>
            <a:pPr>
              <a:spcBef>
                <a:spcPct val="50000"/>
              </a:spcBef>
            </a:pPr>
            <a:r>
              <a:rPr lang="cs-CZ" sz="2000" dirty="0" smtClean="0"/>
              <a:t>Obsah a náplň map</a:t>
            </a:r>
          </a:p>
          <a:p>
            <a:pPr>
              <a:spcBef>
                <a:spcPct val="50000"/>
              </a:spcBef>
            </a:pPr>
            <a:r>
              <a:rPr lang="cs-CZ" sz="2000" dirty="0" smtClean="0"/>
              <a:t>Prvky mapy</a:t>
            </a:r>
          </a:p>
          <a:p>
            <a:pPr>
              <a:spcBef>
                <a:spcPct val="50000"/>
              </a:spcBef>
            </a:pPr>
            <a:r>
              <a:rPr lang="cs-CZ" sz="2000" dirty="0" smtClean="0"/>
              <a:t>Kompozice mapy</a:t>
            </a:r>
          </a:p>
          <a:p>
            <a:pPr>
              <a:spcBef>
                <a:spcPct val="50000"/>
              </a:spcBef>
            </a:pPr>
            <a:r>
              <a:rPr lang="cs-CZ" sz="2000" dirty="0" smtClean="0"/>
              <a:t>Legenda</a:t>
            </a:r>
          </a:p>
          <a:p>
            <a:pPr>
              <a:spcBef>
                <a:spcPct val="50000"/>
              </a:spcBef>
            </a:pPr>
            <a:r>
              <a:rPr lang="cs-CZ" sz="2000" dirty="0" smtClean="0"/>
              <a:t>Doplňkové prvky mapy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1374" y="0"/>
            <a:ext cx="907262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/>
              <a:t>Kompozice je vlastní rozložení prvků kartografického díla na vybraném zobrazovacím médiu </a:t>
            </a:r>
          </a:p>
          <a:p>
            <a:endParaRPr lang="cs-CZ" dirty="0" smtClean="0"/>
          </a:p>
          <a:p>
            <a:r>
              <a:rPr lang="cs-CZ" sz="2400" dirty="0" smtClean="0"/>
              <a:t>Kompoziční prvky jsou: </a:t>
            </a:r>
          </a:p>
          <a:p>
            <a:endParaRPr lang="cs-CZ" sz="2400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sz="2400" b="1" i="1" dirty="0" smtClean="0"/>
              <a:t>Zrcadlo mapy </a:t>
            </a:r>
            <a:r>
              <a:rPr lang="cs-CZ" sz="2400" dirty="0" smtClean="0"/>
              <a:t>– grafické rozmístění obrysů všech částí mapy v rámci formátu mapy, mapového listu nebo strany atlasu</a:t>
            </a:r>
          </a:p>
          <a:p>
            <a:pPr>
              <a:buClr>
                <a:schemeClr val="accent2"/>
              </a:buClr>
            </a:pPr>
            <a:endParaRPr lang="cs-CZ" sz="2400" b="1" i="1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sz="2400" b="1" i="1" dirty="0" smtClean="0"/>
              <a:t>Mapové pole </a:t>
            </a:r>
            <a:r>
              <a:rPr lang="cs-CZ" sz="2400" dirty="0" smtClean="0"/>
              <a:t>- plocha zobrazující vlastní obsah mapy - obvykle ohraničená - vyplněno obsahem mapy - Tvar - Zaujímá největší částí mapového listu </a:t>
            </a:r>
          </a:p>
          <a:p>
            <a:pPr>
              <a:buClr>
                <a:schemeClr val="accent2"/>
              </a:buClr>
            </a:pPr>
            <a:endParaRPr lang="cs-CZ" sz="2400" b="1" i="1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sz="2400" b="1" i="1" dirty="0" smtClean="0"/>
              <a:t>Nadpis  </a:t>
            </a:r>
            <a:r>
              <a:rPr lang="cs-CZ" sz="2400" dirty="0" smtClean="0"/>
              <a:t>- umístění nadpisu, název mapy, </a:t>
            </a:r>
            <a:r>
              <a:rPr lang="cs-CZ" sz="2400" dirty="0" err="1" smtClean="0"/>
              <a:t>tématický</a:t>
            </a:r>
            <a:r>
              <a:rPr lang="cs-CZ" sz="2400" dirty="0" smtClean="0"/>
              <a:t> , geografický a časový aspekt názvu přesto musí být název úplný, výstižný a stručný</a:t>
            </a:r>
          </a:p>
          <a:p>
            <a:pPr>
              <a:buClr>
                <a:schemeClr val="accent2"/>
              </a:buClr>
            </a:pPr>
            <a:endParaRPr lang="cs-CZ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214282" y="5572140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57158" y="0"/>
            <a:ext cx="8358246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/>
              <a:t>Legenda </a:t>
            </a:r>
            <a:endParaRPr lang="cs-CZ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sz="2000" b="1" i="1" dirty="0" smtClean="0"/>
              <a:t>slouží</a:t>
            </a:r>
            <a:r>
              <a:rPr lang="cs-CZ" sz="2000" dirty="0" smtClean="0"/>
              <a:t> k výkladu použitých mapových znaků, ostatních kartografických vyjadřovacích prostředků, barevných stupnic. </a:t>
            </a:r>
          </a:p>
          <a:p>
            <a:endParaRPr lang="cs-CZ" sz="2000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sz="2000" b="1" dirty="0" smtClean="0"/>
              <a:t>musí </a:t>
            </a:r>
            <a:r>
              <a:rPr lang="cs-CZ" sz="2000" dirty="0" smtClean="0"/>
              <a:t>být  úplná uspořádaná srozumitelná nezávislá v souladu s označením v mapě, tvorba je velmi náročná a vyžaduje značné zkušenosti, </a:t>
            </a:r>
          </a:p>
          <a:p>
            <a:r>
              <a:rPr lang="cs-CZ" sz="2000" dirty="0" smtClean="0"/>
              <a:t>	Stanovení obsahu mapy a návrh znakového klíče </a:t>
            </a:r>
          </a:p>
          <a:p>
            <a:r>
              <a:rPr lang="cs-CZ" sz="2000" dirty="0" smtClean="0"/>
              <a:t>	Strukturalizace obsahu a hierarchie kresby </a:t>
            </a:r>
          </a:p>
          <a:p>
            <a:r>
              <a:rPr lang="cs-CZ" sz="2000" dirty="0" smtClean="0"/>
              <a:t>	Uspořádání  a upřesnění znakového klíče </a:t>
            </a:r>
          </a:p>
          <a:p>
            <a:r>
              <a:rPr lang="cs-CZ" sz="2000" dirty="0" smtClean="0"/>
              <a:t>	Postupy generalizace mapového obsahu a legendy </a:t>
            </a:r>
          </a:p>
          <a:p>
            <a:r>
              <a:rPr lang="cs-CZ" sz="2000" dirty="0" smtClean="0"/>
              <a:t>	Stanovení definitivní podoby legendy a znakového klíče a zásad 	generalizace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sz="2000" b="1" i="1" dirty="0" smtClean="0"/>
              <a:t>součástí </a:t>
            </a:r>
            <a:r>
              <a:rPr lang="cs-CZ" sz="2000" b="1" i="1" dirty="0" err="1" smtClean="0"/>
              <a:t>mimorámových</a:t>
            </a:r>
            <a:r>
              <a:rPr lang="cs-CZ" sz="2000" b="1" i="1" dirty="0" smtClean="0"/>
              <a:t> údajů je měřítko mapy </a:t>
            </a:r>
            <a:r>
              <a:rPr lang="cs-CZ" sz="2000" dirty="0" smtClean="0"/>
              <a:t>které vyjadřuje poměr nakreslené délky na mapě odpovídající délce ve skutečnosti , tento poměr se vyjadřuje zlomkem 1 : M (1 : 50 000), kde M je měřítkové číslo, udávající kolikrát je délka na mapě menší než ve skutečnosti. Měřítko může být číselné (1 : M) - slovní (1 cm na mapě odpovídá 10 km ve skutečnosti) a grafické </a:t>
            </a:r>
          </a:p>
          <a:p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214282" y="5643578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5720" y="0"/>
            <a:ext cx="857256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/>
              <a:t>Doplňkové prvky mapy</a:t>
            </a:r>
          </a:p>
          <a:p>
            <a:endParaRPr lang="cs-CZ" sz="2000" b="1" i="1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sz="2000" b="1" i="1" dirty="0" smtClean="0"/>
              <a:t>Tiráž - </a:t>
            </a:r>
            <a:r>
              <a:rPr lang="cs-CZ" sz="2000" dirty="0" err="1" smtClean="0"/>
              <a:t>metadatové</a:t>
            </a:r>
            <a:r>
              <a:rPr lang="cs-CZ" sz="2000" dirty="0" smtClean="0"/>
              <a:t> údaje, autor (instituce), místo vydání (zhotovení), rok vydání (zhotovení) </a:t>
            </a:r>
          </a:p>
          <a:p>
            <a:r>
              <a:rPr lang="cs-CZ" sz="2000" dirty="0" smtClean="0"/>
              <a:t> </a:t>
            </a:r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sz="2000" b="1" i="1" dirty="0" smtClean="0"/>
              <a:t>Doplňující údaje - </a:t>
            </a:r>
            <a:r>
              <a:rPr lang="cs-CZ" sz="2000" dirty="0" smtClean="0"/>
              <a:t>ISBN, ISSN, Náklad, Autorská práva, Podkladová data, edice aj. </a:t>
            </a:r>
          </a:p>
          <a:p>
            <a:pPr>
              <a:buClr>
                <a:schemeClr val="accent2"/>
              </a:buClr>
            </a:pPr>
            <a:endParaRPr lang="cs-CZ" sz="2000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sz="2000" b="1" i="1" dirty="0" smtClean="0"/>
              <a:t>Marginálie - </a:t>
            </a:r>
            <a:r>
              <a:rPr lang="cs-CZ" sz="2000" dirty="0" smtClean="0"/>
              <a:t>prvek, obvykle na vnější straně rámu mapy, který dává uživateli další verbální, číselné nebo obrazové informace mimo vlastního obrazu mapy. Rozšiřují, vysvětlují a obohacují hlavní téma mapy, jsou určeny na základě zrcadla mapy, obsahově i stylem grafiky by měly navazovat na obsah a styl mapového pole, rozlišují se textové marginálie (doprovodné texty a tabulky) a grafické marginálie (grafy, profily, doplňkové mapky, řezy, fotografie, kresby, </a:t>
            </a:r>
            <a:r>
              <a:rPr lang="cs-CZ" sz="2000" dirty="0" err="1" smtClean="0"/>
              <a:t>blokdiagramy</a:t>
            </a:r>
            <a:r>
              <a:rPr lang="cs-CZ" sz="2000" dirty="0" smtClean="0"/>
              <a:t>) </a:t>
            </a:r>
          </a:p>
          <a:p>
            <a:pPr>
              <a:buClr>
                <a:schemeClr val="accent2"/>
              </a:buClr>
            </a:pPr>
            <a:endParaRPr lang="cs-CZ" sz="2000" dirty="0" smtClean="0"/>
          </a:p>
          <a:p>
            <a:pPr>
              <a:buClr>
                <a:schemeClr val="accent2"/>
              </a:buClr>
              <a:buFont typeface="Arial" pitchFamily="34" charset="0"/>
              <a:buChar char="•"/>
            </a:pPr>
            <a:r>
              <a:rPr lang="cs-CZ" sz="2000" b="1" i="1" dirty="0" smtClean="0"/>
              <a:t>Směrovka </a:t>
            </a:r>
            <a:r>
              <a:rPr lang="cs-CZ" sz="2000" dirty="0" smtClean="0"/>
              <a:t>/ severka / směrová růžice specifickým prvkem mapy natočení zeměpisné sítě není orientovaná k severu pro co největší jednoduchost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85720" y="357166"/>
            <a:ext cx="87154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Podle zobrazeného území nebo prostoru - astronomické mapy, </a:t>
            </a:r>
            <a:r>
              <a:rPr kumimoji="0" lang="cs-CZ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mapy</a:t>
            </a: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Země, mapy planet a Měsíce, hvězdné oblohy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06" name="Picture 2" descr="G:\MU - zima 2016\2Prednaska\astronom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5720" y="1285860"/>
            <a:ext cx="3929090" cy="3769888"/>
          </a:xfrm>
          <a:prstGeom prst="rect">
            <a:avLst/>
          </a:prstGeom>
          <a:noFill/>
        </p:spPr>
      </p:pic>
      <p:pic>
        <p:nvPicPr>
          <p:cNvPr id="72707" name="Picture 3" descr="G:\MU - zima 2016\2Prednaska\mo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229173"/>
            <a:ext cx="4000528" cy="3894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85720" y="357166"/>
            <a:ext cx="87154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Podle účelu  - mapy školní , mapy pro veřejnost, mapy vědecké , mapy vojenské</a:t>
            </a: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…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1074" name="Picture 2" descr="G:\MU - zima 2016\2Prednaska\školn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285860"/>
            <a:ext cx="4554033" cy="3143272"/>
          </a:xfrm>
          <a:prstGeom prst="rect">
            <a:avLst/>
          </a:prstGeom>
          <a:noFill/>
        </p:spPr>
      </p:pic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8" cstate="print"/>
          <a:srcRect l="12500" t="35417" r="45898" b="17708"/>
          <a:stretch>
            <a:fillRect/>
          </a:stretch>
        </p:blipFill>
        <p:spPr bwMode="auto">
          <a:xfrm>
            <a:off x="4143372" y="2814227"/>
            <a:ext cx="4643438" cy="294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9" cstate="print"/>
          <a:srcRect l="12500" t="35417" r="47070" b="16666"/>
          <a:stretch>
            <a:fillRect/>
          </a:stretch>
        </p:blipFill>
        <p:spPr bwMode="auto">
          <a:xfrm>
            <a:off x="357158" y="3071810"/>
            <a:ext cx="4000496" cy="266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10" cstate="print"/>
          <a:srcRect l="14062" t="35417" r="46680" b="17708"/>
          <a:stretch>
            <a:fillRect/>
          </a:stretch>
        </p:blipFill>
        <p:spPr bwMode="auto">
          <a:xfrm>
            <a:off x="4357686" y="857232"/>
            <a:ext cx="4214842" cy="283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85720" y="357166"/>
            <a:ext cx="87154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Podle měřítka -  mapy velkého měřítka,  mapy středního měřítka  a mapy malého měřítka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7" cstate="print"/>
          <a:srcRect l="35742" t="18750" r="13281" b="23958"/>
          <a:stretch>
            <a:fillRect/>
          </a:stretch>
        </p:blipFill>
        <p:spPr bwMode="auto">
          <a:xfrm>
            <a:off x="500034" y="1142984"/>
            <a:ext cx="395506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8" cstate="print"/>
          <a:srcRect l="48828" t="17708" r="12500" b="26042"/>
          <a:stretch>
            <a:fillRect/>
          </a:stretch>
        </p:blipFill>
        <p:spPr bwMode="auto">
          <a:xfrm>
            <a:off x="1428728" y="3857628"/>
            <a:ext cx="2357454" cy="192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1" name="Picture 5" descr="G:\MU - zima 2016\2Prednaska\europe_pol_20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2928934"/>
            <a:ext cx="3143272" cy="2877684"/>
          </a:xfrm>
          <a:prstGeom prst="rect">
            <a:avLst/>
          </a:prstGeom>
          <a:noFill/>
        </p:spPr>
      </p:pic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10" cstate="print"/>
          <a:srcRect l="35352" t="17708" r="27148" b="27083"/>
          <a:stretch>
            <a:fillRect/>
          </a:stretch>
        </p:blipFill>
        <p:spPr bwMode="auto">
          <a:xfrm>
            <a:off x="5000628" y="928670"/>
            <a:ext cx="3286148" cy="272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85720" y="214290"/>
            <a:ext cx="87154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Podle počtu mapových listů - samostatné mapy mapová díla, soubory map, atlasy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2" name="Picture 2" descr="G:\MU - zima 2016\2Prednaska\times-atlas-of-the-world-10294141905.jpg"/>
          <p:cNvPicPr>
            <a:picLocks noChangeAspect="1" noChangeArrowheads="1"/>
          </p:cNvPicPr>
          <p:nvPr/>
        </p:nvPicPr>
        <p:blipFill>
          <a:blip r:embed="rId7" cstate="print"/>
          <a:srcRect t="12698"/>
          <a:stretch>
            <a:fillRect/>
          </a:stretch>
        </p:blipFill>
        <p:spPr bwMode="auto">
          <a:xfrm>
            <a:off x="357158" y="1071546"/>
            <a:ext cx="4500594" cy="3929080"/>
          </a:xfrm>
          <a:prstGeom prst="rect">
            <a:avLst/>
          </a:prstGeom>
          <a:noFill/>
        </p:spPr>
      </p:pic>
      <p:pic>
        <p:nvPicPr>
          <p:cNvPr id="133123" name="Picture 3" descr="G:\MU - zima 2016\2Prednaska\atlascesko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785794"/>
            <a:ext cx="3143272" cy="2029656"/>
          </a:xfrm>
          <a:prstGeom prst="rect">
            <a:avLst/>
          </a:prstGeom>
          <a:noFill/>
        </p:spPr>
      </p:pic>
      <p:pic>
        <p:nvPicPr>
          <p:cNvPr id="133124" name="Picture 4" descr="G:\MU - zima 2016\2Prednaska\turistickyatlasslovenska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504" y="2928934"/>
            <a:ext cx="3714776" cy="2791389"/>
          </a:xfrm>
          <a:prstGeom prst="rect">
            <a:avLst/>
          </a:prstGeom>
          <a:noFill/>
        </p:spPr>
      </p:pic>
      <p:pic>
        <p:nvPicPr>
          <p:cNvPr id="133125" name="Picture 5" descr="G:\MU - zima 2016\2Prednaska\MV-KSS-KOSICE-MAPY-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5918" y="3429000"/>
            <a:ext cx="3111504" cy="2333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85720" y="357166"/>
            <a:ext cx="87154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Podle formy - kreslené mapy, </a:t>
            </a:r>
            <a:r>
              <a:rPr kumimoji="0" lang="cs-CZ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fotomapy</a:t>
            </a: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 </a:t>
            </a:r>
            <a:r>
              <a:rPr kumimoji="0" lang="cs-CZ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anaglyfové</a:t>
            </a: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mapy,  digitální mapy, reliéfní mapy, pohledové mapy, plastické mapy, </a:t>
            </a:r>
            <a:r>
              <a:rPr kumimoji="0" lang="cs-CZ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ortofotomapy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147" name="Picture 3" descr="G:\MU - zima 2016\2Prednaska\stažený soubo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1714488"/>
            <a:ext cx="2643206" cy="1982405"/>
          </a:xfrm>
          <a:prstGeom prst="rect">
            <a:avLst/>
          </a:prstGeom>
          <a:noFill/>
        </p:spPr>
      </p:pic>
      <p:pic>
        <p:nvPicPr>
          <p:cNvPr id="134148" name="Picture 4" descr="G:\MU - zima 2016\2Prednaska\loret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3143248"/>
            <a:ext cx="3585003" cy="2428892"/>
          </a:xfrm>
          <a:prstGeom prst="rect">
            <a:avLst/>
          </a:prstGeom>
          <a:noFill/>
        </p:spPr>
      </p:pic>
      <p:pic>
        <p:nvPicPr>
          <p:cNvPr id="134146" name="Picture 2" descr="G:\MU - zima 2016\2Prednaska\3d-anaglyph-b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7422" y="1571612"/>
            <a:ext cx="2500330" cy="1406436"/>
          </a:xfrm>
          <a:prstGeom prst="rect">
            <a:avLst/>
          </a:prstGeom>
          <a:noFill/>
        </p:spPr>
      </p:pic>
      <p:pic>
        <p:nvPicPr>
          <p:cNvPr id="134149" name="Picture 5" descr="G:\MU - zima 2016\2Prednaska\2014-12-Projekt-NAKI-Mapy-Vectormap-LLS.png"/>
          <p:cNvPicPr>
            <a:picLocks noChangeAspect="1" noChangeArrowheads="1"/>
          </p:cNvPicPr>
          <p:nvPr/>
        </p:nvPicPr>
        <p:blipFill>
          <a:blip r:embed="rId10" cstate="print"/>
          <a:srcRect l="7279" t="21853" r="10835" b="4392"/>
          <a:stretch>
            <a:fillRect/>
          </a:stretch>
        </p:blipFill>
        <p:spPr bwMode="auto">
          <a:xfrm>
            <a:off x="5429256" y="1500174"/>
            <a:ext cx="3214710" cy="1928826"/>
          </a:xfrm>
          <a:prstGeom prst="rect">
            <a:avLst/>
          </a:prstGeom>
          <a:noFill/>
        </p:spPr>
      </p:pic>
      <p:pic>
        <p:nvPicPr>
          <p:cNvPr id="134151" name="Picture 7" descr="G:\MU - zima 2016\2Prednaska\ortofoto20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14942" y="3500438"/>
            <a:ext cx="3711065" cy="2358692"/>
          </a:xfrm>
          <a:prstGeom prst="rect">
            <a:avLst/>
          </a:prstGeom>
          <a:noFill/>
        </p:spPr>
      </p:pic>
      <p:pic>
        <p:nvPicPr>
          <p:cNvPr id="134150" name="Picture 6" descr="G:\MU - zima 2016\2Prednaska\21603405_800_800_wm_fit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86116" y="2571744"/>
            <a:ext cx="3107553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85720" y="357166"/>
            <a:ext cx="87154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Podle mapového obsahu -  katastrální, topografické, obecně geografické, tematické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 l="35742" t="18750" r="13281" b="23958"/>
          <a:stretch>
            <a:fillRect/>
          </a:stretch>
        </p:blipFill>
        <p:spPr bwMode="auto">
          <a:xfrm>
            <a:off x="500034" y="1142984"/>
            <a:ext cx="395506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/>
          <a:srcRect l="35352" t="17708" r="27148" b="27083"/>
          <a:stretch>
            <a:fillRect/>
          </a:stretch>
        </p:blipFill>
        <p:spPr bwMode="auto">
          <a:xfrm>
            <a:off x="5000628" y="928670"/>
            <a:ext cx="3286148" cy="272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 descr="G:\MU - zima 2016\2Prednaska\europe_pol_20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2928934"/>
            <a:ext cx="3143272" cy="2877684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0" cstate="print"/>
          <a:srcRect l="12500" t="35417" r="47070" b="16666"/>
          <a:stretch>
            <a:fillRect/>
          </a:stretch>
        </p:blipFill>
        <p:spPr bwMode="auto">
          <a:xfrm>
            <a:off x="1000100" y="3143248"/>
            <a:ext cx="4000496" cy="266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7136474"/>
              </p:ext>
            </p:extLst>
          </p:nvPr>
        </p:nvGraphicFramePr>
        <p:xfrm>
          <a:off x="179512" y="5406182"/>
          <a:ext cx="8712968" cy="1451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85720" y="357166"/>
            <a:ext cx="8715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Podle způsobu vzniku - původní mapy, odvozené mapy  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5170" name="Picture 2" descr="G:\MU - zima 2016\2Prednaska\e6f84f05a02abbabff1b48886aef9f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785794"/>
            <a:ext cx="4813881" cy="35719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/>
          <a:srcRect l="35352" t="17708" r="27148" b="27083"/>
          <a:stretch>
            <a:fillRect/>
          </a:stretch>
        </p:blipFill>
        <p:spPr bwMode="auto">
          <a:xfrm>
            <a:off x="4071934" y="2071678"/>
            <a:ext cx="457203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7193</TotalTime>
  <Words>926</Words>
  <Application>Microsoft Office PowerPoint</Application>
  <PresentationFormat>Předvádění na obrazovce (4:3)</PresentationFormat>
  <Paragraphs>231</Paragraphs>
  <Slides>22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Jmění</vt:lpstr>
      <vt:lpstr>Kartografie pro geografy 3. přednáška 18.10.2018</vt:lpstr>
      <vt:lpstr>Mapy a jejich třídění, obsah, prvky mapy.  Mapová kompozice, legenda a doplňkové prvky mapy.    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</vt:vector>
  </TitlesOfParts>
  <Company>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</dc:title>
  <dc:creator>Aleš Ruda</dc:creator>
  <cp:keywords>GIS, regionální rozvoj</cp:keywords>
  <cp:lastModifiedBy>Safar_V</cp:lastModifiedBy>
  <cp:revision>308</cp:revision>
  <dcterms:created xsi:type="dcterms:W3CDTF">2007-05-26T11:26:38Z</dcterms:created>
  <dcterms:modified xsi:type="dcterms:W3CDTF">2018-10-18T09:49:14Z</dcterms:modified>
</cp:coreProperties>
</file>