
<file path=[Content_Types].xml><?xml version="1.0" encoding="utf-8"?>
<Types xmlns="http://schemas.openxmlformats.org/package/2006/content-types">
  <Override PartName="/ppt/slides/slide47.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diagrams/layout39.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notesSlides/notesSlide41.xml" ContentType="application/vnd.openxmlformats-officedocument.presentationml.notesSlide+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notesSlides/notesSlide7.xml" ContentType="application/vnd.openxmlformats-officedocument.presentationml.notesSlide+xml"/>
  <Override PartName="/ppt/diagrams/colors27.xml" ContentType="application/vnd.openxmlformats-officedocument.drawingml.diagramColors+xml"/>
  <Override PartName="/ppt/diagrams/layout42.xml" ContentType="application/vnd.openxmlformats-officedocument.drawingml.diagramLayout+xml"/>
  <Override PartName="/ppt/diagrams/colors4.xml" ContentType="application/vnd.openxmlformats-officedocument.drawingml.diagramColors+xml"/>
  <Override PartName="/ppt/diagrams/drawing10.xml" ContentType="application/vnd.ms-office.drawingml.diagramDrawing+xml"/>
  <Override PartName="/ppt/diagrams/data18.xml" ContentType="application/vnd.openxmlformats-officedocument.drawingml.diagramData+xml"/>
  <Override PartName="/ppt/diagrams/colors52.xml" ContentType="application/vnd.openxmlformats-officedocument.drawingml.diagramColors+xml"/>
  <Override PartName="/ppt/slides/slide19.xml" ContentType="application/vnd.openxmlformats-officedocument.presentationml.slide+xml"/>
  <Default Extension="png" ContentType="image/png"/>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slides/slide44.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layout58.xml" ContentType="application/vnd.openxmlformats-officedocument.drawingml.diagramLayout+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notesSlides/notesSlide13.xml" ContentType="application/vnd.openxmlformats-officedocument.presentationml.notesSlide+xml"/>
  <Override PartName="/ppt/diagrams/layout36.xml" ContentType="application/vnd.openxmlformats-officedocument.drawingml.diagramLayout+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50.xml" ContentType="application/vnd.openxmlformats-officedocument.drawingml.diagramStyle+xml"/>
  <Override PartName="/ppt/diagrams/drawing51.xml" ContentType="application/vnd.ms-office.drawingml.diagramDrawing+xml"/>
  <Override PartName="/ppt/diagrams/colors57.xml" ContentType="application/vnd.openxmlformats-officedocument.drawingml.diagramColors+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diagrams/colors46.xml" ContentType="application/vnd.openxmlformats-officedocument.drawingml.diagramColors+xml"/>
  <Override PartName="/ppt/diagrams/data48.xml" ContentType="application/vnd.openxmlformats-officedocument.drawingml.diagramData+xml"/>
  <Override PartName="/ppt/diagrams/data59.xml" ContentType="application/vnd.openxmlformats-officedocument.drawingml.diagramData+xml"/>
  <Override PartName="/ppt/diagrams/layout61.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diagrams/layout50.xml" ContentType="application/vnd.openxmlformats-officedocument.drawingml.diagramLayout+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diagrams/data51.xml" ContentType="application/vnd.openxmlformats-officedocument.drawingml.diagramData+xml"/>
  <Override PartName="/ppt/diagrams/data62.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diagrams/quickStyle19.xml" ContentType="application/vnd.openxmlformats-officedocument.drawingml.diagramStyle+xml"/>
  <Override PartName="/ppt/notesSlides/notesSlide18.xml" ContentType="application/vnd.openxmlformats-officedocument.presentationml.notesSlide+xml"/>
  <Override PartName="/ppt/diagrams/data40.xml" ContentType="application/vnd.openxmlformats-officedocument.drawingml.diagramData+xml"/>
  <Override PartName="/ppt/slides/slide41.xml" ContentType="application/vnd.openxmlformats-officedocument.presentationml.slide+xml"/>
  <Override PartName="/ppt/diagrams/quickStyle55.xml" ContentType="application/vnd.openxmlformats-officedocument.drawingml.diagramStyle+xml"/>
  <Override PartName="/ppt/diagrams/drawing56.xml" ContentType="application/vnd.ms-office.drawingml.diagramDrawing+xml"/>
  <Override PartName="/ppt/notesSlides/notesSlide43.xml" ContentType="application/vnd.openxmlformats-officedocument.presentationml.notes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diagrams/drawing45.xml" ContentType="application/vnd.ms-office.drawingml.diagramDrawing+xml"/>
  <Override PartName="/ppt/notesSlides/notesSlide32.xml" ContentType="application/vnd.openxmlformats-officedocument.presentationml.notesSlide+xml"/>
  <Override PartName="/ppt/diagrams/layout5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notesSlides/notesSlide9.xml" ContentType="application/vnd.openxmlformats-officedocument.presentationml.notesSlide+xml"/>
  <Override PartName="/ppt/diagrams/drawing23.xml" ContentType="application/vnd.ms-office.drawingml.diagramDrawing+xml"/>
  <Override PartName="/ppt/diagrams/colors29.xml" ContentType="application/vnd.openxmlformats-officedocument.drawingml.diagramColors+xml"/>
  <Override PartName="/ppt/notesSlides/notesSlide21.xml" ContentType="application/vnd.openxmlformats-officedocument.presentationml.notesSlide+xml"/>
  <Override PartName="/ppt/diagrams/layout44.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notesSlides/notesSlide10.xml" ContentType="application/vnd.openxmlformats-officedocument.presentationml.notesSlide+xml"/>
  <Override PartName="/ppt/diagrams/layout33.xml" ContentType="application/vnd.openxmlformats-officedocument.drawingml.diagramLayout+xml"/>
  <Override PartName="/ppt/diagrams/colors54.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slides/slide57.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notesSlides/notesSlide15.xml" ContentType="application/vnd.openxmlformats-officedocument.presentationml.notesSlide+xml"/>
  <Override PartName="/ppt/diagrams/layout38.xml" ContentType="application/vnd.openxmlformats-officedocument.drawingml.diagramLayout+xml"/>
  <Override PartName="/ppt/notesSlides/notesSlide26.xml" ContentType="application/vnd.openxmlformats-officedocument.presentationml.notesSlide+xml"/>
  <Override PartName="/ppt/diagrams/layout49.xml" ContentType="application/vnd.openxmlformats-officedocument.drawingml.diagramLayout+xml"/>
  <Override PartName="/ppt/slideLayouts/slideLayout12.xml" ContentType="application/vnd.openxmlformats-officedocument.presentationml.slideLayout+xml"/>
  <Override PartName="/ppt/diagrams/layout27.xml" ContentType="application/vnd.openxmlformats-officedocument.drawingml.diagramLayout+xml"/>
  <Override PartName="/ppt/diagrams/quickStyle52.xml" ContentType="application/vnd.openxmlformats-officedocument.drawingml.diagramStyle+xml"/>
  <Override PartName="/ppt/diagrams/drawing53.xml" ContentType="application/vnd.ms-office.drawingml.diagramDrawing+xml"/>
  <Override PartName="/ppt/diagrams/colors59.xml" ContentType="application/vnd.openxmlformats-officedocument.drawingml.diagramColors+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colors48.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diagrams/drawing58.xml" ContentType="application/vnd.ms-office.drawingml.diagramDrawing+xml"/>
  <Override PartName="/ppt/notesSlides/notesSlide45.xml" ContentType="application/vnd.openxmlformats-officedocument.presentationml.notesSlide+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diagrams/quickStyle46.xml" ContentType="application/vnd.openxmlformats-officedocument.drawingml.diagramStyle+xml"/>
  <Override PartName="/ppt/diagrams/drawing47.xml" ContentType="application/vnd.ms-office.drawingml.diagramDrawing+xml"/>
  <Override PartName="/ppt/notesSlides/notesSlide34.xml" ContentType="application/vnd.openxmlformats-officedocument.presentationml.notesSlide+xml"/>
  <Override PartName="/ppt/diagrams/layout57.xml" ContentType="application/vnd.openxmlformats-officedocument.drawingml.diagramLayout+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notesSlides/notesSlide23.xml" ContentType="application/vnd.openxmlformats-officedocument.presentationml.notesSlide+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diagrams/colors12.xml" ContentType="application/vnd.openxmlformats-officedocument.drawingml.diagramColors+xml"/>
  <Override PartName="/ppt/notesSlides/notesSlide3.xml" ContentType="application/vnd.openxmlformats-officedocument.presentationml.notesSlide+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ata50.xml" ContentType="application/vnd.openxmlformats-officedocument.drawingml.diagramData+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drawing55.xml" ContentType="application/vnd.ms-office.drawingml.diagramDrawing+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notesSlides/notesSlide42.xml" ContentType="application/vnd.openxmlformats-officedocument.presentationml.notesSlide+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notesSlides/notesSlide20.xml" ContentType="application/vnd.openxmlformats-officedocument.presentationml.notesSlide+xml"/>
  <Override PartName="/ppt/diagrams/colors39.xml" ContentType="application/vnd.openxmlformats-officedocument.drawingml.diagramColors+xml"/>
  <Override PartName="/ppt/notesSlides/notesSlide31.xml" ContentType="application/vnd.openxmlformats-officedocument.presentationml.notesSlide+xml"/>
  <Override PartName="/ppt/diagrams/layout54.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48.xml" ContentType="application/vnd.openxmlformats-officedocument.drawingml.diagramStyle+xml"/>
  <Override PartName="/ppt/diagrams/drawing49.xml" ContentType="application/vnd.ms-office.drawingml.diagramDrawing+xml"/>
  <Override PartName="/ppt/notesSlides/notesSlide36.xml" ContentType="application/vnd.openxmlformats-officedocument.presentationml.notesSlide+xml"/>
  <Override PartName="/ppt/diagrams/layout59.xml" ContentType="application/vnd.openxmlformats-officedocument.drawingml.diagramLayout+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notesSlides/notesSlide25.xml" ContentType="application/vnd.openxmlformats-officedocument.presentationml.notesSlide+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notesSlides/notesSlide14.xml" ContentType="application/vnd.openxmlformats-officedocument.presentationml.notesSlide+xml"/>
  <Override PartName="/ppt/diagrams/layout37.xml" ContentType="application/vnd.openxmlformats-officedocument.drawingml.diagramLayout+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diagrams/layout62.xml" ContentType="application/vnd.openxmlformats-officedocument.drawingml.diagramLayout+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data52.xml" ContentType="application/vnd.openxmlformats-officedocument.drawingml.diagramData+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56.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11.xml" ContentType="application/vnd.openxmlformats-officedocument.presentationml.notesSlide+xml"/>
  <Override PartName="/ppt/diagrams/layout34.xml" ContentType="application/vnd.openxmlformats-officedocument.drawingml.diagramLayout+xml"/>
  <Override PartName="/ppt/diagrams/layout45.xml" ContentType="application/vnd.openxmlformats-officedocument.drawingml.diagramLayout+xml"/>
  <Override PartName="/ppt/diagrams/drawing60.xml" ContentType="application/vnd.ms-office.drawingml.diagramDrawing+xml"/>
  <Override PartName="/ppt/diagrams/drawing6.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slides/slide8.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Override PartName="/ppt/notesSlides/notesSlide27.xml" ContentType="application/vnd.openxmlformats-officedocument.presentationml.notesSlide+xml"/>
  <Override PartName="/ppt/diagrams/data60.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notesSlides/notesSlide30.xml" ContentType="application/vnd.openxmlformats-officedocument.presentationml.notesSlide+xml"/>
  <Override PartName="/ppt/diagrams/layout53.xml" ContentType="application/vnd.openxmlformats-officedocument.drawingml.diagramLayout+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Override PartName="/ppt/diagrams/colors16.xml" ContentType="application/vnd.openxmlformats-officedocument.drawingml.diagramColors+xml"/>
  <Override PartName="/ppt/diagrams/layout31.xml" ContentType="application/vnd.openxmlformats-officedocument.drawingml.diagramLayout+xml"/>
  <Override PartName="/ppt/slides/slide5.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41.xml" ContentType="application/vnd.openxmlformats-officedocument.drawingml.diagramColors+xml"/>
  <Override PartName="/ppt/diagrams/data54.xml" ContentType="application/vnd.openxmlformats-officedocument.drawingml.diagramData+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1" r:id="rId1"/>
  </p:sldMasterIdLst>
  <p:notesMasterIdLst>
    <p:notesMasterId r:id="rId65"/>
  </p:notesMasterIdLst>
  <p:handoutMasterIdLst>
    <p:handoutMasterId r:id="rId66"/>
  </p:handoutMasterIdLst>
  <p:sldIdLst>
    <p:sldId id="256" r:id="rId2"/>
    <p:sldId id="620" r:id="rId3"/>
    <p:sldId id="387" r:id="rId4"/>
    <p:sldId id="629" r:id="rId5"/>
    <p:sldId id="630" r:id="rId6"/>
    <p:sldId id="644" r:id="rId7"/>
    <p:sldId id="719" r:id="rId8"/>
    <p:sldId id="720" r:id="rId9"/>
    <p:sldId id="721" r:id="rId10"/>
    <p:sldId id="722" r:id="rId11"/>
    <p:sldId id="723" r:id="rId12"/>
    <p:sldId id="724" r:id="rId13"/>
    <p:sldId id="645" r:id="rId14"/>
    <p:sldId id="637" r:id="rId15"/>
    <p:sldId id="649" r:id="rId16"/>
    <p:sldId id="650" r:id="rId17"/>
    <p:sldId id="651" r:id="rId18"/>
    <p:sldId id="652" r:id="rId19"/>
    <p:sldId id="646" r:id="rId20"/>
    <p:sldId id="640" r:id="rId21"/>
    <p:sldId id="654" r:id="rId22"/>
    <p:sldId id="643" r:id="rId23"/>
    <p:sldId id="655" r:id="rId24"/>
    <p:sldId id="656" r:id="rId25"/>
    <p:sldId id="658" r:id="rId26"/>
    <p:sldId id="659" r:id="rId27"/>
    <p:sldId id="727" r:id="rId28"/>
    <p:sldId id="712" r:id="rId29"/>
    <p:sldId id="697" r:id="rId30"/>
    <p:sldId id="714" r:id="rId31"/>
    <p:sldId id="715" r:id="rId32"/>
    <p:sldId id="718" r:id="rId33"/>
    <p:sldId id="725" r:id="rId34"/>
    <p:sldId id="726" r:id="rId35"/>
    <p:sldId id="706" r:id="rId36"/>
    <p:sldId id="707" r:id="rId37"/>
    <p:sldId id="661" r:id="rId38"/>
    <p:sldId id="662" r:id="rId39"/>
    <p:sldId id="708" r:id="rId40"/>
    <p:sldId id="664" r:id="rId41"/>
    <p:sldId id="710" r:id="rId42"/>
    <p:sldId id="666" r:id="rId43"/>
    <p:sldId id="667" r:id="rId44"/>
    <p:sldId id="668" r:id="rId45"/>
    <p:sldId id="672" r:id="rId46"/>
    <p:sldId id="673" r:id="rId47"/>
    <p:sldId id="674" r:id="rId48"/>
    <p:sldId id="676" r:id="rId49"/>
    <p:sldId id="679" r:id="rId50"/>
    <p:sldId id="681" r:id="rId51"/>
    <p:sldId id="683" r:id="rId52"/>
    <p:sldId id="684" r:id="rId53"/>
    <p:sldId id="686" r:id="rId54"/>
    <p:sldId id="687" r:id="rId55"/>
    <p:sldId id="688" r:id="rId56"/>
    <p:sldId id="689" r:id="rId57"/>
    <p:sldId id="690" r:id="rId58"/>
    <p:sldId id="691" r:id="rId59"/>
    <p:sldId id="692" r:id="rId60"/>
    <p:sldId id="693" r:id="rId61"/>
    <p:sldId id="694" r:id="rId62"/>
    <p:sldId id="695" r:id="rId63"/>
    <p:sldId id="696" r:id="rId64"/>
  </p:sldIdLst>
  <p:sldSz cx="9144000" cy="6858000" type="screen4x3"/>
  <p:notesSz cx="6858000" cy="9737725"/>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808000"/>
    <a:srgbClr val="669900"/>
    <a:srgbClr val="990000"/>
    <a:srgbClr val="FFFFCC"/>
    <a:srgbClr val="FFCC99"/>
    <a:srgbClr val="CCFFCC"/>
    <a:srgbClr val="808080"/>
    <a:srgbClr val="DDDDDD"/>
    <a:srgbClr val="66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30" autoAdjust="0"/>
    <p:restoredTop sz="97483" autoAdjust="0"/>
  </p:normalViewPr>
  <p:slideViewPr>
    <p:cSldViewPr>
      <p:cViewPr>
        <p:scale>
          <a:sx n="50" d="100"/>
          <a:sy n="50" d="100"/>
        </p:scale>
        <p:origin x="-2328" y="-85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solidFill>
          <a:srgbClr val="8E0000"/>
        </a:solidFill>
        <a:ln>
          <a:solidFill>
            <a:srgbClr val="8E0000"/>
          </a:solidFill>
        </a:ln>
      </dgm:spPr>
      <dgm:t>
        <a:bodyPr/>
        <a:lstStyle/>
        <a:p>
          <a:r>
            <a:rPr lang="cs-CZ" dirty="0" smtClean="0">
              <a:solidFill>
                <a:schemeClr val="bg1"/>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8B8547DD-FD1D-4B7C-AFE1-55C3BC1E97B3}" type="presOf" srcId="{20646FCE-705B-44A0-BB1A-2EC7AA2A4E2E}" destId="{2509FA75-0014-4BF4-98C1-5D1DB43FCDC2}" srcOrd="1"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3EBAD52B-D4E9-40C0-9361-DC9D5F166645}" type="presOf" srcId="{EB6FC82E-1B19-488C-A632-D75954DA5089}" destId="{53D723DB-08EA-4C67-A083-1E84675A5EC9}"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4461FBB2-483D-4128-B18D-1F2176B4B303}" type="presOf" srcId="{90EB916C-B489-422B-94D2-5B5CD0BA0924}" destId="{EEE0AE1E-1F08-42AE-8717-E5F14D0FFFB3}" srcOrd="0" destOrd="0" presId="urn:microsoft.com/office/officeart/2005/8/layout/process1"/>
    <dgm:cxn modelId="{491CD14E-2392-40BF-B5A2-6499DE53F6D4}" type="presOf" srcId="{06178BE7-8D27-41F5-A65A-4D98E9DB63FD}" destId="{FF98E716-3DA5-4B4A-B765-410C97872A7F}" srcOrd="0" destOrd="0" presId="urn:microsoft.com/office/officeart/2005/8/layout/process1"/>
    <dgm:cxn modelId="{D341BB40-F096-4512-A9CB-D4BF80F61132}" type="presOf" srcId="{C2A03412-7A86-46AA-8DFB-C2E3240B296F}" destId="{21B9CB86-07E8-4748-B26B-05CC586D5445}" srcOrd="0" destOrd="0" presId="urn:microsoft.com/office/officeart/2005/8/layout/process1"/>
    <dgm:cxn modelId="{43AAEC95-F9AD-4155-9AA4-E23FC77345CF}" type="presOf" srcId="{FF1D812A-46AC-4DAD-9D1D-5E7F7CF594A2}" destId="{B057702A-0CBB-4C50-ACC4-7C2E848623E7}" srcOrd="0" destOrd="0" presId="urn:microsoft.com/office/officeart/2005/8/layout/process1"/>
    <dgm:cxn modelId="{FBCCE1C8-4EDF-4F96-AECC-55956692ECB5}" type="presOf" srcId="{92D52AC9-EA34-475B-8E11-D7558B66CAFC}" destId="{4F8282E8-73A7-4E44-B934-4359F7D10754}" srcOrd="0" destOrd="0" presId="urn:microsoft.com/office/officeart/2005/8/layout/process1"/>
    <dgm:cxn modelId="{67FF614B-BF2D-4AC7-AD6D-B4E8E230859D}" type="presOf" srcId="{92D52AC9-EA34-475B-8E11-D7558B66CAFC}" destId="{465292F9-674A-4E2D-9BEE-9970FE2B31E5}" srcOrd="1" destOrd="0" presId="urn:microsoft.com/office/officeart/2005/8/layout/process1"/>
    <dgm:cxn modelId="{0DA246B5-2725-498C-A0F6-930B46359236}" type="presOf" srcId="{20646FCE-705B-44A0-BB1A-2EC7AA2A4E2E}" destId="{37D8FB20-EAFA-47CA-A169-B9766F3E1E36}" srcOrd="0" destOrd="0" presId="urn:microsoft.com/office/officeart/2005/8/layout/process1"/>
    <dgm:cxn modelId="{5E0C1686-9351-409A-BBD7-EF82A44B00F7}" type="presOf" srcId="{06178BE7-8D27-41F5-A65A-4D98E9DB63FD}" destId="{22058855-13C9-4F9E-99CA-BF1D24F161FF}" srcOrd="1" destOrd="0" presId="urn:microsoft.com/office/officeart/2005/8/layout/process1"/>
    <dgm:cxn modelId="{8D6A352B-8EAA-461A-8314-48071E57541E}" type="presOf" srcId="{7F63495B-E1DD-4AD2-94A2-E86E532CFC36}" destId="{4BACDF9A-8DCC-45C0-976F-1A8C11DB23B7}" srcOrd="0" destOrd="0" presId="urn:microsoft.com/office/officeart/2005/8/layout/process1"/>
    <dgm:cxn modelId="{76730095-C23C-4A26-BE66-A4A0CBB1CA09}" type="presParOf" srcId="{B057702A-0CBB-4C50-ACC4-7C2E848623E7}" destId="{21B9CB86-07E8-4748-B26B-05CC586D5445}" srcOrd="0" destOrd="0" presId="urn:microsoft.com/office/officeart/2005/8/layout/process1"/>
    <dgm:cxn modelId="{71EC82AE-8A1C-4E65-8703-E72DDA2E03E9}" type="presParOf" srcId="{B057702A-0CBB-4C50-ACC4-7C2E848623E7}" destId="{FF98E716-3DA5-4B4A-B765-410C97872A7F}" srcOrd="1" destOrd="0" presId="urn:microsoft.com/office/officeart/2005/8/layout/process1"/>
    <dgm:cxn modelId="{D6E1B82A-4A4F-48C2-80A5-4EA80AAD6E49}" type="presParOf" srcId="{FF98E716-3DA5-4B4A-B765-410C97872A7F}" destId="{22058855-13C9-4F9E-99CA-BF1D24F161FF}" srcOrd="0" destOrd="0" presId="urn:microsoft.com/office/officeart/2005/8/layout/process1"/>
    <dgm:cxn modelId="{BF379290-677D-42B3-B517-380054009036}" type="presParOf" srcId="{B057702A-0CBB-4C50-ACC4-7C2E848623E7}" destId="{53D723DB-08EA-4C67-A083-1E84675A5EC9}" srcOrd="2" destOrd="0" presId="urn:microsoft.com/office/officeart/2005/8/layout/process1"/>
    <dgm:cxn modelId="{78BC614C-1F5E-4C63-8FC1-F3CFB73B29B3}" type="presParOf" srcId="{B057702A-0CBB-4C50-ACC4-7C2E848623E7}" destId="{4F8282E8-73A7-4E44-B934-4359F7D10754}" srcOrd="3" destOrd="0" presId="urn:microsoft.com/office/officeart/2005/8/layout/process1"/>
    <dgm:cxn modelId="{8102E9F2-84FD-4136-9A5F-2E86124C52C2}" type="presParOf" srcId="{4F8282E8-73A7-4E44-B934-4359F7D10754}" destId="{465292F9-674A-4E2D-9BEE-9970FE2B31E5}" srcOrd="0" destOrd="0" presId="urn:microsoft.com/office/officeart/2005/8/layout/process1"/>
    <dgm:cxn modelId="{F6C007DD-2937-4EF9-A156-19629EE58971}" type="presParOf" srcId="{B057702A-0CBB-4C50-ACC4-7C2E848623E7}" destId="{4BACDF9A-8DCC-45C0-976F-1A8C11DB23B7}" srcOrd="4" destOrd="0" presId="urn:microsoft.com/office/officeart/2005/8/layout/process1"/>
    <dgm:cxn modelId="{8EC3481E-0442-491B-8CE5-2309EA4A85D2}" type="presParOf" srcId="{B057702A-0CBB-4C50-ACC4-7C2E848623E7}" destId="{37D8FB20-EAFA-47CA-A169-B9766F3E1E36}" srcOrd="5" destOrd="0" presId="urn:microsoft.com/office/officeart/2005/8/layout/process1"/>
    <dgm:cxn modelId="{8335A0FE-612A-445C-B769-0DCB535326CB}" type="presParOf" srcId="{37D8FB20-EAFA-47CA-A169-B9766F3E1E36}" destId="{2509FA75-0014-4BF4-98C1-5D1DB43FCDC2}" srcOrd="0" destOrd="0" presId="urn:microsoft.com/office/officeart/2005/8/layout/process1"/>
    <dgm:cxn modelId="{21AF4810-F87A-4565-BBC7-88A4ECD056E9}"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solidFill>
          <a:srgbClr val="8E0000"/>
        </a:solidFill>
        <a:ln>
          <a:solidFill>
            <a:srgbClr val="8E0000"/>
          </a:solidFill>
        </a:ln>
      </dgm:spPr>
      <dgm:t>
        <a:bodyPr/>
        <a:lstStyle/>
        <a:p>
          <a:r>
            <a:rPr lang="cs-CZ" dirty="0" smtClean="0">
              <a:solidFill>
                <a:schemeClr val="bg1"/>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EF09EEE4-4B8A-4CCF-862F-E877236E042C}" type="presOf" srcId="{20646FCE-705B-44A0-BB1A-2EC7AA2A4E2E}" destId="{37D8FB20-EAFA-47CA-A169-B9766F3E1E36}"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C5CD6778-55B7-47A2-945A-66D8A17A72B7}" type="presOf" srcId="{C2A03412-7A86-46AA-8DFB-C2E3240B296F}" destId="{21B9CB86-07E8-4748-B26B-05CC586D5445}" srcOrd="0" destOrd="0" presId="urn:microsoft.com/office/officeart/2005/8/layout/process1"/>
    <dgm:cxn modelId="{833C283E-5019-4311-85E9-2B53EB91A28F}" type="presOf" srcId="{90EB916C-B489-422B-94D2-5B5CD0BA0924}" destId="{EEE0AE1E-1F08-42AE-8717-E5F14D0FFFB3}"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40FFA417-D500-481C-8448-90107DC0DDB4}" type="presOf" srcId="{EB6FC82E-1B19-488C-A632-D75954DA5089}" destId="{53D723DB-08EA-4C67-A083-1E84675A5EC9}" srcOrd="0" destOrd="0" presId="urn:microsoft.com/office/officeart/2005/8/layout/process1"/>
    <dgm:cxn modelId="{C11FF739-75EC-41F7-8ABF-0FA442D3DCCE}" type="presOf" srcId="{20646FCE-705B-44A0-BB1A-2EC7AA2A4E2E}" destId="{2509FA75-0014-4BF4-98C1-5D1DB43FCDC2}" srcOrd="1" destOrd="0" presId="urn:microsoft.com/office/officeart/2005/8/layout/process1"/>
    <dgm:cxn modelId="{61D2FE07-95D1-4674-BBB4-6A3D8359FAD9}" type="presOf" srcId="{92D52AC9-EA34-475B-8E11-D7558B66CAFC}" destId="{4F8282E8-73A7-4E44-B934-4359F7D10754}" srcOrd="0" destOrd="0" presId="urn:microsoft.com/office/officeart/2005/8/layout/process1"/>
    <dgm:cxn modelId="{C4E2FC75-3B8B-4FF4-85FB-22EA7576B213}" type="presOf" srcId="{7F63495B-E1DD-4AD2-94A2-E86E532CFC36}" destId="{4BACDF9A-8DCC-45C0-976F-1A8C11DB23B7}" srcOrd="0" destOrd="0" presId="urn:microsoft.com/office/officeart/2005/8/layout/process1"/>
    <dgm:cxn modelId="{53DBF88C-D0C9-4909-A5AF-1DEA45564D90}" type="presOf" srcId="{06178BE7-8D27-41F5-A65A-4D98E9DB63FD}" destId="{FF98E716-3DA5-4B4A-B765-410C97872A7F}" srcOrd="0" destOrd="0" presId="urn:microsoft.com/office/officeart/2005/8/layout/process1"/>
    <dgm:cxn modelId="{4A07A7BD-7DA8-4DE7-A2E2-4B89908C1A8C}" type="presOf" srcId="{06178BE7-8D27-41F5-A65A-4D98E9DB63FD}" destId="{22058855-13C9-4F9E-99CA-BF1D24F161FF}" srcOrd="1" destOrd="0" presId="urn:microsoft.com/office/officeart/2005/8/layout/process1"/>
    <dgm:cxn modelId="{7AA7ADF6-62C9-4805-97B7-5E82FA31AA98}" type="presOf" srcId="{92D52AC9-EA34-475B-8E11-D7558B66CAFC}" destId="{465292F9-674A-4E2D-9BEE-9970FE2B31E5}" srcOrd="1" destOrd="0" presId="urn:microsoft.com/office/officeart/2005/8/layout/process1"/>
    <dgm:cxn modelId="{8A5A8633-5355-49C1-85E9-4432F8A6AA13}" type="presOf" srcId="{FF1D812A-46AC-4DAD-9D1D-5E7F7CF594A2}" destId="{B057702A-0CBB-4C50-ACC4-7C2E848623E7}" srcOrd="0" destOrd="0" presId="urn:microsoft.com/office/officeart/2005/8/layout/process1"/>
    <dgm:cxn modelId="{F5BF2C1B-440A-4B1D-BA04-B4A560FC7425}" type="presParOf" srcId="{B057702A-0CBB-4C50-ACC4-7C2E848623E7}" destId="{21B9CB86-07E8-4748-B26B-05CC586D5445}" srcOrd="0" destOrd="0" presId="urn:microsoft.com/office/officeart/2005/8/layout/process1"/>
    <dgm:cxn modelId="{29108435-635B-4EA9-9E7D-8A1830B74A79}" type="presParOf" srcId="{B057702A-0CBB-4C50-ACC4-7C2E848623E7}" destId="{FF98E716-3DA5-4B4A-B765-410C97872A7F}" srcOrd="1" destOrd="0" presId="urn:microsoft.com/office/officeart/2005/8/layout/process1"/>
    <dgm:cxn modelId="{0FFF27F7-FBEF-4E36-A4F9-D0673C83D2A1}" type="presParOf" srcId="{FF98E716-3DA5-4B4A-B765-410C97872A7F}" destId="{22058855-13C9-4F9E-99CA-BF1D24F161FF}" srcOrd="0" destOrd="0" presId="urn:microsoft.com/office/officeart/2005/8/layout/process1"/>
    <dgm:cxn modelId="{8FD6B0A9-FF61-42C8-BB91-803D9FCC6AA6}" type="presParOf" srcId="{B057702A-0CBB-4C50-ACC4-7C2E848623E7}" destId="{53D723DB-08EA-4C67-A083-1E84675A5EC9}" srcOrd="2" destOrd="0" presId="urn:microsoft.com/office/officeart/2005/8/layout/process1"/>
    <dgm:cxn modelId="{018CE40F-9470-433E-B186-C3D4A2F24900}" type="presParOf" srcId="{B057702A-0CBB-4C50-ACC4-7C2E848623E7}" destId="{4F8282E8-73A7-4E44-B934-4359F7D10754}" srcOrd="3" destOrd="0" presId="urn:microsoft.com/office/officeart/2005/8/layout/process1"/>
    <dgm:cxn modelId="{DB920A1F-00CB-42EF-974F-8B9A6E4D9863}" type="presParOf" srcId="{4F8282E8-73A7-4E44-B934-4359F7D10754}" destId="{465292F9-674A-4E2D-9BEE-9970FE2B31E5}" srcOrd="0" destOrd="0" presId="urn:microsoft.com/office/officeart/2005/8/layout/process1"/>
    <dgm:cxn modelId="{334E10B4-9BC8-417E-A216-35606F08708D}" type="presParOf" srcId="{B057702A-0CBB-4C50-ACC4-7C2E848623E7}" destId="{4BACDF9A-8DCC-45C0-976F-1A8C11DB23B7}" srcOrd="4" destOrd="0" presId="urn:microsoft.com/office/officeart/2005/8/layout/process1"/>
    <dgm:cxn modelId="{8D05DF1C-4BBA-4FAD-A754-8EFCDAB00761}" type="presParOf" srcId="{B057702A-0CBB-4C50-ACC4-7C2E848623E7}" destId="{37D8FB20-EAFA-47CA-A169-B9766F3E1E36}" srcOrd="5" destOrd="0" presId="urn:microsoft.com/office/officeart/2005/8/layout/process1"/>
    <dgm:cxn modelId="{A5FA3311-5F9A-414F-82FD-412950981CFB}" type="presParOf" srcId="{37D8FB20-EAFA-47CA-A169-B9766F3E1E36}" destId="{2509FA75-0014-4BF4-98C1-5D1DB43FCDC2}" srcOrd="0" destOrd="0" presId="urn:microsoft.com/office/officeart/2005/8/layout/process1"/>
    <dgm:cxn modelId="{C49D71AC-3F72-4628-B937-04407A7370CF}"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solidFill>
          <a:srgbClr val="8E0000"/>
        </a:solidFill>
        <a:ln>
          <a:solidFill>
            <a:srgbClr val="8E0000"/>
          </a:solidFill>
        </a:ln>
      </dgm:spPr>
      <dgm:t>
        <a:bodyPr/>
        <a:lstStyle/>
        <a:p>
          <a:r>
            <a:rPr lang="cs-CZ" dirty="0" smtClean="0">
              <a:solidFill>
                <a:schemeClr val="bg1"/>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99266000-1DD5-409F-ABEA-B66F0277C0D0}" type="presOf" srcId="{7F63495B-E1DD-4AD2-94A2-E86E532CFC36}" destId="{4BACDF9A-8DCC-45C0-976F-1A8C11DB23B7}"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5CAAD1C3-EAE7-42D6-BF4D-DD00E7CC4165}" srcId="{FF1D812A-46AC-4DAD-9D1D-5E7F7CF594A2}" destId="{C2A03412-7A86-46AA-8DFB-C2E3240B296F}" srcOrd="0" destOrd="0" parTransId="{9D8DCA65-C15D-422D-8C01-FFF73B8BE76C}" sibTransId="{06178BE7-8D27-41F5-A65A-4D98E9DB63FD}"/>
    <dgm:cxn modelId="{A3978035-530C-49CD-BD49-16DAEB57B1E2}" type="presOf" srcId="{06178BE7-8D27-41F5-A65A-4D98E9DB63FD}" destId="{22058855-13C9-4F9E-99CA-BF1D24F161FF}" srcOrd="1" destOrd="0" presId="urn:microsoft.com/office/officeart/2005/8/layout/process1"/>
    <dgm:cxn modelId="{75489E50-DDE3-42EE-8A4D-7C9125E4C3FF}" type="presOf" srcId="{06178BE7-8D27-41F5-A65A-4D98E9DB63FD}" destId="{FF98E716-3DA5-4B4A-B765-410C97872A7F}" srcOrd="0" destOrd="0" presId="urn:microsoft.com/office/officeart/2005/8/layout/process1"/>
    <dgm:cxn modelId="{7A2D7D7E-9EE2-4B61-8AC0-CFCDDB847FA4}" type="presOf" srcId="{20646FCE-705B-44A0-BB1A-2EC7AA2A4E2E}" destId="{2509FA75-0014-4BF4-98C1-5D1DB43FCDC2}" srcOrd="1" destOrd="0" presId="urn:microsoft.com/office/officeart/2005/8/layout/process1"/>
    <dgm:cxn modelId="{3DB6A5EC-B01C-4CCB-BC3D-BFDAEED1AF88}" type="presOf" srcId="{92D52AC9-EA34-475B-8E11-D7558B66CAFC}" destId="{4F8282E8-73A7-4E44-B934-4359F7D10754}" srcOrd="0" destOrd="0" presId="urn:microsoft.com/office/officeart/2005/8/layout/process1"/>
    <dgm:cxn modelId="{7AEB09A8-49A9-4453-A51B-1B4A6A4F365E}" type="presOf" srcId="{92D52AC9-EA34-475B-8E11-D7558B66CAFC}" destId="{465292F9-674A-4E2D-9BEE-9970FE2B31E5}" srcOrd="1" destOrd="0" presId="urn:microsoft.com/office/officeart/2005/8/layout/process1"/>
    <dgm:cxn modelId="{C63AECCA-2F99-456A-8B35-C52D3F1C58B6}" type="presOf" srcId="{EB6FC82E-1B19-488C-A632-D75954DA5089}" destId="{53D723DB-08EA-4C67-A083-1E84675A5EC9}" srcOrd="0" destOrd="0" presId="urn:microsoft.com/office/officeart/2005/8/layout/process1"/>
    <dgm:cxn modelId="{0934ECD0-2EDE-4197-B1B8-93A5657994C4}" type="presOf" srcId="{90EB916C-B489-422B-94D2-5B5CD0BA0924}" destId="{EEE0AE1E-1F08-42AE-8717-E5F14D0FFFB3}" srcOrd="0" destOrd="0" presId="urn:microsoft.com/office/officeart/2005/8/layout/process1"/>
    <dgm:cxn modelId="{2F882034-4D0E-4504-BC33-53B9C1D64538}" type="presOf" srcId="{C2A03412-7A86-46AA-8DFB-C2E3240B296F}" destId="{21B9CB86-07E8-4748-B26B-05CC586D5445}" srcOrd="0" destOrd="0" presId="urn:microsoft.com/office/officeart/2005/8/layout/process1"/>
    <dgm:cxn modelId="{E664B30A-5DC1-4F90-BB0A-21EDCBE72D6F}" type="presOf" srcId="{FF1D812A-46AC-4DAD-9D1D-5E7F7CF594A2}" destId="{B057702A-0CBB-4C50-ACC4-7C2E848623E7}" srcOrd="0" destOrd="0" presId="urn:microsoft.com/office/officeart/2005/8/layout/process1"/>
    <dgm:cxn modelId="{567765BE-ED7C-4209-BB16-52E937379372}" type="presOf" srcId="{20646FCE-705B-44A0-BB1A-2EC7AA2A4E2E}" destId="{37D8FB20-EAFA-47CA-A169-B9766F3E1E36}" srcOrd="0" destOrd="0" presId="urn:microsoft.com/office/officeart/2005/8/layout/process1"/>
    <dgm:cxn modelId="{827A389A-A7DC-4775-A5B0-19026DD19F2F}" type="presParOf" srcId="{B057702A-0CBB-4C50-ACC4-7C2E848623E7}" destId="{21B9CB86-07E8-4748-B26B-05CC586D5445}" srcOrd="0" destOrd="0" presId="urn:microsoft.com/office/officeart/2005/8/layout/process1"/>
    <dgm:cxn modelId="{0FD2CA92-F826-4A49-A45C-557C36991156}" type="presParOf" srcId="{B057702A-0CBB-4C50-ACC4-7C2E848623E7}" destId="{FF98E716-3DA5-4B4A-B765-410C97872A7F}" srcOrd="1" destOrd="0" presId="urn:microsoft.com/office/officeart/2005/8/layout/process1"/>
    <dgm:cxn modelId="{F0D23415-313F-4B52-98E2-3E7AA6E53901}" type="presParOf" srcId="{FF98E716-3DA5-4B4A-B765-410C97872A7F}" destId="{22058855-13C9-4F9E-99CA-BF1D24F161FF}" srcOrd="0" destOrd="0" presId="urn:microsoft.com/office/officeart/2005/8/layout/process1"/>
    <dgm:cxn modelId="{0D5D4425-3CAA-4B5B-B7AB-11254F453830}" type="presParOf" srcId="{B057702A-0CBB-4C50-ACC4-7C2E848623E7}" destId="{53D723DB-08EA-4C67-A083-1E84675A5EC9}" srcOrd="2" destOrd="0" presId="urn:microsoft.com/office/officeart/2005/8/layout/process1"/>
    <dgm:cxn modelId="{92F5933E-BAD8-41A4-B357-99C82D50EAEE}" type="presParOf" srcId="{B057702A-0CBB-4C50-ACC4-7C2E848623E7}" destId="{4F8282E8-73A7-4E44-B934-4359F7D10754}" srcOrd="3" destOrd="0" presId="urn:microsoft.com/office/officeart/2005/8/layout/process1"/>
    <dgm:cxn modelId="{C9338381-F3A6-436A-AF5B-F1A0AE1C546C}" type="presParOf" srcId="{4F8282E8-73A7-4E44-B934-4359F7D10754}" destId="{465292F9-674A-4E2D-9BEE-9970FE2B31E5}" srcOrd="0" destOrd="0" presId="urn:microsoft.com/office/officeart/2005/8/layout/process1"/>
    <dgm:cxn modelId="{BE4B5DBD-8259-48B9-BF71-D3C6E0766437}" type="presParOf" srcId="{B057702A-0CBB-4C50-ACC4-7C2E848623E7}" destId="{4BACDF9A-8DCC-45C0-976F-1A8C11DB23B7}" srcOrd="4" destOrd="0" presId="urn:microsoft.com/office/officeart/2005/8/layout/process1"/>
    <dgm:cxn modelId="{86AF906D-7B8E-4F91-903D-56B55BBB0587}" type="presParOf" srcId="{B057702A-0CBB-4C50-ACC4-7C2E848623E7}" destId="{37D8FB20-EAFA-47CA-A169-B9766F3E1E36}" srcOrd="5" destOrd="0" presId="urn:microsoft.com/office/officeart/2005/8/layout/process1"/>
    <dgm:cxn modelId="{B5CD5EEA-870F-4AE0-9937-C44CBB43AB89}" type="presParOf" srcId="{37D8FB20-EAFA-47CA-A169-B9766F3E1E36}" destId="{2509FA75-0014-4BF4-98C1-5D1DB43FCDC2}" srcOrd="0" destOrd="0" presId="urn:microsoft.com/office/officeart/2005/8/layout/process1"/>
    <dgm:cxn modelId="{876D8722-BE91-42CF-8E49-72ADACD851AA}"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solidFill>
          <a:srgbClr val="8E0000"/>
        </a:solidFill>
        <a:ln>
          <a:solidFill>
            <a:srgbClr val="8E0000"/>
          </a:solidFill>
        </a:ln>
      </dgm:spPr>
      <dgm:t>
        <a:bodyPr/>
        <a:lstStyle/>
        <a:p>
          <a:r>
            <a:rPr lang="cs-CZ" dirty="0" smtClean="0">
              <a:solidFill>
                <a:schemeClr val="bg1"/>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E508B9FF-AAA4-4FDB-AA9C-BDF441DCE774}" type="presOf" srcId="{06178BE7-8D27-41F5-A65A-4D98E9DB63FD}" destId="{FF98E716-3DA5-4B4A-B765-410C97872A7F}" srcOrd="0" destOrd="0" presId="urn:microsoft.com/office/officeart/2005/8/layout/process1"/>
    <dgm:cxn modelId="{4FB766FD-5EA2-4D4E-BAD8-92DB59965E90}" type="presOf" srcId="{20646FCE-705B-44A0-BB1A-2EC7AA2A4E2E}" destId="{2509FA75-0014-4BF4-98C1-5D1DB43FCDC2}" srcOrd="1" destOrd="0" presId="urn:microsoft.com/office/officeart/2005/8/layout/process1"/>
    <dgm:cxn modelId="{FB4D47AB-2CBC-4E68-AFE8-0E1E3DDC12B9}" type="presOf" srcId="{06178BE7-8D27-41F5-A65A-4D98E9DB63FD}" destId="{22058855-13C9-4F9E-99CA-BF1D24F161FF}"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313BFCC6-0E56-4867-BC13-AC21B2CB834D}" type="presOf" srcId="{EB6FC82E-1B19-488C-A632-D75954DA5089}" destId="{53D723DB-08EA-4C67-A083-1E84675A5EC9}"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2DFBD9C0-81AE-4415-BD6D-1D7DDDD9197C}" type="presOf" srcId="{92D52AC9-EA34-475B-8E11-D7558B66CAFC}" destId="{465292F9-674A-4E2D-9BEE-9970FE2B31E5}" srcOrd="1" destOrd="0" presId="urn:microsoft.com/office/officeart/2005/8/layout/process1"/>
    <dgm:cxn modelId="{7759F4DF-74DA-42C1-B5B6-2740DFA4F08D}" type="presOf" srcId="{C2A03412-7A86-46AA-8DFB-C2E3240B296F}" destId="{21B9CB86-07E8-4748-B26B-05CC586D5445}" srcOrd="0" destOrd="0" presId="urn:microsoft.com/office/officeart/2005/8/layout/process1"/>
    <dgm:cxn modelId="{E6216756-6D96-4C3C-9B32-7294B2F2DC41}" type="presOf" srcId="{FF1D812A-46AC-4DAD-9D1D-5E7F7CF594A2}" destId="{B057702A-0CBB-4C50-ACC4-7C2E848623E7}"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FC08E9C7-D3D4-427C-B9EB-A07AD9544709}" type="presOf" srcId="{92D52AC9-EA34-475B-8E11-D7558B66CAFC}" destId="{4F8282E8-73A7-4E44-B934-4359F7D10754}" srcOrd="0" destOrd="0" presId="urn:microsoft.com/office/officeart/2005/8/layout/process1"/>
    <dgm:cxn modelId="{E92ACD0C-8483-488B-AB42-F26BB67593B1}" type="presOf" srcId="{20646FCE-705B-44A0-BB1A-2EC7AA2A4E2E}" destId="{37D8FB20-EAFA-47CA-A169-B9766F3E1E36}" srcOrd="0" destOrd="0" presId="urn:microsoft.com/office/officeart/2005/8/layout/process1"/>
    <dgm:cxn modelId="{D53F0400-1443-48E4-B343-E20FB0364DC5}" type="presOf" srcId="{7F63495B-E1DD-4AD2-94A2-E86E532CFC36}" destId="{4BACDF9A-8DCC-45C0-976F-1A8C11DB23B7}" srcOrd="0" destOrd="0" presId="urn:microsoft.com/office/officeart/2005/8/layout/process1"/>
    <dgm:cxn modelId="{DC9D34D9-24FD-4D1B-87D1-EA158B0E9145}" type="presOf" srcId="{90EB916C-B489-422B-94D2-5B5CD0BA0924}" destId="{EEE0AE1E-1F08-42AE-8717-E5F14D0FFFB3}" srcOrd="0" destOrd="0" presId="urn:microsoft.com/office/officeart/2005/8/layout/process1"/>
    <dgm:cxn modelId="{53EFFC3E-C0C4-4F78-B98F-AAB6869F9CD0}" type="presParOf" srcId="{B057702A-0CBB-4C50-ACC4-7C2E848623E7}" destId="{21B9CB86-07E8-4748-B26B-05CC586D5445}" srcOrd="0" destOrd="0" presId="urn:microsoft.com/office/officeart/2005/8/layout/process1"/>
    <dgm:cxn modelId="{A3247906-5253-462D-B26C-81AFD52F804E}" type="presParOf" srcId="{B057702A-0CBB-4C50-ACC4-7C2E848623E7}" destId="{FF98E716-3DA5-4B4A-B765-410C97872A7F}" srcOrd="1" destOrd="0" presId="urn:microsoft.com/office/officeart/2005/8/layout/process1"/>
    <dgm:cxn modelId="{8D6428D4-E955-483A-B41C-AA52370C08C6}" type="presParOf" srcId="{FF98E716-3DA5-4B4A-B765-410C97872A7F}" destId="{22058855-13C9-4F9E-99CA-BF1D24F161FF}" srcOrd="0" destOrd="0" presId="urn:microsoft.com/office/officeart/2005/8/layout/process1"/>
    <dgm:cxn modelId="{F223C8D7-F3F5-4C39-900D-C406E7387301}" type="presParOf" srcId="{B057702A-0CBB-4C50-ACC4-7C2E848623E7}" destId="{53D723DB-08EA-4C67-A083-1E84675A5EC9}" srcOrd="2" destOrd="0" presId="urn:microsoft.com/office/officeart/2005/8/layout/process1"/>
    <dgm:cxn modelId="{426F4EFB-9981-4245-8198-4BBF1CB91BC7}" type="presParOf" srcId="{B057702A-0CBB-4C50-ACC4-7C2E848623E7}" destId="{4F8282E8-73A7-4E44-B934-4359F7D10754}" srcOrd="3" destOrd="0" presId="urn:microsoft.com/office/officeart/2005/8/layout/process1"/>
    <dgm:cxn modelId="{768E76FC-3068-46D5-AB5A-AEC118023E11}" type="presParOf" srcId="{4F8282E8-73A7-4E44-B934-4359F7D10754}" destId="{465292F9-674A-4E2D-9BEE-9970FE2B31E5}" srcOrd="0" destOrd="0" presId="urn:microsoft.com/office/officeart/2005/8/layout/process1"/>
    <dgm:cxn modelId="{C9080009-62C7-4ADB-8D51-F8908CCCD092}" type="presParOf" srcId="{B057702A-0CBB-4C50-ACC4-7C2E848623E7}" destId="{4BACDF9A-8DCC-45C0-976F-1A8C11DB23B7}" srcOrd="4" destOrd="0" presId="urn:microsoft.com/office/officeart/2005/8/layout/process1"/>
    <dgm:cxn modelId="{6AF91F38-B5DE-47AF-9893-9142EE8B87E6}" type="presParOf" srcId="{B057702A-0CBB-4C50-ACC4-7C2E848623E7}" destId="{37D8FB20-EAFA-47CA-A169-B9766F3E1E36}" srcOrd="5" destOrd="0" presId="urn:microsoft.com/office/officeart/2005/8/layout/process1"/>
    <dgm:cxn modelId="{4DA4667F-7F2A-476B-8A4D-CAB92849AFBB}" type="presParOf" srcId="{37D8FB20-EAFA-47CA-A169-B9766F3E1E36}" destId="{2509FA75-0014-4BF4-98C1-5D1DB43FCDC2}" srcOrd="0" destOrd="0" presId="urn:microsoft.com/office/officeart/2005/8/layout/process1"/>
    <dgm:cxn modelId="{E214288A-7140-433C-B0CA-168DD3244257}"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288115-E798-429D-9CD8-00134DFFEDD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cs-CZ"/>
        </a:p>
      </dgm:t>
    </dgm:pt>
    <dgm:pt modelId="{3E085E81-E635-4FEA-80BB-191EEEAA0219}">
      <dgm:prSet phldrT="[Text]" custT="1"/>
      <dgm:spPr>
        <a:solidFill>
          <a:schemeClr val="accent2"/>
        </a:solidFill>
      </dgm:spPr>
      <dgm:t>
        <a:bodyPr/>
        <a:lstStyle/>
        <a:p>
          <a:r>
            <a:rPr lang="cs-CZ" sz="1800" dirty="0" smtClean="0"/>
            <a:t>Kartografická sémiotika</a:t>
          </a:r>
          <a:endParaRPr lang="cs-CZ" sz="1800" dirty="0"/>
        </a:p>
      </dgm:t>
    </dgm:pt>
    <dgm:pt modelId="{368CE23F-CC7D-4793-9F09-12AA688C9E99}" type="parTrans" cxnId="{8A24D367-FDC7-4B85-935A-6F04BE3E8BDD}">
      <dgm:prSet/>
      <dgm:spPr/>
      <dgm:t>
        <a:bodyPr/>
        <a:lstStyle/>
        <a:p>
          <a:endParaRPr lang="cs-CZ"/>
        </a:p>
      </dgm:t>
    </dgm:pt>
    <dgm:pt modelId="{7196F34F-ABE6-40A6-A62F-D566C6D12D53}" type="sibTrans" cxnId="{8A24D367-FDC7-4B85-935A-6F04BE3E8BDD}">
      <dgm:prSet/>
      <dgm:spPr/>
      <dgm:t>
        <a:bodyPr/>
        <a:lstStyle/>
        <a:p>
          <a:endParaRPr lang="cs-CZ"/>
        </a:p>
      </dgm:t>
    </dgm:pt>
    <dgm:pt modelId="{C0420374-6464-440B-8C7A-7E34BB359AD4}">
      <dgm:prSet phldrT="[Text]" custT="1"/>
      <dgm:spPr>
        <a:solidFill>
          <a:schemeClr val="accent2"/>
        </a:solidFill>
      </dgm:spPr>
      <dgm:t>
        <a:bodyPr/>
        <a:lstStyle/>
        <a:p>
          <a:r>
            <a:rPr lang="cs-CZ" sz="1800" dirty="0" smtClean="0"/>
            <a:t>Kybernetika</a:t>
          </a:r>
          <a:endParaRPr lang="cs-CZ" sz="1800" dirty="0"/>
        </a:p>
      </dgm:t>
    </dgm:pt>
    <dgm:pt modelId="{D50F0D22-1C23-4F98-ABBB-F7B91C284704}" type="parTrans" cxnId="{21A75329-5248-4DE1-95A9-3DD36ACD77C9}">
      <dgm:prSet/>
      <dgm:spPr/>
      <dgm:t>
        <a:bodyPr/>
        <a:lstStyle/>
        <a:p>
          <a:endParaRPr lang="cs-CZ"/>
        </a:p>
      </dgm:t>
    </dgm:pt>
    <dgm:pt modelId="{D3BE5E8F-392C-4484-A500-807F1D54327A}" type="sibTrans" cxnId="{21A75329-5248-4DE1-95A9-3DD36ACD77C9}">
      <dgm:prSet/>
      <dgm:spPr/>
      <dgm:t>
        <a:bodyPr/>
        <a:lstStyle/>
        <a:p>
          <a:endParaRPr lang="cs-CZ"/>
        </a:p>
      </dgm:t>
    </dgm:pt>
    <dgm:pt modelId="{C0120AA3-5C9B-4E25-9F91-7FB6A97980E9}">
      <dgm:prSet phldrT="[Text]" custT="1"/>
      <dgm:spPr>
        <a:solidFill>
          <a:schemeClr val="accent2"/>
        </a:solidFill>
      </dgm:spPr>
      <dgm:t>
        <a:bodyPr/>
        <a:lstStyle/>
        <a:p>
          <a:r>
            <a:rPr lang="cs-CZ" sz="1800" dirty="0" smtClean="0"/>
            <a:t>Teorie informace</a:t>
          </a:r>
          <a:endParaRPr lang="cs-CZ" sz="1800" dirty="0"/>
        </a:p>
      </dgm:t>
    </dgm:pt>
    <dgm:pt modelId="{C8FAC9EF-0A8E-42AC-846A-467ED6F7661B}" type="parTrans" cxnId="{1917359A-C703-410C-A0A0-A6C0F288D018}">
      <dgm:prSet/>
      <dgm:spPr/>
      <dgm:t>
        <a:bodyPr/>
        <a:lstStyle/>
        <a:p>
          <a:endParaRPr lang="cs-CZ"/>
        </a:p>
      </dgm:t>
    </dgm:pt>
    <dgm:pt modelId="{E66FCEF1-F166-4374-9CB0-0476445E7DCE}" type="sibTrans" cxnId="{1917359A-C703-410C-A0A0-A6C0F288D018}">
      <dgm:prSet/>
      <dgm:spPr/>
      <dgm:t>
        <a:bodyPr/>
        <a:lstStyle/>
        <a:p>
          <a:endParaRPr lang="cs-CZ"/>
        </a:p>
      </dgm:t>
    </dgm:pt>
    <dgm:pt modelId="{667AE0F0-A56D-43D2-8644-47EB28AD121F}">
      <dgm:prSet phldrT="[Text]" custT="1"/>
      <dgm:spPr>
        <a:solidFill>
          <a:schemeClr val="accent2"/>
        </a:solidFill>
      </dgm:spPr>
      <dgm:t>
        <a:bodyPr/>
        <a:lstStyle/>
        <a:p>
          <a:r>
            <a:rPr lang="cs-CZ" sz="1800" dirty="0" smtClean="0"/>
            <a:t>Obecná </a:t>
          </a:r>
          <a:r>
            <a:rPr lang="cs-CZ" sz="1800" dirty="0" err="1" smtClean="0"/>
            <a:t>semiotika</a:t>
          </a:r>
          <a:endParaRPr lang="cs-CZ" sz="1800" dirty="0"/>
        </a:p>
      </dgm:t>
    </dgm:pt>
    <dgm:pt modelId="{4C810340-8868-4F48-8EE6-E191DE367BF9}" type="parTrans" cxnId="{A03BF225-3926-4313-B87D-72B4FB4057CF}">
      <dgm:prSet/>
      <dgm:spPr/>
      <dgm:t>
        <a:bodyPr/>
        <a:lstStyle/>
        <a:p>
          <a:endParaRPr lang="cs-CZ"/>
        </a:p>
      </dgm:t>
    </dgm:pt>
    <dgm:pt modelId="{030EBB90-95B5-496A-9E52-BD390AFA13F2}" type="sibTrans" cxnId="{A03BF225-3926-4313-B87D-72B4FB4057CF}">
      <dgm:prSet/>
      <dgm:spPr/>
      <dgm:t>
        <a:bodyPr/>
        <a:lstStyle/>
        <a:p>
          <a:endParaRPr lang="cs-CZ"/>
        </a:p>
      </dgm:t>
    </dgm:pt>
    <dgm:pt modelId="{BE489755-B7C7-448A-A3EC-87012B0EB85E}">
      <dgm:prSet phldrT="[Text]" custT="1"/>
      <dgm:spPr>
        <a:solidFill>
          <a:schemeClr val="accent2"/>
        </a:solidFill>
      </dgm:spPr>
      <dgm:t>
        <a:bodyPr/>
        <a:lstStyle/>
        <a:p>
          <a:r>
            <a:rPr lang="cs-CZ" sz="1800" dirty="0" smtClean="0"/>
            <a:t>Inženýrská psychologie</a:t>
          </a:r>
          <a:endParaRPr lang="cs-CZ" sz="1800" dirty="0"/>
        </a:p>
      </dgm:t>
    </dgm:pt>
    <dgm:pt modelId="{9E37CB8D-5964-482E-B67F-21939F5648B7}" type="parTrans" cxnId="{F029453F-0F73-4C68-9E38-7B4043380CDF}">
      <dgm:prSet/>
      <dgm:spPr/>
      <dgm:t>
        <a:bodyPr/>
        <a:lstStyle/>
        <a:p>
          <a:endParaRPr lang="cs-CZ"/>
        </a:p>
      </dgm:t>
    </dgm:pt>
    <dgm:pt modelId="{A005A018-17F6-4DEA-B545-D4FE05E547E8}" type="sibTrans" cxnId="{F029453F-0F73-4C68-9E38-7B4043380CDF}">
      <dgm:prSet/>
      <dgm:spPr/>
      <dgm:t>
        <a:bodyPr/>
        <a:lstStyle/>
        <a:p>
          <a:endParaRPr lang="cs-CZ"/>
        </a:p>
      </dgm:t>
    </dgm:pt>
    <dgm:pt modelId="{6CDF54AE-C011-472B-84D9-546A7FA4A2C2}">
      <dgm:prSet phldrT="[Text]" custT="1"/>
      <dgm:spPr>
        <a:solidFill>
          <a:schemeClr val="accent2"/>
        </a:solidFill>
      </dgm:spPr>
      <dgm:t>
        <a:bodyPr/>
        <a:lstStyle/>
        <a:p>
          <a:r>
            <a:rPr lang="cs-CZ" sz="1800" dirty="0" smtClean="0"/>
            <a:t>Obecná </a:t>
          </a:r>
          <a:r>
            <a:rPr lang="cs-CZ" sz="1800" dirty="0" err="1" smtClean="0"/>
            <a:t>semiologie</a:t>
          </a:r>
          <a:endParaRPr lang="cs-CZ" sz="1800" dirty="0"/>
        </a:p>
      </dgm:t>
    </dgm:pt>
    <dgm:pt modelId="{FEA1FDD7-41D0-40DC-A032-D84DA928E444}" type="parTrans" cxnId="{27726B39-0B65-48EE-A9BE-2D88D18C91F2}">
      <dgm:prSet/>
      <dgm:spPr>
        <a:ln w="38100">
          <a:solidFill>
            <a:schemeClr val="accent2"/>
          </a:solidFill>
        </a:ln>
      </dgm:spPr>
      <dgm:t>
        <a:bodyPr/>
        <a:lstStyle/>
        <a:p>
          <a:endParaRPr lang="cs-CZ"/>
        </a:p>
      </dgm:t>
    </dgm:pt>
    <dgm:pt modelId="{C9462C09-9ABA-482C-A40C-910517126008}" type="sibTrans" cxnId="{27726B39-0B65-48EE-A9BE-2D88D18C91F2}">
      <dgm:prSet/>
      <dgm:spPr/>
      <dgm:t>
        <a:bodyPr/>
        <a:lstStyle/>
        <a:p>
          <a:endParaRPr lang="cs-CZ"/>
        </a:p>
      </dgm:t>
    </dgm:pt>
    <dgm:pt modelId="{A477D9CA-C15F-47F0-AE0E-1C934DFDF613}" type="pres">
      <dgm:prSet presAssocID="{92288115-E798-429D-9CD8-00134DFFEDD0}" presName="cycle" presStyleCnt="0">
        <dgm:presLayoutVars>
          <dgm:chMax val="1"/>
          <dgm:dir/>
          <dgm:animLvl val="ctr"/>
          <dgm:resizeHandles val="exact"/>
        </dgm:presLayoutVars>
      </dgm:prSet>
      <dgm:spPr/>
      <dgm:t>
        <a:bodyPr/>
        <a:lstStyle/>
        <a:p>
          <a:endParaRPr lang="cs-CZ"/>
        </a:p>
      </dgm:t>
    </dgm:pt>
    <dgm:pt modelId="{83E5BAB8-B0E1-4556-8728-02F80757CAAD}" type="pres">
      <dgm:prSet presAssocID="{3E085E81-E635-4FEA-80BB-191EEEAA0219}" presName="centerShape" presStyleLbl="node0" presStyleIdx="0" presStyleCnt="1" custScaleX="112742"/>
      <dgm:spPr/>
      <dgm:t>
        <a:bodyPr/>
        <a:lstStyle/>
        <a:p>
          <a:endParaRPr lang="cs-CZ"/>
        </a:p>
      </dgm:t>
    </dgm:pt>
    <dgm:pt modelId="{2E1E97E8-D6E1-4784-98E4-F96C79CF0DD1}" type="pres">
      <dgm:prSet presAssocID="{D50F0D22-1C23-4F98-ABBB-F7B91C284704}" presName="Name9" presStyleLbl="parChTrans1D2" presStyleIdx="0" presStyleCnt="5"/>
      <dgm:spPr/>
      <dgm:t>
        <a:bodyPr/>
        <a:lstStyle/>
        <a:p>
          <a:endParaRPr lang="cs-CZ"/>
        </a:p>
      </dgm:t>
    </dgm:pt>
    <dgm:pt modelId="{FA77727D-8780-4F7D-A8C5-A032FE2D166D}" type="pres">
      <dgm:prSet presAssocID="{D50F0D22-1C23-4F98-ABBB-F7B91C284704}" presName="connTx" presStyleLbl="parChTrans1D2" presStyleIdx="0" presStyleCnt="5"/>
      <dgm:spPr/>
      <dgm:t>
        <a:bodyPr/>
        <a:lstStyle/>
        <a:p>
          <a:endParaRPr lang="cs-CZ"/>
        </a:p>
      </dgm:t>
    </dgm:pt>
    <dgm:pt modelId="{75812E7D-ADA3-4298-A89D-53CB8B55BC98}" type="pres">
      <dgm:prSet presAssocID="{C0420374-6464-440B-8C7A-7E34BB359AD4}" presName="node" presStyleLbl="node1" presStyleIdx="0" presStyleCnt="5">
        <dgm:presLayoutVars>
          <dgm:bulletEnabled val="1"/>
        </dgm:presLayoutVars>
      </dgm:prSet>
      <dgm:spPr/>
      <dgm:t>
        <a:bodyPr/>
        <a:lstStyle/>
        <a:p>
          <a:endParaRPr lang="cs-CZ"/>
        </a:p>
      </dgm:t>
    </dgm:pt>
    <dgm:pt modelId="{6A6F5CE3-9A66-45BC-8AA0-22F38ACCA714}" type="pres">
      <dgm:prSet presAssocID="{C8FAC9EF-0A8E-42AC-846A-467ED6F7661B}" presName="Name9" presStyleLbl="parChTrans1D2" presStyleIdx="1" presStyleCnt="5"/>
      <dgm:spPr/>
      <dgm:t>
        <a:bodyPr/>
        <a:lstStyle/>
        <a:p>
          <a:endParaRPr lang="cs-CZ"/>
        </a:p>
      </dgm:t>
    </dgm:pt>
    <dgm:pt modelId="{A1555548-74AA-4C47-ABE7-3011D350A53E}" type="pres">
      <dgm:prSet presAssocID="{C8FAC9EF-0A8E-42AC-846A-467ED6F7661B}" presName="connTx" presStyleLbl="parChTrans1D2" presStyleIdx="1" presStyleCnt="5"/>
      <dgm:spPr/>
      <dgm:t>
        <a:bodyPr/>
        <a:lstStyle/>
        <a:p>
          <a:endParaRPr lang="cs-CZ"/>
        </a:p>
      </dgm:t>
    </dgm:pt>
    <dgm:pt modelId="{47050075-23CA-4C62-B06D-8C30D36CB092}" type="pres">
      <dgm:prSet presAssocID="{C0120AA3-5C9B-4E25-9F91-7FB6A97980E9}" presName="node" presStyleLbl="node1" presStyleIdx="1" presStyleCnt="5">
        <dgm:presLayoutVars>
          <dgm:bulletEnabled val="1"/>
        </dgm:presLayoutVars>
      </dgm:prSet>
      <dgm:spPr/>
      <dgm:t>
        <a:bodyPr/>
        <a:lstStyle/>
        <a:p>
          <a:endParaRPr lang="cs-CZ"/>
        </a:p>
      </dgm:t>
    </dgm:pt>
    <dgm:pt modelId="{C03BC4A7-679B-4916-90E5-31948ADF5126}" type="pres">
      <dgm:prSet presAssocID="{4C810340-8868-4F48-8EE6-E191DE367BF9}" presName="Name9" presStyleLbl="parChTrans1D2" presStyleIdx="2" presStyleCnt="5"/>
      <dgm:spPr/>
      <dgm:t>
        <a:bodyPr/>
        <a:lstStyle/>
        <a:p>
          <a:endParaRPr lang="cs-CZ"/>
        </a:p>
      </dgm:t>
    </dgm:pt>
    <dgm:pt modelId="{CAE49FE3-28AF-4EA1-B83C-9F3D35DAB18B}" type="pres">
      <dgm:prSet presAssocID="{4C810340-8868-4F48-8EE6-E191DE367BF9}" presName="connTx" presStyleLbl="parChTrans1D2" presStyleIdx="2" presStyleCnt="5"/>
      <dgm:spPr/>
      <dgm:t>
        <a:bodyPr/>
        <a:lstStyle/>
        <a:p>
          <a:endParaRPr lang="cs-CZ"/>
        </a:p>
      </dgm:t>
    </dgm:pt>
    <dgm:pt modelId="{5DB8196A-3F00-4FD0-9B88-BDD57DE1A2FD}" type="pres">
      <dgm:prSet presAssocID="{667AE0F0-A56D-43D2-8644-47EB28AD121F}" presName="node" presStyleLbl="node1" presStyleIdx="2" presStyleCnt="5">
        <dgm:presLayoutVars>
          <dgm:bulletEnabled val="1"/>
        </dgm:presLayoutVars>
      </dgm:prSet>
      <dgm:spPr/>
      <dgm:t>
        <a:bodyPr/>
        <a:lstStyle/>
        <a:p>
          <a:endParaRPr lang="cs-CZ"/>
        </a:p>
      </dgm:t>
    </dgm:pt>
    <dgm:pt modelId="{95D8DD29-C006-4745-9FF2-7D8E07FC77DA}" type="pres">
      <dgm:prSet presAssocID="{9E37CB8D-5964-482E-B67F-21939F5648B7}" presName="Name9" presStyleLbl="parChTrans1D2" presStyleIdx="3" presStyleCnt="5"/>
      <dgm:spPr/>
      <dgm:t>
        <a:bodyPr/>
        <a:lstStyle/>
        <a:p>
          <a:endParaRPr lang="cs-CZ"/>
        </a:p>
      </dgm:t>
    </dgm:pt>
    <dgm:pt modelId="{F4D44EF4-667F-40F9-8A88-85BA8925F361}" type="pres">
      <dgm:prSet presAssocID="{9E37CB8D-5964-482E-B67F-21939F5648B7}" presName="connTx" presStyleLbl="parChTrans1D2" presStyleIdx="3" presStyleCnt="5"/>
      <dgm:spPr/>
      <dgm:t>
        <a:bodyPr/>
        <a:lstStyle/>
        <a:p>
          <a:endParaRPr lang="cs-CZ"/>
        </a:p>
      </dgm:t>
    </dgm:pt>
    <dgm:pt modelId="{0DB009A2-47A6-4710-9812-7F1270013BAA}" type="pres">
      <dgm:prSet presAssocID="{BE489755-B7C7-448A-A3EC-87012B0EB85E}" presName="node" presStyleLbl="node1" presStyleIdx="3" presStyleCnt="5">
        <dgm:presLayoutVars>
          <dgm:bulletEnabled val="1"/>
        </dgm:presLayoutVars>
      </dgm:prSet>
      <dgm:spPr/>
      <dgm:t>
        <a:bodyPr/>
        <a:lstStyle/>
        <a:p>
          <a:endParaRPr lang="cs-CZ"/>
        </a:p>
      </dgm:t>
    </dgm:pt>
    <dgm:pt modelId="{3A7FA804-DCD3-4FC1-B38A-6948844C44BD}" type="pres">
      <dgm:prSet presAssocID="{FEA1FDD7-41D0-40DC-A032-D84DA928E444}" presName="Name9" presStyleLbl="parChTrans1D2" presStyleIdx="4" presStyleCnt="5"/>
      <dgm:spPr/>
      <dgm:t>
        <a:bodyPr/>
        <a:lstStyle/>
        <a:p>
          <a:endParaRPr lang="cs-CZ"/>
        </a:p>
      </dgm:t>
    </dgm:pt>
    <dgm:pt modelId="{D6F7090E-D2E2-4E47-9284-103F72BCDAA5}" type="pres">
      <dgm:prSet presAssocID="{FEA1FDD7-41D0-40DC-A032-D84DA928E444}" presName="connTx" presStyleLbl="parChTrans1D2" presStyleIdx="4" presStyleCnt="5"/>
      <dgm:spPr/>
      <dgm:t>
        <a:bodyPr/>
        <a:lstStyle/>
        <a:p>
          <a:endParaRPr lang="cs-CZ"/>
        </a:p>
      </dgm:t>
    </dgm:pt>
    <dgm:pt modelId="{D5A04AA9-178C-4B01-A761-4E972FFB1F54}" type="pres">
      <dgm:prSet presAssocID="{6CDF54AE-C011-472B-84D9-546A7FA4A2C2}" presName="node" presStyleLbl="node1" presStyleIdx="4" presStyleCnt="5">
        <dgm:presLayoutVars>
          <dgm:bulletEnabled val="1"/>
        </dgm:presLayoutVars>
      </dgm:prSet>
      <dgm:spPr/>
      <dgm:t>
        <a:bodyPr/>
        <a:lstStyle/>
        <a:p>
          <a:endParaRPr lang="cs-CZ"/>
        </a:p>
      </dgm:t>
    </dgm:pt>
  </dgm:ptLst>
  <dgm:cxnLst>
    <dgm:cxn modelId="{3CF845F2-3E3B-4239-A691-30DDF05F4368}" type="presOf" srcId="{D50F0D22-1C23-4F98-ABBB-F7B91C284704}" destId="{2E1E97E8-D6E1-4784-98E4-F96C79CF0DD1}" srcOrd="0" destOrd="0" presId="urn:microsoft.com/office/officeart/2005/8/layout/radial1"/>
    <dgm:cxn modelId="{F029453F-0F73-4C68-9E38-7B4043380CDF}" srcId="{3E085E81-E635-4FEA-80BB-191EEEAA0219}" destId="{BE489755-B7C7-448A-A3EC-87012B0EB85E}" srcOrd="3" destOrd="0" parTransId="{9E37CB8D-5964-482E-B67F-21939F5648B7}" sibTransId="{A005A018-17F6-4DEA-B545-D4FE05E547E8}"/>
    <dgm:cxn modelId="{11AAE4FC-3FA4-46C1-BB4A-4CB7EB927535}" type="presOf" srcId="{D50F0D22-1C23-4F98-ABBB-F7B91C284704}" destId="{FA77727D-8780-4F7D-A8C5-A032FE2D166D}" srcOrd="1" destOrd="0" presId="urn:microsoft.com/office/officeart/2005/8/layout/radial1"/>
    <dgm:cxn modelId="{3F498249-937B-4F46-AAC8-A173B22B798F}" type="presOf" srcId="{4C810340-8868-4F48-8EE6-E191DE367BF9}" destId="{CAE49FE3-28AF-4EA1-B83C-9F3D35DAB18B}" srcOrd="1" destOrd="0" presId="urn:microsoft.com/office/officeart/2005/8/layout/radial1"/>
    <dgm:cxn modelId="{0B2F1489-03C8-4948-883E-FD0847F06953}" type="presOf" srcId="{C0120AA3-5C9B-4E25-9F91-7FB6A97980E9}" destId="{47050075-23CA-4C62-B06D-8C30D36CB092}" srcOrd="0" destOrd="0" presId="urn:microsoft.com/office/officeart/2005/8/layout/radial1"/>
    <dgm:cxn modelId="{A031696C-DCB6-4142-BC81-643676193E13}" type="presOf" srcId="{C8FAC9EF-0A8E-42AC-846A-467ED6F7661B}" destId="{A1555548-74AA-4C47-ABE7-3011D350A53E}" srcOrd="1" destOrd="0" presId="urn:microsoft.com/office/officeart/2005/8/layout/radial1"/>
    <dgm:cxn modelId="{A03BF225-3926-4313-B87D-72B4FB4057CF}" srcId="{3E085E81-E635-4FEA-80BB-191EEEAA0219}" destId="{667AE0F0-A56D-43D2-8644-47EB28AD121F}" srcOrd="2" destOrd="0" parTransId="{4C810340-8868-4F48-8EE6-E191DE367BF9}" sibTransId="{030EBB90-95B5-496A-9E52-BD390AFA13F2}"/>
    <dgm:cxn modelId="{8F350151-A67F-4524-A40E-EFB64B9B16CE}" type="presOf" srcId="{FEA1FDD7-41D0-40DC-A032-D84DA928E444}" destId="{3A7FA804-DCD3-4FC1-B38A-6948844C44BD}" srcOrd="0" destOrd="0" presId="urn:microsoft.com/office/officeart/2005/8/layout/radial1"/>
    <dgm:cxn modelId="{789E01F1-A67D-42F1-B80C-D7D2607F7007}" type="presOf" srcId="{9E37CB8D-5964-482E-B67F-21939F5648B7}" destId="{95D8DD29-C006-4745-9FF2-7D8E07FC77DA}" srcOrd="0" destOrd="0" presId="urn:microsoft.com/office/officeart/2005/8/layout/radial1"/>
    <dgm:cxn modelId="{E2B72000-BA3D-4406-B0D5-0DFCDF922DD7}" type="presOf" srcId="{3E085E81-E635-4FEA-80BB-191EEEAA0219}" destId="{83E5BAB8-B0E1-4556-8728-02F80757CAAD}" srcOrd="0" destOrd="0" presId="urn:microsoft.com/office/officeart/2005/8/layout/radial1"/>
    <dgm:cxn modelId="{BED884FD-6740-46C0-B0F8-750F93F36B05}" type="presOf" srcId="{667AE0F0-A56D-43D2-8644-47EB28AD121F}" destId="{5DB8196A-3F00-4FD0-9B88-BDD57DE1A2FD}" srcOrd="0" destOrd="0" presId="urn:microsoft.com/office/officeart/2005/8/layout/radial1"/>
    <dgm:cxn modelId="{5A1B04B5-31FE-4FCA-AA42-AF5CCB9AF642}" type="presOf" srcId="{6CDF54AE-C011-472B-84D9-546A7FA4A2C2}" destId="{D5A04AA9-178C-4B01-A761-4E972FFB1F54}" srcOrd="0" destOrd="0" presId="urn:microsoft.com/office/officeart/2005/8/layout/radial1"/>
    <dgm:cxn modelId="{A3FBFA43-23CE-4B8A-A0ED-B8CFF92223D4}" type="presOf" srcId="{92288115-E798-429D-9CD8-00134DFFEDD0}" destId="{A477D9CA-C15F-47F0-AE0E-1C934DFDF613}" srcOrd="0" destOrd="0" presId="urn:microsoft.com/office/officeart/2005/8/layout/radial1"/>
    <dgm:cxn modelId="{EB8518B8-F820-4B7A-B720-C266F0180852}" type="presOf" srcId="{BE489755-B7C7-448A-A3EC-87012B0EB85E}" destId="{0DB009A2-47A6-4710-9812-7F1270013BAA}" srcOrd="0" destOrd="0" presId="urn:microsoft.com/office/officeart/2005/8/layout/radial1"/>
    <dgm:cxn modelId="{21A75329-5248-4DE1-95A9-3DD36ACD77C9}" srcId="{3E085E81-E635-4FEA-80BB-191EEEAA0219}" destId="{C0420374-6464-440B-8C7A-7E34BB359AD4}" srcOrd="0" destOrd="0" parTransId="{D50F0D22-1C23-4F98-ABBB-F7B91C284704}" sibTransId="{D3BE5E8F-392C-4484-A500-807F1D54327A}"/>
    <dgm:cxn modelId="{EA18CA61-2099-4207-8CDE-7AF68EA29621}" type="presOf" srcId="{C8FAC9EF-0A8E-42AC-846A-467ED6F7661B}" destId="{6A6F5CE3-9A66-45BC-8AA0-22F38ACCA714}" srcOrd="0" destOrd="0" presId="urn:microsoft.com/office/officeart/2005/8/layout/radial1"/>
    <dgm:cxn modelId="{F35D0B82-8D19-473C-9623-48D987AB3851}" type="presOf" srcId="{4C810340-8868-4F48-8EE6-E191DE367BF9}" destId="{C03BC4A7-679B-4916-90E5-31948ADF5126}" srcOrd="0" destOrd="0" presId="urn:microsoft.com/office/officeart/2005/8/layout/radial1"/>
    <dgm:cxn modelId="{1917359A-C703-410C-A0A0-A6C0F288D018}" srcId="{3E085E81-E635-4FEA-80BB-191EEEAA0219}" destId="{C0120AA3-5C9B-4E25-9F91-7FB6A97980E9}" srcOrd="1" destOrd="0" parTransId="{C8FAC9EF-0A8E-42AC-846A-467ED6F7661B}" sibTransId="{E66FCEF1-F166-4374-9CB0-0476445E7DCE}"/>
    <dgm:cxn modelId="{8A24D367-FDC7-4B85-935A-6F04BE3E8BDD}" srcId="{92288115-E798-429D-9CD8-00134DFFEDD0}" destId="{3E085E81-E635-4FEA-80BB-191EEEAA0219}" srcOrd="0" destOrd="0" parTransId="{368CE23F-CC7D-4793-9F09-12AA688C9E99}" sibTransId="{7196F34F-ABE6-40A6-A62F-D566C6D12D53}"/>
    <dgm:cxn modelId="{2D34C7EB-F7A9-4DAD-880C-2BE90F48A740}" type="presOf" srcId="{9E37CB8D-5964-482E-B67F-21939F5648B7}" destId="{F4D44EF4-667F-40F9-8A88-85BA8925F361}" srcOrd="1" destOrd="0" presId="urn:microsoft.com/office/officeart/2005/8/layout/radial1"/>
    <dgm:cxn modelId="{27726B39-0B65-48EE-A9BE-2D88D18C91F2}" srcId="{3E085E81-E635-4FEA-80BB-191EEEAA0219}" destId="{6CDF54AE-C011-472B-84D9-546A7FA4A2C2}" srcOrd="4" destOrd="0" parTransId="{FEA1FDD7-41D0-40DC-A032-D84DA928E444}" sibTransId="{C9462C09-9ABA-482C-A40C-910517126008}"/>
    <dgm:cxn modelId="{034159E4-2DC5-4BD3-9462-36D8133AC343}" type="presOf" srcId="{FEA1FDD7-41D0-40DC-A032-D84DA928E444}" destId="{D6F7090E-D2E2-4E47-9284-103F72BCDAA5}" srcOrd="1" destOrd="0" presId="urn:microsoft.com/office/officeart/2005/8/layout/radial1"/>
    <dgm:cxn modelId="{C5A9D550-030F-4F92-8195-B2F0F0BB8DDF}" type="presOf" srcId="{C0420374-6464-440B-8C7A-7E34BB359AD4}" destId="{75812E7D-ADA3-4298-A89D-53CB8B55BC98}" srcOrd="0" destOrd="0" presId="urn:microsoft.com/office/officeart/2005/8/layout/radial1"/>
    <dgm:cxn modelId="{BF5EB816-56A3-40E8-B79D-745BD808D25D}" type="presParOf" srcId="{A477D9CA-C15F-47F0-AE0E-1C934DFDF613}" destId="{83E5BAB8-B0E1-4556-8728-02F80757CAAD}" srcOrd="0" destOrd="0" presId="urn:microsoft.com/office/officeart/2005/8/layout/radial1"/>
    <dgm:cxn modelId="{F87EA724-F6F4-40C2-BC10-E64DA4155A16}" type="presParOf" srcId="{A477D9CA-C15F-47F0-AE0E-1C934DFDF613}" destId="{2E1E97E8-D6E1-4784-98E4-F96C79CF0DD1}" srcOrd="1" destOrd="0" presId="urn:microsoft.com/office/officeart/2005/8/layout/radial1"/>
    <dgm:cxn modelId="{2A228B97-E5E8-438A-90CB-7F5EAEE1EBDB}" type="presParOf" srcId="{2E1E97E8-D6E1-4784-98E4-F96C79CF0DD1}" destId="{FA77727D-8780-4F7D-A8C5-A032FE2D166D}" srcOrd="0" destOrd="0" presId="urn:microsoft.com/office/officeart/2005/8/layout/radial1"/>
    <dgm:cxn modelId="{90E7FE84-FD82-485F-A408-BB747DD5D2B8}" type="presParOf" srcId="{A477D9CA-C15F-47F0-AE0E-1C934DFDF613}" destId="{75812E7D-ADA3-4298-A89D-53CB8B55BC98}" srcOrd="2" destOrd="0" presId="urn:microsoft.com/office/officeart/2005/8/layout/radial1"/>
    <dgm:cxn modelId="{ABCF6270-D07D-4046-B97A-37C08F4CFA42}" type="presParOf" srcId="{A477D9CA-C15F-47F0-AE0E-1C934DFDF613}" destId="{6A6F5CE3-9A66-45BC-8AA0-22F38ACCA714}" srcOrd="3" destOrd="0" presId="urn:microsoft.com/office/officeart/2005/8/layout/radial1"/>
    <dgm:cxn modelId="{13280CA8-D3D7-4D46-B643-CD3687F89299}" type="presParOf" srcId="{6A6F5CE3-9A66-45BC-8AA0-22F38ACCA714}" destId="{A1555548-74AA-4C47-ABE7-3011D350A53E}" srcOrd="0" destOrd="0" presId="urn:microsoft.com/office/officeart/2005/8/layout/radial1"/>
    <dgm:cxn modelId="{DA269EAA-3E3F-49DE-90DE-AA3F5695CF0C}" type="presParOf" srcId="{A477D9CA-C15F-47F0-AE0E-1C934DFDF613}" destId="{47050075-23CA-4C62-B06D-8C30D36CB092}" srcOrd="4" destOrd="0" presId="urn:microsoft.com/office/officeart/2005/8/layout/radial1"/>
    <dgm:cxn modelId="{A2DFBF9E-DE7E-4CDF-BF3F-77B51DA05045}" type="presParOf" srcId="{A477D9CA-C15F-47F0-AE0E-1C934DFDF613}" destId="{C03BC4A7-679B-4916-90E5-31948ADF5126}" srcOrd="5" destOrd="0" presId="urn:microsoft.com/office/officeart/2005/8/layout/radial1"/>
    <dgm:cxn modelId="{521C462E-5264-4F5B-B100-1CFF36F13C92}" type="presParOf" srcId="{C03BC4A7-679B-4916-90E5-31948ADF5126}" destId="{CAE49FE3-28AF-4EA1-B83C-9F3D35DAB18B}" srcOrd="0" destOrd="0" presId="urn:microsoft.com/office/officeart/2005/8/layout/radial1"/>
    <dgm:cxn modelId="{9EF0CEF5-E6F0-4B93-8CDB-792926E30C11}" type="presParOf" srcId="{A477D9CA-C15F-47F0-AE0E-1C934DFDF613}" destId="{5DB8196A-3F00-4FD0-9B88-BDD57DE1A2FD}" srcOrd="6" destOrd="0" presId="urn:microsoft.com/office/officeart/2005/8/layout/radial1"/>
    <dgm:cxn modelId="{4802E0A8-0743-4FB8-B430-89F50EB15FC7}" type="presParOf" srcId="{A477D9CA-C15F-47F0-AE0E-1C934DFDF613}" destId="{95D8DD29-C006-4745-9FF2-7D8E07FC77DA}" srcOrd="7" destOrd="0" presId="urn:microsoft.com/office/officeart/2005/8/layout/radial1"/>
    <dgm:cxn modelId="{71F0797B-263E-488F-9E94-82631E55C6C0}" type="presParOf" srcId="{95D8DD29-C006-4745-9FF2-7D8E07FC77DA}" destId="{F4D44EF4-667F-40F9-8A88-85BA8925F361}" srcOrd="0" destOrd="0" presId="urn:microsoft.com/office/officeart/2005/8/layout/radial1"/>
    <dgm:cxn modelId="{16D6AB57-241A-42C7-8C7B-03E73256AE34}" type="presParOf" srcId="{A477D9CA-C15F-47F0-AE0E-1C934DFDF613}" destId="{0DB009A2-47A6-4710-9812-7F1270013BAA}" srcOrd="8" destOrd="0" presId="urn:microsoft.com/office/officeart/2005/8/layout/radial1"/>
    <dgm:cxn modelId="{18B0FA51-8598-4F72-B5D2-3169D20C271D}" type="presParOf" srcId="{A477D9CA-C15F-47F0-AE0E-1C934DFDF613}" destId="{3A7FA804-DCD3-4FC1-B38A-6948844C44BD}" srcOrd="9" destOrd="0" presId="urn:microsoft.com/office/officeart/2005/8/layout/radial1"/>
    <dgm:cxn modelId="{34846137-7A8C-4988-A081-06678545D9B9}" type="presParOf" srcId="{3A7FA804-DCD3-4FC1-B38A-6948844C44BD}" destId="{D6F7090E-D2E2-4E47-9284-103F72BCDAA5}" srcOrd="0" destOrd="0" presId="urn:microsoft.com/office/officeart/2005/8/layout/radial1"/>
    <dgm:cxn modelId="{F8CA3299-DCEB-485A-AF69-6F337F1002EB}" type="presParOf" srcId="{A477D9CA-C15F-47F0-AE0E-1C934DFDF613}" destId="{D5A04AA9-178C-4B01-A761-4E972FFB1F54}" srcOrd="10" destOrd="0" presId="urn:microsoft.com/office/officeart/2005/8/layout/radial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86511" custScaleY="84286" custLinFactNeighborX="-1144" custLinFactNeighborY="-6394">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12BB8032-5EF9-4044-AD83-6C3D8F7E3686}" type="presOf" srcId="{EB6FC82E-1B19-488C-A632-D75954DA5089}" destId="{53D723DB-08EA-4C67-A083-1E84675A5EC9}"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2D0E99FD-40EF-461A-8134-8A4C29B5BB8C}" type="presOf" srcId="{20646FCE-705B-44A0-BB1A-2EC7AA2A4E2E}" destId="{2509FA75-0014-4BF4-98C1-5D1DB43FCDC2}" srcOrd="1" destOrd="0" presId="urn:microsoft.com/office/officeart/2005/8/layout/process1"/>
    <dgm:cxn modelId="{FF4E03BA-3F96-4FDA-852B-A5F71DA36E40}" type="presOf" srcId="{06178BE7-8D27-41F5-A65A-4D98E9DB63FD}" destId="{22058855-13C9-4F9E-99CA-BF1D24F161FF}" srcOrd="1" destOrd="0" presId="urn:microsoft.com/office/officeart/2005/8/layout/process1"/>
    <dgm:cxn modelId="{2251C09A-691A-485A-9884-AC7D772D00E9}" type="presOf" srcId="{20646FCE-705B-44A0-BB1A-2EC7AA2A4E2E}" destId="{37D8FB20-EAFA-47CA-A169-B9766F3E1E36}" srcOrd="0" destOrd="0" presId="urn:microsoft.com/office/officeart/2005/8/layout/process1"/>
    <dgm:cxn modelId="{480CA3CC-6EB9-436F-ABE0-4B499EB8602C}" type="presOf" srcId="{92D52AC9-EA34-475B-8E11-D7558B66CAFC}" destId="{465292F9-674A-4E2D-9BEE-9970FE2B31E5}" srcOrd="1" destOrd="0" presId="urn:microsoft.com/office/officeart/2005/8/layout/process1"/>
    <dgm:cxn modelId="{7CD7AF87-BD7C-4E25-A1D0-AFF6F1037A12}" type="presOf" srcId="{90EB916C-B489-422B-94D2-5B5CD0BA0924}" destId="{EEE0AE1E-1F08-42AE-8717-E5F14D0FFFB3}" srcOrd="0" destOrd="0" presId="urn:microsoft.com/office/officeart/2005/8/layout/process1"/>
    <dgm:cxn modelId="{90DCDFC2-9DA1-4A11-AF9F-CF922F46C8FE}" type="presOf" srcId="{92D52AC9-EA34-475B-8E11-D7558B66CAFC}" destId="{4F8282E8-73A7-4E44-B934-4359F7D10754}" srcOrd="0" destOrd="0" presId="urn:microsoft.com/office/officeart/2005/8/layout/process1"/>
    <dgm:cxn modelId="{F67AE09F-0960-41C5-9CC2-4DFD56EEA520}" type="presOf" srcId="{7F63495B-E1DD-4AD2-94A2-E86E532CFC36}" destId="{4BACDF9A-8DCC-45C0-976F-1A8C11DB23B7}" srcOrd="0" destOrd="0" presId="urn:microsoft.com/office/officeart/2005/8/layout/process1"/>
    <dgm:cxn modelId="{DB82A9F6-F911-4346-B797-371D6A32CC0B}" type="presOf" srcId="{C2A03412-7A86-46AA-8DFB-C2E3240B296F}" destId="{21B9CB86-07E8-4748-B26B-05CC586D5445}" srcOrd="0" destOrd="0" presId="urn:microsoft.com/office/officeart/2005/8/layout/process1"/>
    <dgm:cxn modelId="{8958BA8E-7DD7-4300-A218-13D29593DC37}" type="presOf" srcId="{06178BE7-8D27-41F5-A65A-4D98E9DB63FD}" destId="{FF98E716-3DA5-4B4A-B765-410C97872A7F}" srcOrd="0" destOrd="0" presId="urn:microsoft.com/office/officeart/2005/8/layout/process1"/>
    <dgm:cxn modelId="{0AE6D927-20B5-41C1-80FD-6120E9D9327A}" type="presOf" srcId="{FF1D812A-46AC-4DAD-9D1D-5E7F7CF594A2}" destId="{B057702A-0CBB-4C50-ACC4-7C2E848623E7}" srcOrd="0" destOrd="0" presId="urn:microsoft.com/office/officeart/2005/8/layout/process1"/>
    <dgm:cxn modelId="{2F6D37B3-F322-468B-8AA0-2131DD855E7A}" type="presParOf" srcId="{B057702A-0CBB-4C50-ACC4-7C2E848623E7}" destId="{21B9CB86-07E8-4748-B26B-05CC586D5445}" srcOrd="0" destOrd="0" presId="urn:microsoft.com/office/officeart/2005/8/layout/process1"/>
    <dgm:cxn modelId="{1FF1EC26-8A8B-4DCB-9990-8AFB0B3BC5CC}" type="presParOf" srcId="{B057702A-0CBB-4C50-ACC4-7C2E848623E7}" destId="{FF98E716-3DA5-4B4A-B765-410C97872A7F}" srcOrd="1" destOrd="0" presId="urn:microsoft.com/office/officeart/2005/8/layout/process1"/>
    <dgm:cxn modelId="{51620BA9-C98E-449B-B8E7-8AB778251C09}" type="presParOf" srcId="{FF98E716-3DA5-4B4A-B765-410C97872A7F}" destId="{22058855-13C9-4F9E-99CA-BF1D24F161FF}" srcOrd="0" destOrd="0" presId="urn:microsoft.com/office/officeart/2005/8/layout/process1"/>
    <dgm:cxn modelId="{9A3DD55C-72E1-4DA4-B3EB-ADB51CFEE562}" type="presParOf" srcId="{B057702A-0CBB-4C50-ACC4-7C2E848623E7}" destId="{53D723DB-08EA-4C67-A083-1E84675A5EC9}" srcOrd="2" destOrd="0" presId="urn:microsoft.com/office/officeart/2005/8/layout/process1"/>
    <dgm:cxn modelId="{D41707B9-40E7-4EF4-B79D-E8F23FEC2BD8}" type="presParOf" srcId="{B057702A-0CBB-4C50-ACC4-7C2E848623E7}" destId="{4F8282E8-73A7-4E44-B934-4359F7D10754}" srcOrd="3" destOrd="0" presId="urn:microsoft.com/office/officeart/2005/8/layout/process1"/>
    <dgm:cxn modelId="{EB4A0002-9E1E-48BA-9E12-8427201D2FC8}" type="presParOf" srcId="{4F8282E8-73A7-4E44-B934-4359F7D10754}" destId="{465292F9-674A-4E2D-9BEE-9970FE2B31E5}" srcOrd="0" destOrd="0" presId="urn:microsoft.com/office/officeart/2005/8/layout/process1"/>
    <dgm:cxn modelId="{6CCAE08D-6911-412B-9867-54DEA8307B8B}" type="presParOf" srcId="{B057702A-0CBB-4C50-ACC4-7C2E848623E7}" destId="{4BACDF9A-8DCC-45C0-976F-1A8C11DB23B7}" srcOrd="4" destOrd="0" presId="urn:microsoft.com/office/officeart/2005/8/layout/process1"/>
    <dgm:cxn modelId="{BED9FAA9-F6E0-484B-8210-E8643BF161DC}" type="presParOf" srcId="{B057702A-0CBB-4C50-ACC4-7C2E848623E7}" destId="{37D8FB20-EAFA-47CA-A169-B9766F3E1E36}" srcOrd="5" destOrd="0" presId="urn:microsoft.com/office/officeart/2005/8/layout/process1"/>
    <dgm:cxn modelId="{17DB0405-28DD-40EC-9ADA-37CBA7401886}" type="presParOf" srcId="{37D8FB20-EAFA-47CA-A169-B9766F3E1E36}" destId="{2509FA75-0014-4BF4-98C1-5D1DB43FCDC2}" srcOrd="0" destOrd="0" presId="urn:microsoft.com/office/officeart/2005/8/layout/process1"/>
    <dgm:cxn modelId="{6D89B472-7B02-4A5B-95BF-641FC6E86F82}"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1727" custLinFactNeighborY="-710">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B74A8F5C-DC14-4E8F-A2DC-66E0B90E0B99}" type="presOf" srcId="{20646FCE-705B-44A0-BB1A-2EC7AA2A4E2E}" destId="{2509FA75-0014-4BF4-98C1-5D1DB43FCDC2}"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CFDCE124-99F8-43EE-8948-49C3D4AAE557}" type="presOf" srcId="{C2A03412-7A86-46AA-8DFB-C2E3240B296F}" destId="{21B9CB86-07E8-4748-B26B-05CC586D5445}"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D77B86CD-EE1F-482B-8840-F93398F83540}" type="presOf" srcId="{06178BE7-8D27-41F5-A65A-4D98E9DB63FD}" destId="{FF98E716-3DA5-4B4A-B765-410C97872A7F}" srcOrd="0" destOrd="0" presId="urn:microsoft.com/office/officeart/2005/8/layout/process1"/>
    <dgm:cxn modelId="{0458E3A7-E8C8-409D-AED0-7F999DF7D146}" type="presOf" srcId="{92D52AC9-EA34-475B-8E11-D7558B66CAFC}" destId="{4F8282E8-73A7-4E44-B934-4359F7D10754}" srcOrd="0" destOrd="0" presId="urn:microsoft.com/office/officeart/2005/8/layout/process1"/>
    <dgm:cxn modelId="{9657205A-E005-42AC-A6A5-30146F603E2A}" type="presOf" srcId="{EB6FC82E-1B19-488C-A632-D75954DA5089}" destId="{53D723DB-08EA-4C67-A083-1E84675A5EC9}" srcOrd="0" destOrd="0" presId="urn:microsoft.com/office/officeart/2005/8/layout/process1"/>
    <dgm:cxn modelId="{A3476EFB-9510-4EE9-AF9C-40C06EFAEFD1}" type="presOf" srcId="{06178BE7-8D27-41F5-A65A-4D98E9DB63FD}" destId="{22058855-13C9-4F9E-99CA-BF1D24F161FF}" srcOrd="1" destOrd="0" presId="urn:microsoft.com/office/officeart/2005/8/layout/process1"/>
    <dgm:cxn modelId="{DDBAB144-C17F-4995-8E0B-1D2523317A00}" type="presOf" srcId="{92D52AC9-EA34-475B-8E11-D7558B66CAFC}" destId="{465292F9-674A-4E2D-9BEE-9970FE2B31E5}" srcOrd="1" destOrd="0" presId="urn:microsoft.com/office/officeart/2005/8/layout/process1"/>
    <dgm:cxn modelId="{1FC51BE7-7C44-4F3D-A616-292129B05A86}" type="presOf" srcId="{90EB916C-B489-422B-94D2-5B5CD0BA0924}" destId="{EEE0AE1E-1F08-42AE-8717-E5F14D0FFFB3}" srcOrd="0" destOrd="0" presId="urn:microsoft.com/office/officeart/2005/8/layout/process1"/>
    <dgm:cxn modelId="{5ED659E2-F275-422D-808F-1BD330CF58B1}" type="presOf" srcId="{20646FCE-705B-44A0-BB1A-2EC7AA2A4E2E}" destId="{37D8FB20-EAFA-47CA-A169-B9766F3E1E36}" srcOrd="0" destOrd="0" presId="urn:microsoft.com/office/officeart/2005/8/layout/process1"/>
    <dgm:cxn modelId="{8D6E3C00-0962-4391-838D-1B02A7E1B4CA}" type="presOf" srcId="{FF1D812A-46AC-4DAD-9D1D-5E7F7CF594A2}" destId="{B057702A-0CBB-4C50-ACC4-7C2E848623E7}" srcOrd="0" destOrd="0" presId="urn:microsoft.com/office/officeart/2005/8/layout/process1"/>
    <dgm:cxn modelId="{365A5CF4-C460-4CFB-9BA1-018FCA51D222}" type="presOf" srcId="{7F63495B-E1DD-4AD2-94A2-E86E532CFC36}" destId="{4BACDF9A-8DCC-45C0-976F-1A8C11DB23B7}" srcOrd="0" destOrd="0" presId="urn:microsoft.com/office/officeart/2005/8/layout/process1"/>
    <dgm:cxn modelId="{A27BB43B-B7F0-471A-819D-2F50C0BE4915}" type="presParOf" srcId="{B057702A-0CBB-4C50-ACC4-7C2E848623E7}" destId="{21B9CB86-07E8-4748-B26B-05CC586D5445}" srcOrd="0" destOrd="0" presId="urn:microsoft.com/office/officeart/2005/8/layout/process1"/>
    <dgm:cxn modelId="{0F601E43-BC4C-4C1F-90E3-A09DA753035C}" type="presParOf" srcId="{B057702A-0CBB-4C50-ACC4-7C2E848623E7}" destId="{FF98E716-3DA5-4B4A-B765-410C97872A7F}" srcOrd="1" destOrd="0" presId="urn:microsoft.com/office/officeart/2005/8/layout/process1"/>
    <dgm:cxn modelId="{354835BF-C889-4929-A5F3-63D3BC06B703}" type="presParOf" srcId="{FF98E716-3DA5-4B4A-B765-410C97872A7F}" destId="{22058855-13C9-4F9E-99CA-BF1D24F161FF}" srcOrd="0" destOrd="0" presId="urn:microsoft.com/office/officeart/2005/8/layout/process1"/>
    <dgm:cxn modelId="{82F94437-191C-4DDB-9262-E55ABDD0607F}" type="presParOf" srcId="{B057702A-0CBB-4C50-ACC4-7C2E848623E7}" destId="{53D723DB-08EA-4C67-A083-1E84675A5EC9}" srcOrd="2" destOrd="0" presId="urn:microsoft.com/office/officeart/2005/8/layout/process1"/>
    <dgm:cxn modelId="{EBAD578F-76C2-4D10-A0A1-C66D4C0B6F79}" type="presParOf" srcId="{B057702A-0CBB-4C50-ACC4-7C2E848623E7}" destId="{4F8282E8-73A7-4E44-B934-4359F7D10754}" srcOrd="3" destOrd="0" presId="urn:microsoft.com/office/officeart/2005/8/layout/process1"/>
    <dgm:cxn modelId="{AAB52F81-7DE4-4EF6-80B3-85DE576D760E}" type="presParOf" srcId="{4F8282E8-73A7-4E44-B934-4359F7D10754}" destId="{465292F9-674A-4E2D-9BEE-9970FE2B31E5}" srcOrd="0" destOrd="0" presId="urn:microsoft.com/office/officeart/2005/8/layout/process1"/>
    <dgm:cxn modelId="{BC60B0AA-59B1-45AB-8400-EDFD4EB9E90A}" type="presParOf" srcId="{B057702A-0CBB-4C50-ACC4-7C2E848623E7}" destId="{4BACDF9A-8DCC-45C0-976F-1A8C11DB23B7}" srcOrd="4" destOrd="0" presId="urn:microsoft.com/office/officeart/2005/8/layout/process1"/>
    <dgm:cxn modelId="{615DCD56-8CBB-44A4-A665-8992B6F012AF}" type="presParOf" srcId="{B057702A-0CBB-4C50-ACC4-7C2E848623E7}" destId="{37D8FB20-EAFA-47CA-A169-B9766F3E1E36}" srcOrd="5" destOrd="0" presId="urn:microsoft.com/office/officeart/2005/8/layout/process1"/>
    <dgm:cxn modelId="{9A5DC08E-D051-42E7-9D61-DF83FD3B95AE}" type="presParOf" srcId="{37D8FB20-EAFA-47CA-A169-B9766F3E1E36}" destId="{2509FA75-0014-4BF4-98C1-5D1DB43FCDC2}" srcOrd="0" destOrd="0" presId="urn:microsoft.com/office/officeart/2005/8/layout/process1"/>
    <dgm:cxn modelId="{E6F9BF98-492F-4E74-93D9-85860FDA59BF}"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076" custLinFactNeighborY="-710">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5CAAD1C3-EAE7-42D6-BF4D-DD00E7CC4165}" srcId="{FF1D812A-46AC-4DAD-9D1D-5E7F7CF594A2}" destId="{C2A03412-7A86-46AA-8DFB-C2E3240B296F}" srcOrd="0" destOrd="0" parTransId="{9D8DCA65-C15D-422D-8C01-FFF73B8BE76C}" sibTransId="{06178BE7-8D27-41F5-A65A-4D98E9DB63FD}"/>
    <dgm:cxn modelId="{49873514-0784-4FB9-930B-B30AB96053BE}" type="presOf" srcId="{20646FCE-705B-44A0-BB1A-2EC7AA2A4E2E}" destId="{2509FA75-0014-4BF4-98C1-5D1DB43FCDC2}" srcOrd="1" destOrd="0" presId="urn:microsoft.com/office/officeart/2005/8/layout/process1"/>
    <dgm:cxn modelId="{D25D540C-0FE6-4803-84BA-4C05BA93FBDC}" type="presOf" srcId="{92D52AC9-EA34-475B-8E11-D7558B66CAFC}" destId="{4F8282E8-73A7-4E44-B934-4359F7D10754}" srcOrd="0" destOrd="0" presId="urn:microsoft.com/office/officeart/2005/8/layout/process1"/>
    <dgm:cxn modelId="{07D111EB-DAC7-4DA7-BE0D-3D4572F20316}" type="presOf" srcId="{92D52AC9-EA34-475B-8E11-D7558B66CAFC}" destId="{465292F9-674A-4E2D-9BEE-9970FE2B31E5}" srcOrd="1" destOrd="0" presId="urn:microsoft.com/office/officeart/2005/8/layout/process1"/>
    <dgm:cxn modelId="{A29ED5CC-A2C0-4AB6-A4C1-5B87C9961E4A}" type="presOf" srcId="{7F63495B-E1DD-4AD2-94A2-E86E532CFC36}" destId="{4BACDF9A-8DCC-45C0-976F-1A8C11DB23B7}" srcOrd="0" destOrd="0" presId="urn:microsoft.com/office/officeart/2005/8/layout/process1"/>
    <dgm:cxn modelId="{3C2D5877-F502-4144-ADE4-840ABA5D79FF}" type="presOf" srcId="{06178BE7-8D27-41F5-A65A-4D98E9DB63FD}" destId="{FF98E716-3DA5-4B4A-B765-410C97872A7F}" srcOrd="0" destOrd="0" presId="urn:microsoft.com/office/officeart/2005/8/layout/process1"/>
    <dgm:cxn modelId="{1086D32E-26FD-4A58-9C6F-11CF13F057B5}" type="presOf" srcId="{06178BE7-8D27-41F5-A65A-4D98E9DB63FD}" destId="{22058855-13C9-4F9E-99CA-BF1D24F161FF}" srcOrd="1" destOrd="0" presId="urn:microsoft.com/office/officeart/2005/8/layout/process1"/>
    <dgm:cxn modelId="{ADCBA2A3-116B-4938-822B-7ED22F75332E}" type="presOf" srcId="{FF1D812A-46AC-4DAD-9D1D-5E7F7CF594A2}" destId="{B057702A-0CBB-4C50-ACC4-7C2E848623E7}" srcOrd="0" destOrd="0" presId="urn:microsoft.com/office/officeart/2005/8/layout/process1"/>
    <dgm:cxn modelId="{D479F7BF-387C-414F-91BA-31D8BFBCAE06}" type="presOf" srcId="{20646FCE-705B-44A0-BB1A-2EC7AA2A4E2E}" destId="{37D8FB20-EAFA-47CA-A169-B9766F3E1E36}" srcOrd="0" destOrd="0" presId="urn:microsoft.com/office/officeart/2005/8/layout/process1"/>
    <dgm:cxn modelId="{A2487674-C30A-4CD6-8850-CD6D1C71246B}" type="presOf" srcId="{C2A03412-7A86-46AA-8DFB-C2E3240B296F}" destId="{21B9CB86-07E8-4748-B26B-05CC586D5445}" srcOrd="0" destOrd="0" presId="urn:microsoft.com/office/officeart/2005/8/layout/process1"/>
    <dgm:cxn modelId="{F88785AD-CFA7-439E-B4D3-4C4FCF1B2222}" type="presOf" srcId="{EB6FC82E-1B19-488C-A632-D75954DA5089}" destId="{53D723DB-08EA-4C67-A083-1E84675A5EC9}" srcOrd="0" destOrd="0" presId="urn:microsoft.com/office/officeart/2005/8/layout/process1"/>
    <dgm:cxn modelId="{5C7A1ED3-815D-42F9-B840-8765350C2CCC}" type="presOf" srcId="{90EB916C-B489-422B-94D2-5B5CD0BA0924}" destId="{EEE0AE1E-1F08-42AE-8717-E5F14D0FFFB3}" srcOrd="0" destOrd="0" presId="urn:microsoft.com/office/officeart/2005/8/layout/process1"/>
    <dgm:cxn modelId="{C8047678-8212-42A7-84CD-1905673C32BB}" type="presParOf" srcId="{B057702A-0CBB-4C50-ACC4-7C2E848623E7}" destId="{21B9CB86-07E8-4748-B26B-05CC586D5445}" srcOrd="0" destOrd="0" presId="urn:microsoft.com/office/officeart/2005/8/layout/process1"/>
    <dgm:cxn modelId="{9BE89E29-ECC3-41E2-A34B-101AA762F5AB}" type="presParOf" srcId="{B057702A-0CBB-4C50-ACC4-7C2E848623E7}" destId="{FF98E716-3DA5-4B4A-B765-410C97872A7F}" srcOrd="1" destOrd="0" presId="urn:microsoft.com/office/officeart/2005/8/layout/process1"/>
    <dgm:cxn modelId="{295AC5DC-B1B4-4D11-89E3-D9F78184C579}" type="presParOf" srcId="{FF98E716-3DA5-4B4A-B765-410C97872A7F}" destId="{22058855-13C9-4F9E-99CA-BF1D24F161FF}" srcOrd="0" destOrd="0" presId="urn:microsoft.com/office/officeart/2005/8/layout/process1"/>
    <dgm:cxn modelId="{BDAE876F-ED3A-461A-99B6-B8064D17C4AE}" type="presParOf" srcId="{B057702A-0CBB-4C50-ACC4-7C2E848623E7}" destId="{53D723DB-08EA-4C67-A083-1E84675A5EC9}" srcOrd="2" destOrd="0" presId="urn:microsoft.com/office/officeart/2005/8/layout/process1"/>
    <dgm:cxn modelId="{6542F52A-2EA0-4B2E-AE9C-11656710BB36}" type="presParOf" srcId="{B057702A-0CBB-4C50-ACC4-7C2E848623E7}" destId="{4F8282E8-73A7-4E44-B934-4359F7D10754}" srcOrd="3" destOrd="0" presId="urn:microsoft.com/office/officeart/2005/8/layout/process1"/>
    <dgm:cxn modelId="{2B353141-7ABA-418E-892F-705A9BB19C60}" type="presParOf" srcId="{4F8282E8-73A7-4E44-B934-4359F7D10754}" destId="{465292F9-674A-4E2D-9BEE-9970FE2B31E5}" srcOrd="0" destOrd="0" presId="urn:microsoft.com/office/officeart/2005/8/layout/process1"/>
    <dgm:cxn modelId="{0AF8849F-757A-4529-B81B-D7B355190481}" type="presParOf" srcId="{B057702A-0CBB-4C50-ACC4-7C2E848623E7}" destId="{4BACDF9A-8DCC-45C0-976F-1A8C11DB23B7}" srcOrd="4" destOrd="0" presId="urn:microsoft.com/office/officeart/2005/8/layout/process1"/>
    <dgm:cxn modelId="{A44D3E5D-1B9D-4EEB-8294-CF5C8AF15099}" type="presParOf" srcId="{B057702A-0CBB-4C50-ACC4-7C2E848623E7}" destId="{37D8FB20-EAFA-47CA-A169-B9766F3E1E36}" srcOrd="5" destOrd="0" presId="urn:microsoft.com/office/officeart/2005/8/layout/process1"/>
    <dgm:cxn modelId="{7ADA8E21-1F28-4694-836E-EB8DAC8EA5D1}" type="presParOf" srcId="{37D8FB20-EAFA-47CA-A169-B9766F3E1E36}" destId="{2509FA75-0014-4BF4-98C1-5D1DB43FCDC2}" srcOrd="0" destOrd="0" presId="urn:microsoft.com/office/officeart/2005/8/layout/process1"/>
    <dgm:cxn modelId="{160D9CCA-B901-4FFC-99F3-8572B8109AD0}"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076" custLinFactNeighborY="-710">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1366D670-D426-4C8B-9A6C-34C5D8973D46}" type="presOf" srcId="{7F63495B-E1DD-4AD2-94A2-E86E532CFC36}" destId="{4BACDF9A-8DCC-45C0-976F-1A8C11DB23B7}" srcOrd="0" destOrd="0" presId="urn:microsoft.com/office/officeart/2005/8/layout/process1"/>
    <dgm:cxn modelId="{255A8B0F-5C64-4FC5-9F61-1076BDD72B92}" type="presOf" srcId="{06178BE7-8D27-41F5-A65A-4D98E9DB63FD}" destId="{FF98E716-3DA5-4B4A-B765-410C97872A7F}" srcOrd="0" destOrd="0" presId="urn:microsoft.com/office/officeart/2005/8/layout/process1"/>
    <dgm:cxn modelId="{AF96B081-C318-40EE-929E-505AAFB14BDE}" type="presOf" srcId="{C2A03412-7A86-46AA-8DFB-C2E3240B296F}" destId="{21B9CB86-07E8-4748-B26B-05CC586D5445}" srcOrd="0" destOrd="0" presId="urn:microsoft.com/office/officeart/2005/8/layout/process1"/>
    <dgm:cxn modelId="{9F269BEA-F8C8-4AE4-A627-9FB34243FDE1}" type="presOf" srcId="{20646FCE-705B-44A0-BB1A-2EC7AA2A4E2E}" destId="{2509FA75-0014-4BF4-98C1-5D1DB43FCDC2}" srcOrd="1" destOrd="0" presId="urn:microsoft.com/office/officeart/2005/8/layout/process1"/>
    <dgm:cxn modelId="{C483C9D6-7CD8-4430-B25C-C8F9AD182585}" type="presOf" srcId="{06178BE7-8D27-41F5-A65A-4D98E9DB63FD}" destId="{22058855-13C9-4F9E-99CA-BF1D24F161FF}"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C7909B19-F26B-4A8F-B6C5-2AFD44E94C45}" type="presOf" srcId="{FF1D812A-46AC-4DAD-9D1D-5E7F7CF594A2}" destId="{B057702A-0CBB-4C50-ACC4-7C2E848623E7}"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6ECD316F-18A0-418D-871B-D5DE4ED2E767}" type="presOf" srcId="{92D52AC9-EA34-475B-8E11-D7558B66CAFC}" destId="{465292F9-674A-4E2D-9BEE-9970FE2B31E5}" srcOrd="1" destOrd="0" presId="urn:microsoft.com/office/officeart/2005/8/layout/process1"/>
    <dgm:cxn modelId="{6E5A7CF4-5631-469A-8886-71623AE73524}" type="presOf" srcId="{92D52AC9-EA34-475B-8E11-D7558B66CAFC}" destId="{4F8282E8-73A7-4E44-B934-4359F7D10754}" srcOrd="0" destOrd="0" presId="urn:microsoft.com/office/officeart/2005/8/layout/process1"/>
    <dgm:cxn modelId="{322D8AC7-0CA5-4BCA-87C0-A09577C85593}" type="presOf" srcId="{90EB916C-B489-422B-94D2-5B5CD0BA0924}" destId="{EEE0AE1E-1F08-42AE-8717-E5F14D0FFFB3}" srcOrd="0" destOrd="0" presId="urn:microsoft.com/office/officeart/2005/8/layout/process1"/>
    <dgm:cxn modelId="{0063F20E-F377-466A-B85C-276DD626BC5E}" type="presOf" srcId="{EB6FC82E-1B19-488C-A632-D75954DA5089}" destId="{53D723DB-08EA-4C67-A083-1E84675A5EC9}" srcOrd="0" destOrd="0" presId="urn:microsoft.com/office/officeart/2005/8/layout/process1"/>
    <dgm:cxn modelId="{B045809A-165B-45A5-926B-543B6953DAC9}" type="presOf" srcId="{20646FCE-705B-44A0-BB1A-2EC7AA2A4E2E}" destId="{37D8FB20-EAFA-47CA-A169-B9766F3E1E36}" srcOrd="0" destOrd="0" presId="urn:microsoft.com/office/officeart/2005/8/layout/process1"/>
    <dgm:cxn modelId="{63ACCBE1-FF94-4BFE-A29B-833080AF13D8}" type="presParOf" srcId="{B057702A-0CBB-4C50-ACC4-7C2E848623E7}" destId="{21B9CB86-07E8-4748-B26B-05CC586D5445}" srcOrd="0" destOrd="0" presId="urn:microsoft.com/office/officeart/2005/8/layout/process1"/>
    <dgm:cxn modelId="{5B884A6D-E3A9-4252-9FBE-E78B04CE17AD}" type="presParOf" srcId="{B057702A-0CBB-4C50-ACC4-7C2E848623E7}" destId="{FF98E716-3DA5-4B4A-B765-410C97872A7F}" srcOrd="1" destOrd="0" presId="urn:microsoft.com/office/officeart/2005/8/layout/process1"/>
    <dgm:cxn modelId="{1E57A8C2-AB7D-467F-8F6E-FE1472B0236F}" type="presParOf" srcId="{FF98E716-3DA5-4B4A-B765-410C97872A7F}" destId="{22058855-13C9-4F9E-99CA-BF1D24F161FF}" srcOrd="0" destOrd="0" presId="urn:microsoft.com/office/officeart/2005/8/layout/process1"/>
    <dgm:cxn modelId="{98FFEE04-8F50-4E0E-8A42-CF53C192C217}" type="presParOf" srcId="{B057702A-0CBB-4C50-ACC4-7C2E848623E7}" destId="{53D723DB-08EA-4C67-A083-1E84675A5EC9}" srcOrd="2" destOrd="0" presId="urn:microsoft.com/office/officeart/2005/8/layout/process1"/>
    <dgm:cxn modelId="{CCDC3483-EA82-48F7-A250-A63D6F27CBEF}" type="presParOf" srcId="{B057702A-0CBB-4C50-ACC4-7C2E848623E7}" destId="{4F8282E8-73A7-4E44-B934-4359F7D10754}" srcOrd="3" destOrd="0" presId="urn:microsoft.com/office/officeart/2005/8/layout/process1"/>
    <dgm:cxn modelId="{6C407243-57C6-48C4-A052-EE030869B8F4}" type="presParOf" srcId="{4F8282E8-73A7-4E44-B934-4359F7D10754}" destId="{465292F9-674A-4E2D-9BEE-9970FE2B31E5}" srcOrd="0" destOrd="0" presId="urn:microsoft.com/office/officeart/2005/8/layout/process1"/>
    <dgm:cxn modelId="{72F523F8-F6FD-41E8-AA19-363592074DD4}" type="presParOf" srcId="{B057702A-0CBB-4C50-ACC4-7C2E848623E7}" destId="{4BACDF9A-8DCC-45C0-976F-1A8C11DB23B7}" srcOrd="4" destOrd="0" presId="urn:microsoft.com/office/officeart/2005/8/layout/process1"/>
    <dgm:cxn modelId="{5ADC74D7-5D44-4280-B1FE-83E81644FFA2}" type="presParOf" srcId="{B057702A-0CBB-4C50-ACC4-7C2E848623E7}" destId="{37D8FB20-EAFA-47CA-A169-B9766F3E1E36}" srcOrd="5" destOrd="0" presId="urn:microsoft.com/office/officeart/2005/8/layout/process1"/>
    <dgm:cxn modelId="{03611467-9FA0-40A6-A52D-5DF9DC70BD74}" type="presParOf" srcId="{37D8FB20-EAFA-47CA-A169-B9766F3E1E36}" destId="{2509FA75-0014-4BF4-98C1-5D1DB43FCDC2}" srcOrd="0" destOrd="0" presId="urn:microsoft.com/office/officeart/2005/8/layout/process1"/>
    <dgm:cxn modelId="{5FCB2FC3-C6A7-411E-93CA-585422B51231}"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107390" custScaleY="97992" custLinFactNeighborX="-556" custLinFactNeighborY="-1493">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56D05BF5-1309-4483-94A0-9966F1929EBF}" type="presOf" srcId="{7F63495B-E1DD-4AD2-94A2-E86E532CFC36}" destId="{4BACDF9A-8DCC-45C0-976F-1A8C11DB23B7}"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28885F18-74AC-4D33-86C4-FBC458E8A488}" type="presOf" srcId="{C2A03412-7A86-46AA-8DFB-C2E3240B296F}" destId="{21B9CB86-07E8-4748-B26B-05CC586D5445}" srcOrd="0" destOrd="0" presId="urn:microsoft.com/office/officeart/2005/8/layout/process1"/>
    <dgm:cxn modelId="{DF5D68F1-ACB6-4929-80DD-35BAD524A471}" type="presOf" srcId="{EB6FC82E-1B19-488C-A632-D75954DA5089}" destId="{53D723DB-08EA-4C67-A083-1E84675A5EC9}" srcOrd="0" destOrd="0" presId="urn:microsoft.com/office/officeart/2005/8/layout/process1"/>
    <dgm:cxn modelId="{DB0BC121-92EC-406F-903A-0204A84F4428}" type="presOf" srcId="{06178BE7-8D27-41F5-A65A-4D98E9DB63FD}" destId="{FF98E716-3DA5-4B4A-B765-410C97872A7F}"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82E50FB5-3609-413E-BB5B-FE522600D778}" srcId="{FF1D812A-46AC-4DAD-9D1D-5E7F7CF594A2}" destId="{EB6FC82E-1B19-488C-A632-D75954DA5089}" srcOrd="1" destOrd="0" parTransId="{D85E963B-4BC2-493C-8BFE-F917084BBA13}" sibTransId="{92D52AC9-EA34-475B-8E11-D7558B66CAFC}"/>
    <dgm:cxn modelId="{C8E50074-9DBD-445D-B8C3-89D89FB6F762}" type="presOf" srcId="{20646FCE-705B-44A0-BB1A-2EC7AA2A4E2E}" destId="{37D8FB20-EAFA-47CA-A169-B9766F3E1E36}"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6B46F321-BA51-44A5-B6C7-2E38E2D37B0C}" type="presOf" srcId="{90EB916C-B489-422B-94D2-5B5CD0BA0924}" destId="{EEE0AE1E-1F08-42AE-8717-E5F14D0FFFB3}" srcOrd="0" destOrd="0" presId="urn:microsoft.com/office/officeart/2005/8/layout/process1"/>
    <dgm:cxn modelId="{FF512097-9054-4857-9DDD-FD4001F64BE1}" type="presOf" srcId="{20646FCE-705B-44A0-BB1A-2EC7AA2A4E2E}" destId="{2509FA75-0014-4BF4-98C1-5D1DB43FCDC2}" srcOrd="1" destOrd="0" presId="urn:microsoft.com/office/officeart/2005/8/layout/process1"/>
    <dgm:cxn modelId="{74DC5E4D-156C-42DB-BEBC-9C4BC57291F8}" type="presOf" srcId="{92D52AC9-EA34-475B-8E11-D7558B66CAFC}" destId="{465292F9-674A-4E2D-9BEE-9970FE2B31E5}" srcOrd="1" destOrd="0" presId="urn:microsoft.com/office/officeart/2005/8/layout/process1"/>
    <dgm:cxn modelId="{4A9FF2A9-5EE5-4ED0-B2BF-F40F063C9C43}" type="presOf" srcId="{06178BE7-8D27-41F5-A65A-4D98E9DB63FD}" destId="{22058855-13C9-4F9E-99CA-BF1D24F161FF}" srcOrd="1" destOrd="0" presId="urn:microsoft.com/office/officeart/2005/8/layout/process1"/>
    <dgm:cxn modelId="{B72A90F5-385C-4FAF-BD5C-B45753F39E65}" type="presOf" srcId="{92D52AC9-EA34-475B-8E11-D7558B66CAFC}" destId="{4F8282E8-73A7-4E44-B934-4359F7D10754}" srcOrd="0" destOrd="0" presId="urn:microsoft.com/office/officeart/2005/8/layout/process1"/>
    <dgm:cxn modelId="{0A855E99-749A-46A5-984C-86A550F44E72}" type="presOf" srcId="{FF1D812A-46AC-4DAD-9D1D-5E7F7CF594A2}" destId="{B057702A-0CBB-4C50-ACC4-7C2E848623E7}" srcOrd="0" destOrd="0" presId="urn:microsoft.com/office/officeart/2005/8/layout/process1"/>
    <dgm:cxn modelId="{B1E0E722-1F2D-4917-A98A-605A70A1CC87}" type="presParOf" srcId="{B057702A-0CBB-4C50-ACC4-7C2E848623E7}" destId="{21B9CB86-07E8-4748-B26B-05CC586D5445}" srcOrd="0" destOrd="0" presId="urn:microsoft.com/office/officeart/2005/8/layout/process1"/>
    <dgm:cxn modelId="{8BEF87A4-E9D6-4FBD-B152-B87E7DD259AC}" type="presParOf" srcId="{B057702A-0CBB-4C50-ACC4-7C2E848623E7}" destId="{FF98E716-3DA5-4B4A-B765-410C97872A7F}" srcOrd="1" destOrd="0" presId="urn:microsoft.com/office/officeart/2005/8/layout/process1"/>
    <dgm:cxn modelId="{B7034E81-C827-4AAB-BD89-E2248E2A4DE3}" type="presParOf" srcId="{FF98E716-3DA5-4B4A-B765-410C97872A7F}" destId="{22058855-13C9-4F9E-99CA-BF1D24F161FF}" srcOrd="0" destOrd="0" presId="urn:microsoft.com/office/officeart/2005/8/layout/process1"/>
    <dgm:cxn modelId="{8F133870-E8C3-4047-82D9-4664C92B1B65}" type="presParOf" srcId="{B057702A-0CBB-4C50-ACC4-7C2E848623E7}" destId="{53D723DB-08EA-4C67-A083-1E84675A5EC9}" srcOrd="2" destOrd="0" presId="urn:microsoft.com/office/officeart/2005/8/layout/process1"/>
    <dgm:cxn modelId="{5C761E35-CCF7-4302-8C43-0E726E445198}" type="presParOf" srcId="{B057702A-0CBB-4C50-ACC4-7C2E848623E7}" destId="{4F8282E8-73A7-4E44-B934-4359F7D10754}" srcOrd="3" destOrd="0" presId="urn:microsoft.com/office/officeart/2005/8/layout/process1"/>
    <dgm:cxn modelId="{200939D1-6D69-4EFD-9BB5-6E830C7CF6CB}" type="presParOf" srcId="{4F8282E8-73A7-4E44-B934-4359F7D10754}" destId="{465292F9-674A-4E2D-9BEE-9970FE2B31E5}" srcOrd="0" destOrd="0" presId="urn:microsoft.com/office/officeart/2005/8/layout/process1"/>
    <dgm:cxn modelId="{2034CD69-6BEB-4173-93E0-B9686E983D39}" type="presParOf" srcId="{B057702A-0CBB-4C50-ACC4-7C2E848623E7}" destId="{4BACDF9A-8DCC-45C0-976F-1A8C11DB23B7}" srcOrd="4" destOrd="0" presId="urn:microsoft.com/office/officeart/2005/8/layout/process1"/>
    <dgm:cxn modelId="{0B5BFE2D-CDCB-4DAC-BED3-9E51DB6035EF}" type="presParOf" srcId="{B057702A-0CBB-4C50-ACC4-7C2E848623E7}" destId="{37D8FB20-EAFA-47CA-A169-B9766F3E1E36}" srcOrd="5" destOrd="0" presId="urn:microsoft.com/office/officeart/2005/8/layout/process1"/>
    <dgm:cxn modelId="{1363DFEC-B599-4315-B643-9A35B6C85FEF}" type="presParOf" srcId="{37D8FB20-EAFA-47CA-A169-B9766F3E1E36}" destId="{2509FA75-0014-4BF4-98C1-5D1DB43FCDC2}" srcOrd="0" destOrd="0" presId="urn:microsoft.com/office/officeart/2005/8/layout/process1"/>
    <dgm:cxn modelId="{3449C6FC-46CD-4CDF-AB6B-953934BC9DF5}"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4108" custLinFactNeighborY="710">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2E3DDB53-5029-486E-9C82-299B9FECD348}" type="presOf" srcId="{FF1D812A-46AC-4DAD-9D1D-5E7F7CF594A2}" destId="{B057702A-0CBB-4C50-ACC4-7C2E848623E7}"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AC90FF0E-9CF2-4A17-BB7C-1B12856A4D71}" type="presOf" srcId="{92D52AC9-EA34-475B-8E11-D7558B66CAFC}" destId="{465292F9-674A-4E2D-9BEE-9970FE2B31E5}" srcOrd="1" destOrd="0" presId="urn:microsoft.com/office/officeart/2005/8/layout/process1"/>
    <dgm:cxn modelId="{7FE86ADB-D056-4F40-949F-04FFFB115515}" type="presOf" srcId="{20646FCE-705B-44A0-BB1A-2EC7AA2A4E2E}" destId="{2509FA75-0014-4BF4-98C1-5D1DB43FCDC2}"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A35570FF-C697-4DDA-A393-C9BCBB761D50}" type="presOf" srcId="{C2A03412-7A86-46AA-8DFB-C2E3240B296F}" destId="{21B9CB86-07E8-4748-B26B-05CC586D5445}" srcOrd="0" destOrd="0" presId="urn:microsoft.com/office/officeart/2005/8/layout/process1"/>
    <dgm:cxn modelId="{732E7A67-F3F7-4550-A4EF-CA57228B048E}" type="presOf" srcId="{92D52AC9-EA34-475B-8E11-D7558B66CAFC}" destId="{4F8282E8-73A7-4E44-B934-4359F7D10754}" srcOrd="0" destOrd="0" presId="urn:microsoft.com/office/officeart/2005/8/layout/process1"/>
    <dgm:cxn modelId="{4A062777-201F-4AD9-A798-D96CC9B53146}" type="presOf" srcId="{20646FCE-705B-44A0-BB1A-2EC7AA2A4E2E}" destId="{37D8FB20-EAFA-47CA-A169-B9766F3E1E36}" srcOrd="0" destOrd="0" presId="urn:microsoft.com/office/officeart/2005/8/layout/process1"/>
    <dgm:cxn modelId="{52B24342-A03A-4DBC-B449-E837FE1970A9}" type="presOf" srcId="{06178BE7-8D27-41F5-A65A-4D98E9DB63FD}" destId="{22058855-13C9-4F9E-99CA-BF1D24F161FF}" srcOrd="1" destOrd="0" presId="urn:microsoft.com/office/officeart/2005/8/layout/process1"/>
    <dgm:cxn modelId="{43E3A6DA-7FAC-4C99-B585-64F91B1D9C88}" type="presOf" srcId="{EB6FC82E-1B19-488C-A632-D75954DA5089}" destId="{53D723DB-08EA-4C67-A083-1E84675A5EC9}" srcOrd="0" destOrd="0" presId="urn:microsoft.com/office/officeart/2005/8/layout/process1"/>
    <dgm:cxn modelId="{3269D7F9-B333-43A6-AC0D-EC96FBD3D5C0}" type="presOf" srcId="{06178BE7-8D27-41F5-A65A-4D98E9DB63FD}" destId="{FF98E716-3DA5-4B4A-B765-410C97872A7F}" srcOrd="0" destOrd="0" presId="urn:microsoft.com/office/officeart/2005/8/layout/process1"/>
    <dgm:cxn modelId="{CD66AF65-5ED5-4294-937B-E61A07DDCBB1}" type="presOf" srcId="{7F63495B-E1DD-4AD2-94A2-E86E532CFC36}" destId="{4BACDF9A-8DCC-45C0-976F-1A8C11DB23B7}" srcOrd="0" destOrd="0" presId="urn:microsoft.com/office/officeart/2005/8/layout/process1"/>
    <dgm:cxn modelId="{14EF2A0B-3F03-4BD3-ACDD-08E73342734D}" type="presOf" srcId="{90EB916C-B489-422B-94D2-5B5CD0BA0924}" destId="{EEE0AE1E-1F08-42AE-8717-E5F14D0FFFB3}" srcOrd="0" destOrd="0" presId="urn:microsoft.com/office/officeart/2005/8/layout/process1"/>
    <dgm:cxn modelId="{CC9951F9-ED1C-4C44-ABC8-62C0146C2AA8}" type="presParOf" srcId="{B057702A-0CBB-4C50-ACC4-7C2E848623E7}" destId="{21B9CB86-07E8-4748-B26B-05CC586D5445}" srcOrd="0" destOrd="0" presId="urn:microsoft.com/office/officeart/2005/8/layout/process1"/>
    <dgm:cxn modelId="{0F59CFF6-D3F9-42B5-B2D5-BC8DFAAD3971}" type="presParOf" srcId="{B057702A-0CBB-4C50-ACC4-7C2E848623E7}" destId="{FF98E716-3DA5-4B4A-B765-410C97872A7F}" srcOrd="1" destOrd="0" presId="urn:microsoft.com/office/officeart/2005/8/layout/process1"/>
    <dgm:cxn modelId="{B094AC6D-DBD9-4C18-BB43-665979B4E8EB}" type="presParOf" srcId="{FF98E716-3DA5-4B4A-B765-410C97872A7F}" destId="{22058855-13C9-4F9E-99CA-BF1D24F161FF}" srcOrd="0" destOrd="0" presId="urn:microsoft.com/office/officeart/2005/8/layout/process1"/>
    <dgm:cxn modelId="{DE7EC247-2C36-4595-959B-74F51CAD4B44}" type="presParOf" srcId="{B057702A-0CBB-4C50-ACC4-7C2E848623E7}" destId="{53D723DB-08EA-4C67-A083-1E84675A5EC9}" srcOrd="2" destOrd="0" presId="urn:microsoft.com/office/officeart/2005/8/layout/process1"/>
    <dgm:cxn modelId="{D66A4029-69A4-487B-BFD0-69CF3CBFD5CB}" type="presParOf" srcId="{B057702A-0CBB-4C50-ACC4-7C2E848623E7}" destId="{4F8282E8-73A7-4E44-B934-4359F7D10754}" srcOrd="3" destOrd="0" presId="urn:microsoft.com/office/officeart/2005/8/layout/process1"/>
    <dgm:cxn modelId="{36377B1B-69E6-4181-B5C6-4E773382EB8B}" type="presParOf" srcId="{4F8282E8-73A7-4E44-B934-4359F7D10754}" destId="{465292F9-674A-4E2D-9BEE-9970FE2B31E5}" srcOrd="0" destOrd="0" presId="urn:microsoft.com/office/officeart/2005/8/layout/process1"/>
    <dgm:cxn modelId="{657DB267-4FDD-4214-80DF-E4948E4FED48}" type="presParOf" srcId="{B057702A-0CBB-4C50-ACC4-7C2E848623E7}" destId="{4BACDF9A-8DCC-45C0-976F-1A8C11DB23B7}" srcOrd="4" destOrd="0" presId="urn:microsoft.com/office/officeart/2005/8/layout/process1"/>
    <dgm:cxn modelId="{B692067D-C9F7-46F7-AEAE-93F6B39D85BA}" type="presParOf" srcId="{B057702A-0CBB-4C50-ACC4-7C2E848623E7}" destId="{37D8FB20-EAFA-47CA-A169-B9766F3E1E36}" srcOrd="5" destOrd="0" presId="urn:microsoft.com/office/officeart/2005/8/layout/process1"/>
    <dgm:cxn modelId="{B309C714-E631-4641-979B-6BA6DBBD34DD}" type="presParOf" srcId="{37D8FB20-EAFA-47CA-A169-B9766F3E1E36}" destId="{2509FA75-0014-4BF4-98C1-5D1DB43FCDC2}" srcOrd="0" destOrd="0" presId="urn:microsoft.com/office/officeart/2005/8/layout/process1"/>
    <dgm:cxn modelId="{FC90AD75-6854-483F-A01E-56BFA677B6FE}"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solidFill>
          <a:srgbClr val="8E0000"/>
        </a:solidFill>
        <a:ln>
          <a:solidFill>
            <a:srgbClr val="8E0000"/>
          </a:solidFill>
        </a:ln>
      </dgm:spPr>
      <dgm:t>
        <a:bodyPr/>
        <a:lstStyle/>
        <a:p>
          <a:r>
            <a:rPr lang="cs-CZ" dirty="0" smtClean="0">
              <a:solidFill>
                <a:schemeClr val="bg1"/>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66B0D57C-CF37-496D-B6D9-9893B3FAD055}" type="presOf" srcId="{C2A03412-7A86-46AA-8DFB-C2E3240B296F}" destId="{21B9CB86-07E8-4748-B26B-05CC586D5445}"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6320E6B0-FE4C-461A-9FCA-2FECA6A06A37}" type="presOf" srcId="{90EB916C-B489-422B-94D2-5B5CD0BA0924}" destId="{EEE0AE1E-1F08-42AE-8717-E5F14D0FFFB3}" srcOrd="0" destOrd="0" presId="urn:microsoft.com/office/officeart/2005/8/layout/process1"/>
    <dgm:cxn modelId="{71E79910-2B99-4701-81E0-E9E4431A43A3}" type="presOf" srcId="{FF1D812A-46AC-4DAD-9D1D-5E7F7CF594A2}" destId="{B057702A-0CBB-4C50-ACC4-7C2E848623E7}"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744BFF76-87A0-4FBD-9E6E-D33265403D4C}" type="presOf" srcId="{20646FCE-705B-44A0-BB1A-2EC7AA2A4E2E}" destId="{2509FA75-0014-4BF4-98C1-5D1DB43FCDC2}" srcOrd="1" destOrd="0" presId="urn:microsoft.com/office/officeart/2005/8/layout/process1"/>
    <dgm:cxn modelId="{2D713C66-6218-4209-8930-684E3E7FB384}" type="presOf" srcId="{7F63495B-E1DD-4AD2-94A2-E86E532CFC36}" destId="{4BACDF9A-8DCC-45C0-976F-1A8C11DB23B7}"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E413ADA8-120B-46A6-A3EC-4A5F854583BF}" type="presOf" srcId="{92D52AC9-EA34-475B-8E11-D7558B66CAFC}" destId="{4F8282E8-73A7-4E44-B934-4359F7D10754}" srcOrd="0" destOrd="0" presId="urn:microsoft.com/office/officeart/2005/8/layout/process1"/>
    <dgm:cxn modelId="{4C0CE1F6-8E56-46C0-9116-AD2EF3CDBF32}" type="presOf" srcId="{92D52AC9-EA34-475B-8E11-D7558B66CAFC}" destId="{465292F9-674A-4E2D-9BEE-9970FE2B31E5}" srcOrd="1" destOrd="0" presId="urn:microsoft.com/office/officeart/2005/8/layout/process1"/>
    <dgm:cxn modelId="{193CCA8F-8E6E-436F-9C5B-C161B8348FD2}" type="presOf" srcId="{06178BE7-8D27-41F5-A65A-4D98E9DB63FD}" destId="{FF98E716-3DA5-4B4A-B765-410C97872A7F}" srcOrd="0" destOrd="0" presId="urn:microsoft.com/office/officeart/2005/8/layout/process1"/>
    <dgm:cxn modelId="{02BC3BD5-1C8E-4287-A594-E2557953F522}" type="presOf" srcId="{06178BE7-8D27-41F5-A65A-4D98E9DB63FD}" destId="{22058855-13C9-4F9E-99CA-BF1D24F161FF}" srcOrd="1" destOrd="0" presId="urn:microsoft.com/office/officeart/2005/8/layout/process1"/>
    <dgm:cxn modelId="{0FDCE09E-A005-42E5-87F4-E9D706C917C2}" type="presOf" srcId="{EB6FC82E-1B19-488C-A632-D75954DA5089}" destId="{53D723DB-08EA-4C67-A083-1E84675A5EC9}" srcOrd="0" destOrd="0" presId="urn:microsoft.com/office/officeart/2005/8/layout/process1"/>
    <dgm:cxn modelId="{F90161C0-DD21-4303-B4CE-401F7E08C422}" type="presOf" srcId="{20646FCE-705B-44A0-BB1A-2EC7AA2A4E2E}" destId="{37D8FB20-EAFA-47CA-A169-B9766F3E1E36}" srcOrd="0" destOrd="0" presId="urn:microsoft.com/office/officeart/2005/8/layout/process1"/>
    <dgm:cxn modelId="{B7C22AA3-E8D5-4963-9232-9C2BEFF85806}" type="presParOf" srcId="{B057702A-0CBB-4C50-ACC4-7C2E848623E7}" destId="{21B9CB86-07E8-4748-B26B-05CC586D5445}" srcOrd="0" destOrd="0" presId="urn:microsoft.com/office/officeart/2005/8/layout/process1"/>
    <dgm:cxn modelId="{BCB0A59D-EA47-48DC-928A-6C12B7D74F89}" type="presParOf" srcId="{B057702A-0CBB-4C50-ACC4-7C2E848623E7}" destId="{FF98E716-3DA5-4B4A-B765-410C97872A7F}" srcOrd="1" destOrd="0" presId="urn:microsoft.com/office/officeart/2005/8/layout/process1"/>
    <dgm:cxn modelId="{709E94BF-4D75-4F82-AAC2-5155726F13B1}" type="presParOf" srcId="{FF98E716-3DA5-4B4A-B765-410C97872A7F}" destId="{22058855-13C9-4F9E-99CA-BF1D24F161FF}" srcOrd="0" destOrd="0" presId="urn:microsoft.com/office/officeart/2005/8/layout/process1"/>
    <dgm:cxn modelId="{F3766C31-5A7E-4D71-A9DC-38D143E1AF56}" type="presParOf" srcId="{B057702A-0CBB-4C50-ACC4-7C2E848623E7}" destId="{53D723DB-08EA-4C67-A083-1E84675A5EC9}" srcOrd="2" destOrd="0" presId="urn:microsoft.com/office/officeart/2005/8/layout/process1"/>
    <dgm:cxn modelId="{3112259F-B0FB-4991-81BA-5C2BCCA78F38}" type="presParOf" srcId="{B057702A-0CBB-4C50-ACC4-7C2E848623E7}" destId="{4F8282E8-73A7-4E44-B934-4359F7D10754}" srcOrd="3" destOrd="0" presId="urn:microsoft.com/office/officeart/2005/8/layout/process1"/>
    <dgm:cxn modelId="{32E0FC7D-D328-45F3-907C-A108AD8215F1}" type="presParOf" srcId="{4F8282E8-73A7-4E44-B934-4359F7D10754}" destId="{465292F9-674A-4E2D-9BEE-9970FE2B31E5}" srcOrd="0" destOrd="0" presId="urn:microsoft.com/office/officeart/2005/8/layout/process1"/>
    <dgm:cxn modelId="{A8635611-91BE-4D18-B3CC-3D18647D3B2F}" type="presParOf" srcId="{B057702A-0CBB-4C50-ACC4-7C2E848623E7}" destId="{4BACDF9A-8DCC-45C0-976F-1A8C11DB23B7}" srcOrd="4" destOrd="0" presId="urn:microsoft.com/office/officeart/2005/8/layout/process1"/>
    <dgm:cxn modelId="{920EB77B-0EE2-4F6B-AE4A-B9B2024AF6AD}" type="presParOf" srcId="{B057702A-0CBB-4C50-ACC4-7C2E848623E7}" destId="{37D8FB20-EAFA-47CA-A169-B9766F3E1E36}" srcOrd="5" destOrd="0" presId="urn:microsoft.com/office/officeart/2005/8/layout/process1"/>
    <dgm:cxn modelId="{D4EAA90E-E1CF-45A4-A1DD-B24262E4137D}" type="presParOf" srcId="{37D8FB20-EAFA-47CA-A169-B9766F3E1E36}" destId="{2509FA75-0014-4BF4-98C1-5D1DB43FCDC2}" srcOrd="0" destOrd="0" presId="urn:microsoft.com/office/officeart/2005/8/layout/process1"/>
    <dgm:cxn modelId="{095D1850-A862-4D96-9291-7E8D8548CCC1}"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1727" custLinFactNeighborY="-710">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91F48761-48E4-4124-BBF9-3BC66994F525}" type="presOf" srcId="{7F63495B-E1DD-4AD2-94A2-E86E532CFC36}" destId="{4BACDF9A-8DCC-45C0-976F-1A8C11DB23B7}"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D93C471E-D449-4242-BABE-AFBD980ED9CC}" type="presOf" srcId="{92D52AC9-EA34-475B-8E11-D7558B66CAFC}" destId="{465292F9-674A-4E2D-9BEE-9970FE2B31E5}" srcOrd="1" destOrd="0" presId="urn:microsoft.com/office/officeart/2005/8/layout/process1"/>
    <dgm:cxn modelId="{22F5B03D-BCC5-4841-B07D-40560F1E52CE}" type="presOf" srcId="{20646FCE-705B-44A0-BB1A-2EC7AA2A4E2E}" destId="{2509FA75-0014-4BF4-98C1-5D1DB43FCDC2}" srcOrd="1" destOrd="0" presId="urn:microsoft.com/office/officeart/2005/8/layout/process1"/>
    <dgm:cxn modelId="{85DF3DBB-C6AE-46F5-86AC-2C99EAB4DA13}" type="presOf" srcId="{06178BE7-8D27-41F5-A65A-4D98E9DB63FD}" destId="{22058855-13C9-4F9E-99CA-BF1D24F161FF}"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72EBD56F-B030-47C0-BC35-7306C9FE130F}" type="presOf" srcId="{92D52AC9-EA34-475B-8E11-D7558B66CAFC}" destId="{4F8282E8-73A7-4E44-B934-4359F7D10754}"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FEB8095D-B3A1-472D-80E8-403B402F3F2E}" type="presOf" srcId="{C2A03412-7A86-46AA-8DFB-C2E3240B296F}" destId="{21B9CB86-07E8-4748-B26B-05CC586D5445}" srcOrd="0" destOrd="0" presId="urn:microsoft.com/office/officeart/2005/8/layout/process1"/>
    <dgm:cxn modelId="{D75F7868-71AB-4B8D-9FFF-844DE82E7575}" type="presOf" srcId="{EB6FC82E-1B19-488C-A632-D75954DA5089}" destId="{53D723DB-08EA-4C67-A083-1E84675A5EC9}"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C6345BD8-CF64-4A98-95DB-4DD2BD0C06D9}" type="presOf" srcId="{90EB916C-B489-422B-94D2-5B5CD0BA0924}" destId="{EEE0AE1E-1F08-42AE-8717-E5F14D0FFFB3}" srcOrd="0" destOrd="0" presId="urn:microsoft.com/office/officeart/2005/8/layout/process1"/>
    <dgm:cxn modelId="{D65B98F9-3C1A-42DE-95D1-AB5F84BEED5D}" type="presOf" srcId="{FF1D812A-46AC-4DAD-9D1D-5E7F7CF594A2}" destId="{B057702A-0CBB-4C50-ACC4-7C2E848623E7}" srcOrd="0" destOrd="0" presId="urn:microsoft.com/office/officeart/2005/8/layout/process1"/>
    <dgm:cxn modelId="{2634169B-1018-4952-B14B-4F3EE86EFF5C}" type="presOf" srcId="{06178BE7-8D27-41F5-A65A-4D98E9DB63FD}" destId="{FF98E716-3DA5-4B4A-B765-410C97872A7F}" srcOrd="0" destOrd="0" presId="urn:microsoft.com/office/officeart/2005/8/layout/process1"/>
    <dgm:cxn modelId="{8217BD7A-3383-4C31-AF51-29DC395351B0}" type="presOf" srcId="{20646FCE-705B-44A0-BB1A-2EC7AA2A4E2E}" destId="{37D8FB20-EAFA-47CA-A169-B9766F3E1E36}" srcOrd="0" destOrd="0" presId="urn:microsoft.com/office/officeart/2005/8/layout/process1"/>
    <dgm:cxn modelId="{65515002-CF7F-457B-85A1-F4681E3D9840}" type="presParOf" srcId="{B057702A-0CBB-4C50-ACC4-7C2E848623E7}" destId="{21B9CB86-07E8-4748-B26B-05CC586D5445}" srcOrd="0" destOrd="0" presId="urn:microsoft.com/office/officeart/2005/8/layout/process1"/>
    <dgm:cxn modelId="{0762E41E-DECE-46C3-942F-722875D8179E}" type="presParOf" srcId="{B057702A-0CBB-4C50-ACC4-7C2E848623E7}" destId="{FF98E716-3DA5-4B4A-B765-410C97872A7F}" srcOrd="1" destOrd="0" presId="urn:microsoft.com/office/officeart/2005/8/layout/process1"/>
    <dgm:cxn modelId="{4C8529AA-5902-43FB-BA4B-833D669A3443}" type="presParOf" srcId="{FF98E716-3DA5-4B4A-B765-410C97872A7F}" destId="{22058855-13C9-4F9E-99CA-BF1D24F161FF}" srcOrd="0" destOrd="0" presId="urn:microsoft.com/office/officeart/2005/8/layout/process1"/>
    <dgm:cxn modelId="{F08F9FEA-1979-428A-A121-778E8E6BC83A}" type="presParOf" srcId="{B057702A-0CBB-4C50-ACC4-7C2E848623E7}" destId="{53D723DB-08EA-4C67-A083-1E84675A5EC9}" srcOrd="2" destOrd="0" presId="urn:microsoft.com/office/officeart/2005/8/layout/process1"/>
    <dgm:cxn modelId="{30B300C4-1207-4595-B5FA-2A3F7CD0A55B}" type="presParOf" srcId="{B057702A-0CBB-4C50-ACC4-7C2E848623E7}" destId="{4F8282E8-73A7-4E44-B934-4359F7D10754}" srcOrd="3" destOrd="0" presId="urn:microsoft.com/office/officeart/2005/8/layout/process1"/>
    <dgm:cxn modelId="{F5F83DF7-AEB9-414F-8DF2-737D0578644D}" type="presParOf" srcId="{4F8282E8-73A7-4E44-B934-4359F7D10754}" destId="{465292F9-674A-4E2D-9BEE-9970FE2B31E5}" srcOrd="0" destOrd="0" presId="urn:microsoft.com/office/officeart/2005/8/layout/process1"/>
    <dgm:cxn modelId="{4ECCF84A-81E3-44CB-A513-E8B7EE077D84}" type="presParOf" srcId="{B057702A-0CBB-4C50-ACC4-7C2E848623E7}" destId="{4BACDF9A-8DCC-45C0-976F-1A8C11DB23B7}" srcOrd="4" destOrd="0" presId="urn:microsoft.com/office/officeart/2005/8/layout/process1"/>
    <dgm:cxn modelId="{0AB407A7-06E3-4904-9AD1-880CD3BA5B49}" type="presParOf" srcId="{B057702A-0CBB-4C50-ACC4-7C2E848623E7}" destId="{37D8FB20-EAFA-47CA-A169-B9766F3E1E36}" srcOrd="5" destOrd="0" presId="urn:microsoft.com/office/officeart/2005/8/layout/process1"/>
    <dgm:cxn modelId="{E9323107-BBFE-41D2-8B8A-E7C01FCC0C67}" type="presParOf" srcId="{37D8FB20-EAFA-47CA-A169-B9766F3E1E36}" destId="{2509FA75-0014-4BF4-98C1-5D1DB43FCDC2}" srcOrd="0" destOrd="0" presId="urn:microsoft.com/office/officeart/2005/8/layout/process1"/>
    <dgm:cxn modelId="{859FBF99-E91F-4A4A-B7C5-A45103DF84CD}"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504629A7-ACF3-4D9C-975A-CC785F6BC5E5}" type="presOf" srcId="{06178BE7-8D27-41F5-A65A-4D98E9DB63FD}" destId="{22058855-13C9-4F9E-99CA-BF1D24F161FF}"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0218B2DD-5296-4388-BFA4-5C3369483733}" type="presOf" srcId="{90EB916C-B489-422B-94D2-5B5CD0BA0924}" destId="{EEE0AE1E-1F08-42AE-8717-E5F14D0FFFB3}" srcOrd="0" destOrd="0" presId="urn:microsoft.com/office/officeart/2005/8/layout/process1"/>
    <dgm:cxn modelId="{DD2BD503-B9D9-4389-A685-AC33C33C571F}" type="presOf" srcId="{92D52AC9-EA34-475B-8E11-D7558B66CAFC}" destId="{4F8282E8-73A7-4E44-B934-4359F7D10754}" srcOrd="0" destOrd="0" presId="urn:microsoft.com/office/officeart/2005/8/layout/process1"/>
    <dgm:cxn modelId="{F610CAA0-BB61-451F-996D-C930FEF47ADE}" type="presOf" srcId="{20646FCE-705B-44A0-BB1A-2EC7AA2A4E2E}" destId="{2509FA75-0014-4BF4-98C1-5D1DB43FCDC2}"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82E50FB5-3609-413E-BB5B-FE522600D778}" srcId="{FF1D812A-46AC-4DAD-9D1D-5E7F7CF594A2}" destId="{EB6FC82E-1B19-488C-A632-D75954DA5089}" srcOrd="1" destOrd="0" parTransId="{D85E963B-4BC2-493C-8BFE-F917084BBA13}" sibTransId="{92D52AC9-EA34-475B-8E11-D7558B66CAFC}"/>
    <dgm:cxn modelId="{89BA0671-A919-4F94-A701-BD9D4352245B}" type="presOf" srcId="{FF1D812A-46AC-4DAD-9D1D-5E7F7CF594A2}" destId="{B057702A-0CBB-4C50-ACC4-7C2E848623E7}" srcOrd="0" destOrd="0" presId="urn:microsoft.com/office/officeart/2005/8/layout/process1"/>
    <dgm:cxn modelId="{DFF15EE5-D400-4022-A2CE-EDAB7A167B69}" type="presOf" srcId="{EB6FC82E-1B19-488C-A632-D75954DA5089}" destId="{53D723DB-08EA-4C67-A083-1E84675A5EC9}" srcOrd="0" destOrd="0" presId="urn:microsoft.com/office/officeart/2005/8/layout/process1"/>
    <dgm:cxn modelId="{33BA1027-B3B5-477D-A141-CD35CE8C7032}" type="presOf" srcId="{7F63495B-E1DD-4AD2-94A2-E86E532CFC36}" destId="{4BACDF9A-8DCC-45C0-976F-1A8C11DB23B7}"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9EC8D76D-2C15-460B-AAF6-D1129FC35A24}" type="presOf" srcId="{C2A03412-7A86-46AA-8DFB-C2E3240B296F}" destId="{21B9CB86-07E8-4748-B26B-05CC586D5445}" srcOrd="0" destOrd="0" presId="urn:microsoft.com/office/officeart/2005/8/layout/process1"/>
    <dgm:cxn modelId="{B9628D53-DFA7-45EE-9CB7-D90060B201BB}" type="presOf" srcId="{06178BE7-8D27-41F5-A65A-4D98E9DB63FD}" destId="{FF98E716-3DA5-4B4A-B765-410C97872A7F}" srcOrd="0" destOrd="0" presId="urn:microsoft.com/office/officeart/2005/8/layout/process1"/>
    <dgm:cxn modelId="{93A637CF-8B91-4563-8C3E-FE9DAB14238A}" type="presOf" srcId="{20646FCE-705B-44A0-BB1A-2EC7AA2A4E2E}" destId="{37D8FB20-EAFA-47CA-A169-B9766F3E1E36}" srcOrd="0" destOrd="0" presId="urn:microsoft.com/office/officeart/2005/8/layout/process1"/>
    <dgm:cxn modelId="{4BB05C9C-5978-49E5-981A-BEF0682DF8E9}" type="presOf" srcId="{92D52AC9-EA34-475B-8E11-D7558B66CAFC}" destId="{465292F9-674A-4E2D-9BEE-9970FE2B31E5}" srcOrd="1" destOrd="0" presId="urn:microsoft.com/office/officeart/2005/8/layout/process1"/>
    <dgm:cxn modelId="{6C8C3CB6-059A-4815-849C-C018D987F9B7}" type="presParOf" srcId="{B057702A-0CBB-4C50-ACC4-7C2E848623E7}" destId="{21B9CB86-07E8-4748-B26B-05CC586D5445}" srcOrd="0" destOrd="0" presId="urn:microsoft.com/office/officeart/2005/8/layout/process1"/>
    <dgm:cxn modelId="{B069BAD1-5F0F-407C-A428-4FECC768E8F0}" type="presParOf" srcId="{B057702A-0CBB-4C50-ACC4-7C2E848623E7}" destId="{FF98E716-3DA5-4B4A-B765-410C97872A7F}" srcOrd="1" destOrd="0" presId="urn:microsoft.com/office/officeart/2005/8/layout/process1"/>
    <dgm:cxn modelId="{A03B9FDE-5E8D-4368-BFFB-E5948B1A8FA9}" type="presParOf" srcId="{FF98E716-3DA5-4B4A-B765-410C97872A7F}" destId="{22058855-13C9-4F9E-99CA-BF1D24F161FF}" srcOrd="0" destOrd="0" presId="urn:microsoft.com/office/officeart/2005/8/layout/process1"/>
    <dgm:cxn modelId="{2A52666B-E648-409A-9503-D29A3E9CBF3A}" type="presParOf" srcId="{B057702A-0CBB-4C50-ACC4-7C2E848623E7}" destId="{53D723DB-08EA-4C67-A083-1E84675A5EC9}" srcOrd="2" destOrd="0" presId="urn:microsoft.com/office/officeart/2005/8/layout/process1"/>
    <dgm:cxn modelId="{8B594D3F-DF77-4406-8BC1-48FDEADCD79F}" type="presParOf" srcId="{B057702A-0CBB-4C50-ACC4-7C2E848623E7}" destId="{4F8282E8-73A7-4E44-B934-4359F7D10754}" srcOrd="3" destOrd="0" presId="urn:microsoft.com/office/officeart/2005/8/layout/process1"/>
    <dgm:cxn modelId="{51140206-833C-4BEF-9D96-93A9DE78FD50}" type="presParOf" srcId="{4F8282E8-73A7-4E44-B934-4359F7D10754}" destId="{465292F9-674A-4E2D-9BEE-9970FE2B31E5}" srcOrd="0" destOrd="0" presId="urn:microsoft.com/office/officeart/2005/8/layout/process1"/>
    <dgm:cxn modelId="{4E2BA798-92A4-420A-8F96-CD5F2814EFD7}" type="presParOf" srcId="{B057702A-0CBB-4C50-ACC4-7C2E848623E7}" destId="{4BACDF9A-8DCC-45C0-976F-1A8C11DB23B7}" srcOrd="4" destOrd="0" presId="urn:microsoft.com/office/officeart/2005/8/layout/process1"/>
    <dgm:cxn modelId="{A7AA6B79-AF8F-471B-A760-CD2DE2EAEC58}" type="presParOf" srcId="{B057702A-0CBB-4C50-ACC4-7C2E848623E7}" destId="{37D8FB20-EAFA-47CA-A169-B9766F3E1E36}" srcOrd="5" destOrd="0" presId="urn:microsoft.com/office/officeart/2005/8/layout/process1"/>
    <dgm:cxn modelId="{46F3E532-5E5A-412F-BF5D-EFDBBA1140A8}" type="presParOf" srcId="{37D8FB20-EAFA-47CA-A169-B9766F3E1E36}" destId="{2509FA75-0014-4BF4-98C1-5D1DB43FCDC2}" srcOrd="0" destOrd="0" presId="urn:microsoft.com/office/officeart/2005/8/layout/process1"/>
    <dgm:cxn modelId="{D7DFC5F3-645E-4F1F-BFB0-CD76977FF264}"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0C32571B-E2C9-4BD3-8642-C152D2015F8F}" type="presOf" srcId="{06178BE7-8D27-41F5-A65A-4D98E9DB63FD}" destId="{FF98E716-3DA5-4B4A-B765-410C97872A7F}"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A7DE8996-5176-4B55-9B26-102C2E9613B3}" type="presOf" srcId="{92D52AC9-EA34-475B-8E11-D7558B66CAFC}" destId="{4F8282E8-73A7-4E44-B934-4359F7D10754}" srcOrd="0" destOrd="0" presId="urn:microsoft.com/office/officeart/2005/8/layout/process1"/>
    <dgm:cxn modelId="{09B2F251-18C0-4B2C-A994-A476465D6A75}" type="presOf" srcId="{20646FCE-705B-44A0-BB1A-2EC7AA2A4E2E}" destId="{2509FA75-0014-4BF4-98C1-5D1DB43FCDC2}" srcOrd="1" destOrd="0" presId="urn:microsoft.com/office/officeart/2005/8/layout/process1"/>
    <dgm:cxn modelId="{EC4390BF-2133-48A8-9640-EF359286B30D}" type="presOf" srcId="{06178BE7-8D27-41F5-A65A-4D98E9DB63FD}" destId="{22058855-13C9-4F9E-99CA-BF1D24F161FF}" srcOrd="1" destOrd="0" presId="urn:microsoft.com/office/officeart/2005/8/layout/process1"/>
    <dgm:cxn modelId="{89B890E0-AEB2-482B-AB39-B166ED54856F}" type="presOf" srcId="{EB6FC82E-1B19-488C-A632-D75954DA5089}" destId="{53D723DB-08EA-4C67-A083-1E84675A5EC9}" srcOrd="0" destOrd="0" presId="urn:microsoft.com/office/officeart/2005/8/layout/process1"/>
    <dgm:cxn modelId="{5AF7182D-BB6F-4255-B12C-977853C00DDE}" type="presOf" srcId="{FF1D812A-46AC-4DAD-9D1D-5E7F7CF594A2}" destId="{B057702A-0CBB-4C50-ACC4-7C2E848623E7}" srcOrd="0" destOrd="0" presId="urn:microsoft.com/office/officeart/2005/8/layout/process1"/>
    <dgm:cxn modelId="{F471DB0A-D3DB-4ECA-BE5B-4A43DDC044A8}" type="presOf" srcId="{7F63495B-E1DD-4AD2-94A2-E86E532CFC36}" destId="{4BACDF9A-8DCC-45C0-976F-1A8C11DB23B7}" srcOrd="0" destOrd="0" presId="urn:microsoft.com/office/officeart/2005/8/layout/process1"/>
    <dgm:cxn modelId="{202CCBAB-352C-444B-8689-20941F5D5FFC}" type="presOf" srcId="{20646FCE-705B-44A0-BB1A-2EC7AA2A4E2E}" destId="{37D8FB20-EAFA-47CA-A169-B9766F3E1E36}" srcOrd="0" destOrd="0" presId="urn:microsoft.com/office/officeart/2005/8/layout/process1"/>
    <dgm:cxn modelId="{943A47A5-6D49-42CC-87D5-07CCCC0D3570}" type="presOf" srcId="{C2A03412-7A86-46AA-8DFB-C2E3240B296F}" destId="{21B9CB86-07E8-4748-B26B-05CC586D5445}" srcOrd="0" destOrd="0" presId="urn:microsoft.com/office/officeart/2005/8/layout/process1"/>
    <dgm:cxn modelId="{CC46A85E-D190-4C6B-A66F-FF8581E45489}" type="presOf" srcId="{92D52AC9-EA34-475B-8E11-D7558B66CAFC}" destId="{465292F9-674A-4E2D-9BEE-9970FE2B31E5}" srcOrd="1" destOrd="0" presId="urn:microsoft.com/office/officeart/2005/8/layout/process1"/>
    <dgm:cxn modelId="{97307930-2DBE-4725-8470-30DA1BF68F2C}" type="presOf" srcId="{90EB916C-B489-422B-94D2-5B5CD0BA0924}" destId="{EEE0AE1E-1F08-42AE-8717-E5F14D0FFFB3}" srcOrd="0" destOrd="0" presId="urn:microsoft.com/office/officeart/2005/8/layout/process1"/>
    <dgm:cxn modelId="{9602EA37-61F2-49E2-A115-B9D691E9D0E0}" type="presParOf" srcId="{B057702A-0CBB-4C50-ACC4-7C2E848623E7}" destId="{21B9CB86-07E8-4748-B26B-05CC586D5445}" srcOrd="0" destOrd="0" presId="urn:microsoft.com/office/officeart/2005/8/layout/process1"/>
    <dgm:cxn modelId="{8C103DBE-1052-4B14-90F2-FF77A8116CA9}" type="presParOf" srcId="{B057702A-0CBB-4C50-ACC4-7C2E848623E7}" destId="{FF98E716-3DA5-4B4A-B765-410C97872A7F}" srcOrd="1" destOrd="0" presId="urn:microsoft.com/office/officeart/2005/8/layout/process1"/>
    <dgm:cxn modelId="{69E341F5-4314-46BF-B7F2-6D96B6B8DCDC}" type="presParOf" srcId="{FF98E716-3DA5-4B4A-B765-410C97872A7F}" destId="{22058855-13C9-4F9E-99CA-BF1D24F161FF}" srcOrd="0" destOrd="0" presId="urn:microsoft.com/office/officeart/2005/8/layout/process1"/>
    <dgm:cxn modelId="{86BCF982-6EB2-4BB7-845E-BFFF91778E7C}" type="presParOf" srcId="{B057702A-0CBB-4C50-ACC4-7C2E848623E7}" destId="{53D723DB-08EA-4C67-A083-1E84675A5EC9}" srcOrd="2" destOrd="0" presId="urn:microsoft.com/office/officeart/2005/8/layout/process1"/>
    <dgm:cxn modelId="{C9AD9A9D-FC80-43E8-B72C-C8094B0837E8}" type="presParOf" srcId="{B057702A-0CBB-4C50-ACC4-7C2E848623E7}" destId="{4F8282E8-73A7-4E44-B934-4359F7D10754}" srcOrd="3" destOrd="0" presId="urn:microsoft.com/office/officeart/2005/8/layout/process1"/>
    <dgm:cxn modelId="{5CE9F465-93D6-4D94-8EDA-D51C82E7AABE}" type="presParOf" srcId="{4F8282E8-73A7-4E44-B934-4359F7D10754}" destId="{465292F9-674A-4E2D-9BEE-9970FE2B31E5}" srcOrd="0" destOrd="0" presId="urn:microsoft.com/office/officeart/2005/8/layout/process1"/>
    <dgm:cxn modelId="{8D1C277F-8043-4493-9FCF-1D2B560AA091}" type="presParOf" srcId="{B057702A-0CBB-4C50-ACC4-7C2E848623E7}" destId="{4BACDF9A-8DCC-45C0-976F-1A8C11DB23B7}" srcOrd="4" destOrd="0" presId="urn:microsoft.com/office/officeart/2005/8/layout/process1"/>
    <dgm:cxn modelId="{B1992A71-27AB-41F0-8040-DDDE1C96448C}" type="presParOf" srcId="{B057702A-0CBB-4C50-ACC4-7C2E848623E7}" destId="{37D8FB20-EAFA-47CA-A169-B9766F3E1E36}" srcOrd="5" destOrd="0" presId="urn:microsoft.com/office/officeart/2005/8/layout/process1"/>
    <dgm:cxn modelId="{B5EDEC4C-8134-4A3D-BCB8-2E5A524EA677}" type="presParOf" srcId="{37D8FB20-EAFA-47CA-A169-B9766F3E1E36}" destId="{2509FA75-0014-4BF4-98C1-5D1DB43FCDC2}" srcOrd="0" destOrd="0" presId="urn:microsoft.com/office/officeart/2005/8/layout/process1"/>
    <dgm:cxn modelId="{45B14A88-271F-45EF-89AC-C22013B35A93}"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5CAAD1C3-EAE7-42D6-BF4D-DD00E7CC4165}" srcId="{FF1D812A-46AC-4DAD-9D1D-5E7F7CF594A2}" destId="{C2A03412-7A86-46AA-8DFB-C2E3240B296F}" srcOrd="0" destOrd="0" parTransId="{9D8DCA65-C15D-422D-8C01-FFF73B8BE76C}" sibTransId="{06178BE7-8D27-41F5-A65A-4D98E9DB63FD}"/>
    <dgm:cxn modelId="{0917C8F5-0B40-4423-9CC0-102AE761A68A}" type="presOf" srcId="{06178BE7-8D27-41F5-A65A-4D98E9DB63FD}" destId="{FF98E716-3DA5-4B4A-B765-410C97872A7F}" srcOrd="0" destOrd="0" presId="urn:microsoft.com/office/officeart/2005/8/layout/process1"/>
    <dgm:cxn modelId="{CA6E2450-F8C4-4106-A8DF-07D56FF2DD5A}" type="presOf" srcId="{20646FCE-705B-44A0-BB1A-2EC7AA2A4E2E}" destId="{37D8FB20-EAFA-47CA-A169-B9766F3E1E36}" srcOrd="0" destOrd="0" presId="urn:microsoft.com/office/officeart/2005/8/layout/process1"/>
    <dgm:cxn modelId="{56478D90-0745-4AAE-A843-A7D0838779C9}" type="presOf" srcId="{90EB916C-B489-422B-94D2-5B5CD0BA0924}" destId="{EEE0AE1E-1F08-42AE-8717-E5F14D0FFFB3}" srcOrd="0" destOrd="0" presId="urn:microsoft.com/office/officeart/2005/8/layout/process1"/>
    <dgm:cxn modelId="{84696954-B05D-41C1-B765-39F53300B5FC}" type="presOf" srcId="{7F63495B-E1DD-4AD2-94A2-E86E532CFC36}" destId="{4BACDF9A-8DCC-45C0-976F-1A8C11DB23B7}" srcOrd="0" destOrd="0" presId="urn:microsoft.com/office/officeart/2005/8/layout/process1"/>
    <dgm:cxn modelId="{9D3235C9-EF30-4C19-A6D8-E996640111F7}" type="presOf" srcId="{06178BE7-8D27-41F5-A65A-4D98E9DB63FD}" destId="{22058855-13C9-4F9E-99CA-BF1D24F161FF}" srcOrd="1" destOrd="0" presId="urn:microsoft.com/office/officeart/2005/8/layout/process1"/>
    <dgm:cxn modelId="{DCC49015-72FB-424F-8D7A-840B82B145ED}" type="presOf" srcId="{92D52AC9-EA34-475B-8E11-D7558B66CAFC}" destId="{465292F9-674A-4E2D-9BEE-9970FE2B31E5}" srcOrd="1" destOrd="0" presId="urn:microsoft.com/office/officeart/2005/8/layout/process1"/>
    <dgm:cxn modelId="{7DA2AD19-0F0E-408E-93A5-CF3C968A9A32}" type="presOf" srcId="{EB6FC82E-1B19-488C-A632-D75954DA5089}" destId="{53D723DB-08EA-4C67-A083-1E84675A5EC9}" srcOrd="0" destOrd="0" presId="urn:microsoft.com/office/officeart/2005/8/layout/process1"/>
    <dgm:cxn modelId="{AC7418EF-4270-40E2-AD1C-6B37CED264BC}" type="presOf" srcId="{FF1D812A-46AC-4DAD-9D1D-5E7F7CF594A2}" destId="{B057702A-0CBB-4C50-ACC4-7C2E848623E7}" srcOrd="0" destOrd="0" presId="urn:microsoft.com/office/officeart/2005/8/layout/process1"/>
    <dgm:cxn modelId="{C65ED684-4C09-4E53-926F-C86F595D7337}" type="presOf" srcId="{20646FCE-705B-44A0-BB1A-2EC7AA2A4E2E}" destId="{2509FA75-0014-4BF4-98C1-5D1DB43FCDC2}" srcOrd="1" destOrd="0" presId="urn:microsoft.com/office/officeart/2005/8/layout/process1"/>
    <dgm:cxn modelId="{BB43D5EF-7FB1-4A3F-8D14-6480D5D4E1D5}" type="presOf" srcId="{C2A03412-7A86-46AA-8DFB-C2E3240B296F}" destId="{21B9CB86-07E8-4748-B26B-05CC586D5445}" srcOrd="0" destOrd="0" presId="urn:microsoft.com/office/officeart/2005/8/layout/process1"/>
    <dgm:cxn modelId="{2800EDA2-8344-4CB9-9BE1-4157F69332B2}" type="presOf" srcId="{92D52AC9-EA34-475B-8E11-D7558B66CAFC}" destId="{4F8282E8-73A7-4E44-B934-4359F7D10754}" srcOrd="0" destOrd="0" presId="urn:microsoft.com/office/officeart/2005/8/layout/process1"/>
    <dgm:cxn modelId="{2377C47D-3AEB-41B7-A564-E498B5175DB7}" type="presParOf" srcId="{B057702A-0CBB-4C50-ACC4-7C2E848623E7}" destId="{21B9CB86-07E8-4748-B26B-05CC586D5445}" srcOrd="0" destOrd="0" presId="urn:microsoft.com/office/officeart/2005/8/layout/process1"/>
    <dgm:cxn modelId="{84A3A666-2835-4DCA-AF85-1CBE2F2F5395}" type="presParOf" srcId="{B057702A-0CBB-4C50-ACC4-7C2E848623E7}" destId="{FF98E716-3DA5-4B4A-B765-410C97872A7F}" srcOrd="1" destOrd="0" presId="urn:microsoft.com/office/officeart/2005/8/layout/process1"/>
    <dgm:cxn modelId="{83A182AC-4E8B-485D-A34C-CB8A7DA3F0E3}" type="presParOf" srcId="{FF98E716-3DA5-4B4A-B765-410C97872A7F}" destId="{22058855-13C9-4F9E-99CA-BF1D24F161FF}" srcOrd="0" destOrd="0" presId="urn:microsoft.com/office/officeart/2005/8/layout/process1"/>
    <dgm:cxn modelId="{55BC3F58-E7FE-4BD4-AA32-D0BDAED542F7}" type="presParOf" srcId="{B057702A-0CBB-4C50-ACC4-7C2E848623E7}" destId="{53D723DB-08EA-4C67-A083-1E84675A5EC9}" srcOrd="2" destOrd="0" presId="urn:microsoft.com/office/officeart/2005/8/layout/process1"/>
    <dgm:cxn modelId="{90699AF9-1EA5-4673-809A-F2817CEEA9F7}" type="presParOf" srcId="{B057702A-0CBB-4C50-ACC4-7C2E848623E7}" destId="{4F8282E8-73A7-4E44-B934-4359F7D10754}" srcOrd="3" destOrd="0" presId="urn:microsoft.com/office/officeart/2005/8/layout/process1"/>
    <dgm:cxn modelId="{5145A9F9-AE87-46CA-8788-A38CECAC68A4}" type="presParOf" srcId="{4F8282E8-73A7-4E44-B934-4359F7D10754}" destId="{465292F9-674A-4E2D-9BEE-9970FE2B31E5}" srcOrd="0" destOrd="0" presId="urn:microsoft.com/office/officeart/2005/8/layout/process1"/>
    <dgm:cxn modelId="{60D78334-BF7F-4862-A152-D91E2C9EC328}" type="presParOf" srcId="{B057702A-0CBB-4C50-ACC4-7C2E848623E7}" destId="{4BACDF9A-8DCC-45C0-976F-1A8C11DB23B7}" srcOrd="4" destOrd="0" presId="urn:microsoft.com/office/officeart/2005/8/layout/process1"/>
    <dgm:cxn modelId="{05EA0024-DBF8-49FF-A3EA-5746264C4C8C}" type="presParOf" srcId="{B057702A-0CBB-4C50-ACC4-7C2E848623E7}" destId="{37D8FB20-EAFA-47CA-A169-B9766F3E1E36}" srcOrd="5" destOrd="0" presId="urn:microsoft.com/office/officeart/2005/8/layout/process1"/>
    <dgm:cxn modelId="{B9B460B2-429D-42D0-B66F-B4B971BB6520}" type="presParOf" srcId="{37D8FB20-EAFA-47CA-A169-B9766F3E1E36}" destId="{2509FA75-0014-4BF4-98C1-5D1DB43FCDC2}" srcOrd="0" destOrd="0" presId="urn:microsoft.com/office/officeart/2005/8/layout/process1"/>
    <dgm:cxn modelId="{07059573-D6D9-4C34-80F2-BBDAD9B6AA70}"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CC3A4EF5-A8B2-4423-9B0F-0174E4DF0AA7}" type="presOf" srcId="{92D52AC9-EA34-475B-8E11-D7558B66CAFC}" destId="{4F8282E8-73A7-4E44-B934-4359F7D10754}"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48E57CAE-09C9-4915-9173-A7D3EC52F639}" type="presOf" srcId="{EB6FC82E-1B19-488C-A632-D75954DA5089}" destId="{53D723DB-08EA-4C67-A083-1E84675A5EC9}" srcOrd="0" destOrd="0" presId="urn:microsoft.com/office/officeart/2005/8/layout/process1"/>
    <dgm:cxn modelId="{F1D3D542-F44C-4D7F-880C-E3183E3C0559}" type="presOf" srcId="{7F63495B-E1DD-4AD2-94A2-E86E532CFC36}" destId="{4BACDF9A-8DCC-45C0-976F-1A8C11DB23B7}"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82E50FB5-3609-413E-BB5B-FE522600D778}" srcId="{FF1D812A-46AC-4DAD-9D1D-5E7F7CF594A2}" destId="{EB6FC82E-1B19-488C-A632-D75954DA5089}" srcOrd="1" destOrd="0" parTransId="{D85E963B-4BC2-493C-8BFE-F917084BBA13}" sibTransId="{92D52AC9-EA34-475B-8E11-D7558B66CAFC}"/>
    <dgm:cxn modelId="{2C7B21AB-B943-4A27-8871-0BE90F65989B}" type="presOf" srcId="{20646FCE-705B-44A0-BB1A-2EC7AA2A4E2E}" destId="{2509FA75-0014-4BF4-98C1-5D1DB43FCDC2}" srcOrd="1" destOrd="0" presId="urn:microsoft.com/office/officeart/2005/8/layout/process1"/>
    <dgm:cxn modelId="{BBEE42C7-9FE3-4F42-8B1B-A0E0060EFA67}" type="presOf" srcId="{FF1D812A-46AC-4DAD-9D1D-5E7F7CF594A2}" destId="{B057702A-0CBB-4C50-ACC4-7C2E848623E7}"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89E40386-C594-4E9E-9B03-7A2C4DAB54F5}" type="presOf" srcId="{92D52AC9-EA34-475B-8E11-D7558B66CAFC}" destId="{465292F9-674A-4E2D-9BEE-9970FE2B31E5}" srcOrd="1" destOrd="0" presId="urn:microsoft.com/office/officeart/2005/8/layout/process1"/>
    <dgm:cxn modelId="{18F1FDC1-2EFD-467F-8DA5-9FC8AD64D8A5}" type="presOf" srcId="{20646FCE-705B-44A0-BB1A-2EC7AA2A4E2E}" destId="{37D8FB20-EAFA-47CA-A169-B9766F3E1E36}" srcOrd="0" destOrd="0" presId="urn:microsoft.com/office/officeart/2005/8/layout/process1"/>
    <dgm:cxn modelId="{A38C97C1-11D2-43D3-A1FF-D10526C8B0FA}" type="presOf" srcId="{06178BE7-8D27-41F5-A65A-4D98E9DB63FD}" destId="{22058855-13C9-4F9E-99CA-BF1D24F161FF}" srcOrd="1" destOrd="0" presId="urn:microsoft.com/office/officeart/2005/8/layout/process1"/>
    <dgm:cxn modelId="{E9924E95-598A-4630-A673-63BB63743DB0}" type="presOf" srcId="{06178BE7-8D27-41F5-A65A-4D98E9DB63FD}" destId="{FF98E716-3DA5-4B4A-B765-410C97872A7F}" srcOrd="0" destOrd="0" presId="urn:microsoft.com/office/officeart/2005/8/layout/process1"/>
    <dgm:cxn modelId="{EAB8DF87-DEF7-48B7-99EF-DE093543794B}" type="presOf" srcId="{90EB916C-B489-422B-94D2-5B5CD0BA0924}" destId="{EEE0AE1E-1F08-42AE-8717-E5F14D0FFFB3}" srcOrd="0" destOrd="0" presId="urn:microsoft.com/office/officeart/2005/8/layout/process1"/>
    <dgm:cxn modelId="{620F6111-E60A-421A-83F9-9EC230F72065}" type="presOf" srcId="{C2A03412-7A86-46AA-8DFB-C2E3240B296F}" destId="{21B9CB86-07E8-4748-B26B-05CC586D5445}" srcOrd="0" destOrd="0" presId="urn:microsoft.com/office/officeart/2005/8/layout/process1"/>
    <dgm:cxn modelId="{DF5BED7B-8A89-481C-A219-71079E658FFB}" type="presParOf" srcId="{B057702A-0CBB-4C50-ACC4-7C2E848623E7}" destId="{21B9CB86-07E8-4748-B26B-05CC586D5445}" srcOrd="0" destOrd="0" presId="urn:microsoft.com/office/officeart/2005/8/layout/process1"/>
    <dgm:cxn modelId="{400EDC92-9224-4BDA-BBF5-6C2E661FEC20}" type="presParOf" srcId="{B057702A-0CBB-4C50-ACC4-7C2E848623E7}" destId="{FF98E716-3DA5-4B4A-B765-410C97872A7F}" srcOrd="1" destOrd="0" presId="urn:microsoft.com/office/officeart/2005/8/layout/process1"/>
    <dgm:cxn modelId="{A5AD3A99-8043-43F0-A935-448A1F0E135F}" type="presParOf" srcId="{FF98E716-3DA5-4B4A-B765-410C97872A7F}" destId="{22058855-13C9-4F9E-99CA-BF1D24F161FF}" srcOrd="0" destOrd="0" presId="urn:microsoft.com/office/officeart/2005/8/layout/process1"/>
    <dgm:cxn modelId="{81F5C4AB-5087-45E5-96F2-7D8CA5683E05}" type="presParOf" srcId="{B057702A-0CBB-4C50-ACC4-7C2E848623E7}" destId="{53D723DB-08EA-4C67-A083-1E84675A5EC9}" srcOrd="2" destOrd="0" presId="urn:microsoft.com/office/officeart/2005/8/layout/process1"/>
    <dgm:cxn modelId="{B126FFDA-8CAE-4DA2-A2DA-524004B77559}" type="presParOf" srcId="{B057702A-0CBB-4C50-ACC4-7C2E848623E7}" destId="{4F8282E8-73A7-4E44-B934-4359F7D10754}" srcOrd="3" destOrd="0" presId="urn:microsoft.com/office/officeart/2005/8/layout/process1"/>
    <dgm:cxn modelId="{45037539-AB4C-4108-9BDC-4DE3FDA6EE30}" type="presParOf" srcId="{4F8282E8-73A7-4E44-B934-4359F7D10754}" destId="{465292F9-674A-4E2D-9BEE-9970FE2B31E5}" srcOrd="0" destOrd="0" presId="urn:microsoft.com/office/officeart/2005/8/layout/process1"/>
    <dgm:cxn modelId="{0EE956F0-E96D-41D5-97D5-F7FC3061122A}" type="presParOf" srcId="{B057702A-0CBB-4C50-ACC4-7C2E848623E7}" destId="{4BACDF9A-8DCC-45C0-976F-1A8C11DB23B7}" srcOrd="4" destOrd="0" presId="urn:microsoft.com/office/officeart/2005/8/layout/process1"/>
    <dgm:cxn modelId="{83EC0FF0-5D1C-4C7E-A3BF-232302B29C0E}" type="presParOf" srcId="{B057702A-0CBB-4C50-ACC4-7C2E848623E7}" destId="{37D8FB20-EAFA-47CA-A169-B9766F3E1E36}" srcOrd="5" destOrd="0" presId="urn:microsoft.com/office/officeart/2005/8/layout/process1"/>
    <dgm:cxn modelId="{4B13C73D-7623-443A-91E1-95714879CC9D}" type="presParOf" srcId="{37D8FB20-EAFA-47CA-A169-B9766F3E1E36}" destId="{2509FA75-0014-4BF4-98C1-5D1DB43FCDC2}" srcOrd="0" destOrd="0" presId="urn:microsoft.com/office/officeart/2005/8/layout/process1"/>
    <dgm:cxn modelId="{58B2086E-FF57-41CD-A7A2-26C0A86EF87F}"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CA0CA8A7-918F-4F12-88E3-F899B256F9AD}" type="presOf" srcId="{C2A03412-7A86-46AA-8DFB-C2E3240B296F}" destId="{21B9CB86-07E8-4748-B26B-05CC586D5445}" srcOrd="0" destOrd="0" presId="urn:microsoft.com/office/officeart/2005/8/layout/process1"/>
    <dgm:cxn modelId="{9C7D75C8-F64C-4138-B1F8-2D29F3A08AF7}" type="presOf" srcId="{EB6FC82E-1B19-488C-A632-D75954DA5089}" destId="{53D723DB-08EA-4C67-A083-1E84675A5EC9}" srcOrd="0" destOrd="0" presId="urn:microsoft.com/office/officeart/2005/8/layout/process1"/>
    <dgm:cxn modelId="{6D3CCC92-D1BB-43A1-B5DC-0052D45E5405}" type="presOf" srcId="{20646FCE-705B-44A0-BB1A-2EC7AA2A4E2E}" destId="{37D8FB20-EAFA-47CA-A169-B9766F3E1E36}" srcOrd="0" destOrd="0" presId="urn:microsoft.com/office/officeart/2005/8/layout/process1"/>
    <dgm:cxn modelId="{94088BF9-1C0E-4397-A7EC-97A5D608A2BB}" type="presOf" srcId="{06178BE7-8D27-41F5-A65A-4D98E9DB63FD}" destId="{FF98E716-3DA5-4B4A-B765-410C97872A7F}"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82E50FB5-3609-413E-BB5B-FE522600D778}" srcId="{FF1D812A-46AC-4DAD-9D1D-5E7F7CF594A2}" destId="{EB6FC82E-1B19-488C-A632-D75954DA5089}" srcOrd="1" destOrd="0" parTransId="{D85E963B-4BC2-493C-8BFE-F917084BBA13}" sibTransId="{92D52AC9-EA34-475B-8E11-D7558B66CAFC}"/>
    <dgm:cxn modelId="{1C4818F7-26A4-4D4A-A053-A8B8D1DAF078}" type="presOf" srcId="{FF1D812A-46AC-4DAD-9D1D-5E7F7CF594A2}" destId="{B057702A-0CBB-4C50-ACC4-7C2E848623E7}" srcOrd="0" destOrd="0" presId="urn:microsoft.com/office/officeart/2005/8/layout/process1"/>
    <dgm:cxn modelId="{C57AA8CF-B775-49C9-8F47-68F456BBE178}" type="presOf" srcId="{92D52AC9-EA34-475B-8E11-D7558B66CAFC}" destId="{465292F9-674A-4E2D-9BEE-9970FE2B31E5}" srcOrd="1"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F0D77CAE-CF26-42DF-BA6E-ED431898C164}" type="presOf" srcId="{06178BE7-8D27-41F5-A65A-4D98E9DB63FD}" destId="{22058855-13C9-4F9E-99CA-BF1D24F161FF}" srcOrd="1" destOrd="0" presId="urn:microsoft.com/office/officeart/2005/8/layout/process1"/>
    <dgm:cxn modelId="{090E9D43-C989-4AAC-A08D-3667A0B4FA5E}" type="presOf" srcId="{90EB916C-B489-422B-94D2-5B5CD0BA0924}" destId="{EEE0AE1E-1F08-42AE-8717-E5F14D0FFFB3}" srcOrd="0" destOrd="0" presId="urn:microsoft.com/office/officeart/2005/8/layout/process1"/>
    <dgm:cxn modelId="{98C2A0AA-5FE4-476D-87AD-E1C3DAF1713F}" type="presOf" srcId="{20646FCE-705B-44A0-BB1A-2EC7AA2A4E2E}" destId="{2509FA75-0014-4BF4-98C1-5D1DB43FCDC2}" srcOrd="1" destOrd="0" presId="urn:microsoft.com/office/officeart/2005/8/layout/process1"/>
    <dgm:cxn modelId="{EF241DE9-59FE-4062-8B87-0B33B972BE16}" type="presOf" srcId="{92D52AC9-EA34-475B-8E11-D7558B66CAFC}" destId="{4F8282E8-73A7-4E44-B934-4359F7D10754}" srcOrd="0" destOrd="0" presId="urn:microsoft.com/office/officeart/2005/8/layout/process1"/>
    <dgm:cxn modelId="{70B20294-17DE-4B53-BF08-AF9134259BB0}" type="presOf" srcId="{7F63495B-E1DD-4AD2-94A2-E86E532CFC36}" destId="{4BACDF9A-8DCC-45C0-976F-1A8C11DB23B7}" srcOrd="0" destOrd="0" presId="urn:microsoft.com/office/officeart/2005/8/layout/process1"/>
    <dgm:cxn modelId="{44496A48-2981-4665-80DD-B0276CF98827}" type="presParOf" srcId="{B057702A-0CBB-4C50-ACC4-7C2E848623E7}" destId="{21B9CB86-07E8-4748-B26B-05CC586D5445}" srcOrd="0" destOrd="0" presId="urn:microsoft.com/office/officeart/2005/8/layout/process1"/>
    <dgm:cxn modelId="{31BD7945-AB33-475B-82B6-EAF40E11B210}" type="presParOf" srcId="{B057702A-0CBB-4C50-ACC4-7C2E848623E7}" destId="{FF98E716-3DA5-4B4A-B765-410C97872A7F}" srcOrd="1" destOrd="0" presId="urn:microsoft.com/office/officeart/2005/8/layout/process1"/>
    <dgm:cxn modelId="{F6499C58-AB32-4C60-823D-84C6BFBE2DB5}" type="presParOf" srcId="{FF98E716-3DA5-4B4A-B765-410C97872A7F}" destId="{22058855-13C9-4F9E-99CA-BF1D24F161FF}" srcOrd="0" destOrd="0" presId="urn:microsoft.com/office/officeart/2005/8/layout/process1"/>
    <dgm:cxn modelId="{EAC00BD7-C310-4CCB-AF36-55FFC4221281}" type="presParOf" srcId="{B057702A-0CBB-4C50-ACC4-7C2E848623E7}" destId="{53D723DB-08EA-4C67-A083-1E84675A5EC9}" srcOrd="2" destOrd="0" presId="urn:microsoft.com/office/officeart/2005/8/layout/process1"/>
    <dgm:cxn modelId="{35F049DF-DBF3-426D-AE52-8229D9C1D4FC}" type="presParOf" srcId="{B057702A-0CBB-4C50-ACC4-7C2E848623E7}" destId="{4F8282E8-73A7-4E44-B934-4359F7D10754}" srcOrd="3" destOrd="0" presId="urn:microsoft.com/office/officeart/2005/8/layout/process1"/>
    <dgm:cxn modelId="{90496D60-B9EC-4C9D-9742-94152B6FF52A}" type="presParOf" srcId="{4F8282E8-73A7-4E44-B934-4359F7D10754}" destId="{465292F9-674A-4E2D-9BEE-9970FE2B31E5}" srcOrd="0" destOrd="0" presId="urn:microsoft.com/office/officeart/2005/8/layout/process1"/>
    <dgm:cxn modelId="{22D3F5BD-F852-4A5A-8FE4-6C713770BE89}" type="presParOf" srcId="{B057702A-0CBB-4C50-ACC4-7C2E848623E7}" destId="{4BACDF9A-8DCC-45C0-976F-1A8C11DB23B7}" srcOrd="4" destOrd="0" presId="urn:microsoft.com/office/officeart/2005/8/layout/process1"/>
    <dgm:cxn modelId="{0E45E1D4-63C8-4A15-814C-3E2B6ED3BAAE}" type="presParOf" srcId="{B057702A-0CBB-4C50-ACC4-7C2E848623E7}" destId="{37D8FB20-EAFA-47CA-A169-B9766F3E1E36}" srcOrd="5" destOrd="0" presId="urn:microsoft.com/office/officeart/2005/8/layout/process1"/>
    <dgm:cxn modelId="{62E0CDD5-6EBC-4DDE-AF16-4B9B0B937EC1}" type="presParOf" srcId="{37D8FB20-EAFA-47CA-A169-B9766F3E1E36}" destId="{2509FA75-0014-4BF4-98C1-5D1DB43FCDC2}" srcOrd="0" destOrd="0" presId="urn:microsoft.com/office/officeart/2005/8/layout/process1"/>
    <dgm:cxn modelId="{8A7ABE3F-C364-4B2C-B565-B594D3C00741}"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BDA15A4E-AE37-4CC7-B09E-2B005AA0C8C0}" type="presOf" srcId="{06178BE7-8D27-41F5-A65A-4D98E9DB63FD}" destId="{22058855-13C9-4F9E-99CA-BF1D24F161FF}"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5CAAD1C3-EAE7-42D6-BF4D-DD00E7CC4165}" srcId="{FF1D812A-46AC-4DAD-9D1D-5E7F7CF594A2}" destId="{C2A03412-7A86-46AA-8DFB-C2E3240B296F}" srcOrd="0" destOrd="0" parTransId="{9D8DCA65-C15D-422D-8C01-FFF73B8BE76C}" sibTransId="{06178BE7-8D27-41F5-A65A-4D98E9DB63FD}"/>
    <dgm:cxn modelId="{A0EDBF59-8C3E-41F6-AA32-114088A25A9C}" type="presOf" srcId="{92D52AC9-EA34-475B-8E11-D7558B66CAFC}" destId="{4F8282E8-73A7-4E44-B934-4359F7D10754}" srcOrd="0" destOrd="0" presId="urn:microsoft.com/office/officeart/2005/8/layout/process1"/>
    <dgm:cxn modelId="{E680DB6E-7E0C-4241-A67B-8070B878731C}" type="presOf" srcId="{20646FCE-705B-44A0-BB1A-2EC7AA2A4E2E}" destId="{37D8FB20-EAFA-47CA-A169-B9766F3E1E36}" srcOrd="0" destOrd="0" presId="urn:microsoft.com/office/officeart/2005/8/layout/process1"/>
    <dgm:cxn modelId="{D8679280-218B-4A9F-BD80-266F507DAE9D}" type="presOf" srcId="{06178BE7-8D27-41F5-A65A-4D98E9DB63FD}" destId="{FF98E716-3DA5-4B4A-B765-410C97872A7F}" srcOrd="0" destOrd="0" presId="urn:microsoft.com/office/officeart/2005/8/layout/process1"/>
    <dgm:cxn modelId="{A9385AC4-2DF3-4C48-BA27-585FD1F2DB13}" type="presOf" srcId="{7F63495B-E1DD-4AD2-94A2-E86E532CFC36}" destId="{4BACDF9A-8DCC-45C0-976F-1A8C11DB23B7}" srcOrd="0" destOrd="0" presId="urn:microsoft.com/office/officeart/2005/8/layout/process1"/>
    <dgm:cxn modelId="{FB51485A-7023-4095-B5A2-1E1444593E27}" type="presOf" srcId="{EB6FC82E-1B19-488C-A632-D75954DA5089}" destId="{53D723DB-08EA-4C67-A083-1E84675A5EC9}" srcOrd="0" destOrd="0" presId="urn:microsoft.com/office/officeart/2005/8/layout/process1"/>
    <dgm:cxn modelId="{5C66B27F-3BA5-419E-97F7-6B380C703C0D}" type="presOf" srcId="{FF1D812A-46AC-4DAD-9D1D-5E7F7CF594A2}" destId="{B057702A-0CBB-4C50-ACC4-7C2E848623E7}" srcOrd="0" destOrd="0" presId="urn:microsoft.com/office/officeart/2005/8/layout/process1"/>
    <dgm:cxn modelId="{ADE5B46C-C5E3-496E-AFF0-065D284CB417}" type="presOf" srcId="{90EB916C-B489-422B-94D2-5B5CD0BA0924}" destId="{EEE0AE1E-1F08-42AE-8717-E5F14D0FFFB3}" srcOrd="0" destOrd="0" presId="urn:microsoft.com/office/officeart/2005/8/layout/process1"/>
    <dgm:cxn modelId="{1D67F15E-A2E5-482F-9663-FBC619EDA901}" type="presOf" srcId="{92D52AC9-EA34-475B-8E11-D7558B66CAFC}" destId="{465292F9-674A-4E2D-9BEE-9970FE2B31E5}" srcOrd="1" destOrd="0" presId="urn:microsoft.com/office/officeart/2005/8/layout/process1"/>
    <dgm:cxn modelId="{6E28AE0A-0582-49E8-90A6-D3456C8E4A6A}" type="presOf" srcId="{C2A03412-7A86-46AA-8DFB-C2E3240B296F}" destId="{21B9CB86-07E8-4748-B26B-05CC586D5445}" srcOrd="0" destOrd="0" presId="urn:microsoft.com/office/officeart/2005/8/layout/process1"/>
    <dgm:cxn modelId="{8F6E1F17-1BED-48AE-8609-BA54B4EEF6FF}" type="presOf" srcId="{20646FCE-705B-44A0-BB1A-2EC7AA2A4E2E}" destId="{2509FA75-0014-4BF4-98C1-5D1DB43FCDC2}" srcOrd="1" destOrd="0" presId="urn:microsoft.com/office/officeart/2005/8/layout/process1"/>
    <dgm:cxn modelId="{E2D884B5-A2EA-4FD7-B9DA-3328CF3A8537}" type="presParOf" srcId="{B057702A-0CBB-4C50-ACC4-7C2E848623E7}" destId="{21B9CB86-07E8-4748-B26B-05CC586D5445}" srcOrd="0" destOrd="0" presId="urn:microsoft.com/office/officeart/2005/8/layout/process1"/>
    <dgm:cxn modelId="{5F753622-EE6F-470A-8E26-7882C6D60B08}" type="presParOf" srcId="{B057702A-0CBB-4C50-ACC4-7C2E848623E7}" destId="{FF98E716-3DA5-4B4A-B765-410C97872A7F}" srcOrd="1" destOrd="0" presId="urn:microsoft.com/office/officeart/2005/8/layout/process1"/>
    <dgm:cxn modelId="{A9825E92-4B51-496A-AF8F-6E9ECB8B68A3}" type="presParOf" srcId="{FF98E716-3DA5-4B4A-B765-410C97872A7F}" destId="{22058855-13C9-4F9E-99CA-BF1D24F161FF}" srcOrd="0" destOrd="0" presId="urn:microsoft.com/office/officeart/2005/8/layout/process1"/>
    <dgm:cxn modelId="{BF819D30-15DC-4612-B87B-96006AF251FC}" type="presParOf" srcId="{B057702A-0CBB-4C50-ACC4-7C2E848623E7}" destId="{53D723DB-08EA-4C67-A083-1E84675A5EC9}" srcOrd="2" destOrd="0" presId="urn:microsoft.com/office/officeart/2005/8/layout/process1"/>
    <dgm:cxn modelId="{3E0822F0-D8FC-42FD-8BB8-EA6E091EEF96}" type="presParOf" srcId="{B057702A-0CBB-4C50-ACC4-7C2E848623E7}" destId="{4F8282E8-73A7-4E44-B934-4359F7D10754}" srcOrd="3" destOrd="0" presId="urn:microsoft.com/office/officeart/2005/8/layout/process1"/>
    <dgm:cxn modelId="{CD8DC499-D0E3-451B-8D6A-9A1ACC69F569}" type="presParOf" srcId="{4F8282E8-73A7-4E44-B934-4359F7D10754}" destId="{465292F9-674A-4E2D-9BEE-9970FE2B31E5}" srcOrd="0" destOrd="0" presId="urn:microsoft.com/office/officeart/2005/8/layout/process1"/>
    <dgm:cxn modelId="{08801DFE-5851-4707-B03B-83CFD7920A2A}" type="presParOf" srcId="{B057702A-0CBB-4C50-ACC4-7C2E848623E7}" destId="{4BACDF9A-8DCC-45C0-976F-1A8C11DB23B7}" srcOrd="4" destOrd="0" presId="urn:microsoft.com/office/officeart/2005/8/layout/process1"/>
    <dgm:cxn modelId="{B670008D-BF2F-492B-95CB-D607D7B33F31}" type="presParOf" srcId="{B057702A-0CBB-4C50-ACC4-7C2E848623E7}" destId="{37D8FB20-EAFA-47CA-A169-B9766F3E1E36}" srcOrd="5" destOrd="0" presId="urn:microsoft.com/office/officeart/2005/8/layout/process1"/>
    <dgm:cxn modelId="{03315F96-10EA-4D99-A952-C195F9B38BCB}" type="presParOf" srcId="{37D8FB20-EAFA-47CA-A169-B9766F3E1E36}" destId="{2509FA75-0014-4BF4-98C1-5D1DB43FCDC2}" srcOrd="0" destOrd="0" presId="urn:microsoft.com/office/officeart/2005/8/layout/process1"/>
    <dgm:cxn modelId="{B1336E60-3952-443D-9E03-8F9676ADF5D1}"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880F7EBC-2040-4E94-B182-ADB5A4DC1F8A}" type="presOf" srcId="{06178BE7-8D27-41F5-A65A-4D98E9DB63FD}" destId="{FF98E716-3DA5-4B4A-B765-410C97872A7F}" srcOrd="0" destOrd="0" presId="urn:microsoft.com/office/officeart/2005/8/layout/process1"/>
    <dgm:cxn modelId="{B1423720-72A9-4D8F-858A-1E5DAAD6BF00}" type="presOf" srcId="{06178BE7-8D27-41F5-A65A-4D98E9DB63FD}" destId="{22058855-13C9-4F9E-99CA-BF1D24F161FF}" srcOrd="1" destOrd="0" presId="urn:microsoft.com/office/officeart/2005/8/layout/process1"/>
    <dgm:cxn modelId="{F95FCA08-A0C9-46A1-9D28-0714C4A21E06}" type="presOf" srcId="{20646FCE-705B-44A0-BB1A-2EC7AA2A4E2E}" destId="{2509FA75-0014-4BF4-98C1-5D1DB43FCDC2}"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7D109BA3-66FE-4321-B26C-72B50E90AA57}" type="presOf" srcId="{20646FCE-705B-44A0-BB1A-2EC7AA2A4E2E}" destId="{37D8FB20-EAFA-47CA-A169-B9766F3E1E36}" srcOrd="0" destOrd="0" presId="urn:microsoft.com/office/officeart/2005/8/layout/process1"/>
    <dgm:cxn modelId="{401A5F10-89D2-48B0-8BBB-EBF131B79FAD}" type="presOf" srcId="{7F63495B-E1DD-4AD2-94A2-E86E532CFC36}" destId="{4BACDF9A-8DCC-45C0-976F-1A8C11DB23B7}" srcOrd="0" destOrd="0" presId="urn:microsoft.com/office/officeart/2005/8/layout/process1"/>
    <dgm:cxn modelId="{E4BCBB9D-73D7-4ACC-80BB-FF817E15124A}" type="presOf" srcId="{EB6FC82E-1B19-488C-A632-D75954DA5089}" destId="{53D723DB-08EA-4C67-A083-1E84675A5EC9}" srcOrd="0" destOrd="0" presId="urn:microsoft.com/office/officeart/2005/8/layout/process1"/>
    <dgm:cxn modelId="{7149EC51-8A4C-454D-8BA9-644B503E8E80}" type="presOf" srcId="{C2A03412-7A86-46AA-8DFB-C2E3240B296F}" destId="{21B9CB86-07E8-4748-B26B-05CC586D5445}" srcOrd="0" destOrd="0" presId="urn:microsoft.com/office/officeart/2005/8/layout/process1"/>
    <dgm:cxn modelId="{B63E3961-B157-419C-B6D1-14ECC9EC300D}" type="presOf" srcId="{90EB916C-B489-422B-94D2-5B5CD0BA0924}" destId="{EEE0AE1E-1F08-42AE-8717-E5F14D0FFFB3}" srcOrd="0" destOrd="0" presId="urn:microsoft.com/office/officeart/2005/8/layout/process1"/>
    <dgm:cxn modelId="{0BF9B318-3F98-4C04-A1E9-0D124AA04F93}" type="presOf" srcId="{FF1D812A-46AC-4DAD-9D1D-5E7F7CF594A2}" destId="{B057702A-0CBB-4C50-ACC4-7C2E848623E7}" srcOrd="0" destOrd="0" presId="urn:microsoft.com/office/officeart/2005/8/layout/process1"/>
    <dgm:cxn modelId="{8E8597C3-3E34-4CA0-B54C-7B84A329AE1D}" type="presOf" srcId="{92D52AC9-EA34-475B-8E11-D7558B66CAFC}" destId="{4F8282E8-73A7-4E44-B934-4359F7D10754}" srcOrd="0" destOrd="0" presId="urn:microsoft.com/office/officeart/2005/8/layout/process1"/>
    <dgm:cxn modelId="{8FF31059-24DC-4BBE-9BE8-A4DC8E7CEA47}" type="presOf" srcId="{92D52AC9-EA34-475B-8E11-D7558B66CAFC}" destId="{465292F9-674A-4E2D-9BEE-9970FE2B31E5}" srcOrd="1" destOrd="0" presId="urn:microsoft.com/office/officeart/2005/8/layout/process1"/>
    <dgm:cxn modelId="{8D974AE1-4C45-43A9-94F1-2647BD75C0FA}" type="presParOf" srcId="{B057702A-0CBB-4C50-ACC4-7C2E848623E7}" destId="{21B9CB86-07E8-4748-B26B-05CC586D5445}" srcOrd="0" destOrd="0" presId="urn:microsoft.com/office/officeart/2005/8/layout/process1"/>
    <dgm:cxn modelId="{AA296642-6CAB-47B8-A4C7-6F51C47408F0}" type="presParOf" srcId="{B057702A-0CBB-4C50-ACC4-7C2E848623E7}" destId="{FF98E716-3DA5-4B4A-B765-410C97872A7F}" srcOrd="1" destOrd="0" presId="urn:microsoft.com/office/officeart/2005/8/layout/process1"/>
    <dgm:cxn modelId="{0D40FB05-13B2-4CC3-84D9-BA787C53E78A}" type="presParOf" srcId="{FF98E716-3DA5-4B4A-B765-410C97872A7F}" destId="{22058855-13C9-4F9E-99CA-BF1D24F161FF}" srcOrd="0" destOrd="0" presId="urn:microsoft.com/office/officeart/2005/8/layout/process1"/>
    <dgm:cxn modelId="{5290545E-0F33-4E3C-9E6C-47DF7C219B29}" type="presParOf" srcId="{B057702A-0CBB-4C50-ACC4-7C2E848623E7}" destId="{53D723DB-08EA-4C67-A083-1E84675A5EC9}" srcOrd="2" destOrd="0" presId="urn:microsoft.com/office/officeart/2005/8/layout/process1"/>
    <dgm:cxn modelId="{C9E4B342-C86C-4B34-A05C-0CC421050DE8}" type="presParOf" srcId="{B057702A-0CBB-4C50-ACC4-7C2E848623E7}" destId="{4F8282E8-73A7-4E44-B934-4359F7D10754}" srcOrd="3" destOrd="0" presId="urn:microsoft.com/office/officeart/2005/8/layout/process1"/>
    <dgm:cxn modelId="{0C5E6610-D90A-4622-BCD6-E5DF3F39DFB5}" type="presParOf" srcId="{4F8282E8-73A7-4E44-B934-4359F7D10754}" destId="{465292F9-674A-4E2D-9BEE-9970FE2B31E5}" srcOrd="0" destOrd="0" presId="urn:microsoft.com/office/officeart/2005/8/layout/process1"/>
    <dgm:cxn modelId="{1709BC7D-B69F-4F74-93DE-CB8CCDF77BAB}" type="presParOf" srcId="{B057702A-0CBB-4C50-ACC4-7C2E848623E7}" destId="{4BACDF9A-8DCC-45C0-976F-1A8C11DB23B7}" srcOrd="4" destOrd="0" presId="urn:microsoft.com/office/officeart/2005/8/layout/process1"/>
    <dgm:cxn modelId="{8F338D3F-9518-4CFE-A41B-460AA6D29156}" type="presParOf" srcId="{B057702A-0CBB-4C50-ACC4-7C2E848623E7}" destId="{37D8FB20-EAFA-47CA-A169-B9766F3E1E36}" srcOrd="5" destOrd="0" presId="urn:microsoft.com/office/officeart/2005/8/layout/process1"/>
    <dgm:cxn modelId="{AA49F2A2-9C6B-472D-A7A6-171C037CF440}" type="presParOf" srcId="{37D8FB20-EAFA-47CA-A169-B9766F3E1E36}" destId="{2509FA75-0014-4BF4-98C1-5D1DB43FCDC2}" srcOrd="0" destOrd="0" presId="urn:microsoft.com/office/officeart/2005/8/layout/process1"/>
    <dgm:cxn modelId="{3BE8FA1C-028E-4739-9C41-DEFFBACFEB17}"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F939230B-2C58-42F3-8202-CFC6078626DF}" type="presOf" srcId="{20646FCE-705B-44A0-BB1A-2EC7AA2A4E2E}" destId="{37D8FB20-EAFA-47CA-A169-B9766F3E1E36}"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75DBFD18-0DBE-41C3-A1F5-056BA281CD27}" type="presOf" srcId="{06178BE7-8D27-41F5-A65A-4D98E9DB63FD}" destId="{22058855-13C9-4F9E-99CA-BF1D24F161FF}" srcOrd="1" destOrd="0" presId="urn:microsoft.com/office/officeart/2005/8/layout/process1"/>
    <dgm:cxn modelId="{321086A1-6E90-4EC2-9C13-DC84E2B9D981}" type="presOf" srcId="{FF1D812A-46AC-4DAD-9D1D-5E7F7CF594A2}" destId="{B057702A-0CBB-4C50-ACC4-7C2E848623E7}"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34113C76-635B-4166-9ED7-4090A8A05B6B}" type="presOf" srcId="{92D52AC9-EA34-475B-8E11-D7558B66CAFC}" destId="{4F8282E8-73A7-4E44-B934-4359F7D10754}" srcOrd="0" destOrd="0" presId="urn:microsoft.com/office/officeart/2005/8/layout/process1"/>
    <dgm:cxn modelId="{EE5D6E49-F2ED-455D-A5D4-3D1598D2919D}" type="presOf" srcId="{90EB916C-B489-422B-94D2-5B5CD0BA0924}" destId="{EEE0AE1E-1F08-42AE-8717-E5F14D0FFFB3}"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AA65B190-91B1-4811-AB8F-5618EFE9CFAA}" type="presOf" srcId="{92D52AC9-EA34-475B-8E11-D7558B66CAFC}" destId="{465292F9-674A-4E2D-9BEE-9970FE2B31E5}" srcOrd="1" destOrd="0" presId="urn:microsoft.com/office/officeart/2005/8/layout/process1"/>
    <dgm:cxn modelId="{FBC62F7F-397B-456C-BE97-6E5FE96F7F92}" type="presOf" srcId="{06178BE7-8D27-41F5-A65A-4D98E9DB63FD}" destId="{FF98E716-3DA5-4B4A-B765-410C97872A7F}"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0C277B6F-3EF6-4C25-A1BE-A87E38BA6EA8}" type="presOf" srcId="{7F63495B-E1DD-4AD2-94A2-E86E532CFC36}" destId="{4BACDF9A-8DCC-45C0-976F-1A8C11DB23B7}" srcOrd="0" destOrd="0" presId="urn:microsoft.com/office/officeart/2005/8/layout/process1"/>
    <dgm:cxn modelId="{6DCD6049-D96B-480C-A8B7-EFCEC552EBCE}" type="presOf" srcId="{20646FCE-705B-44A0-BB1A-2EC7AA2A4E2E}" destId="{2509FA75-0014-4BF4-98C1-5D1DB43FCDC2}" srcOrd="1" destOrd="0" presId="urn:microsoft.com/office/officeart/2005/8/layout/process1"/>
    <dgm:cxn modelId="{3FE275DF-CE78-4915-92F9-C354F1FFD0EA}" type="presOf" srcId="{C2A03412-7A86-46AA-8DFB-C2E3240B296F}" destId="{21B9CB86-07E8-4748-B26B-05CC586D5445}" srcOrd="0" destOrd="0" presId="urn:microsoft.com/office/officeart/2005/8/layout/process1"/>
    <dgm:cxn modelId="{76FFE29C-D1CB-46FF-86EB-B33AF8B2637C}" type="presOf" srcId="{EB6FC82E-1B19-488C-A632-D75954DA5089}" destId="{53D723DB-08EA-4C67-A083-1E84675A5EC9}" srcOrd="0" destOrd="0" presId="urn:microsoft.com/office/officeart/2005/8/layout/process1"/>
    <dgm:cxn modelId="{A6B79046-E850-4F2E-8F03-6E7299AC768F}" type="presParOf" srcId="{B057702A-0CBB-4C50-ACC4-7C2E848623E7}" destId="{21B9CB86-07E8-4748-B26B-05CC586D5445}" srcOrd="0" destOrd="0" presId="urn:microsoft.com/office/officeart/2005/8/layout/process1"/>
    <dgm:cxn modelId="{1400AC9E-184F-4A85-8CE8-335D0EDC190A}" type="presParOf" srcId="{B057702A-0CBB-4C50-ACC4-7C2E848623E7}" destId="{FF98E716-3DA5-4B4A-B765-410C97872A7F}" srcOrd="1" destOrd="0" presId="urn:microsoft.com/office/officeart/2005/8/layout/process1"/>
    <dgm:cxn modelId="{AF5FB739-7602-435F-B971-DD3C74506AD6}" type="presParOf" srcId="{FF98E716-3DA5-4B4A-B765-410C97872A7F}" destId="{22058855-13C9-4F9E-99CA-BF1D24F161FF}" srcOrd="0" destOrd="0" presId="urn:microsoft.com/office/officeart/2005/8/layout/process1"/>
    <dgm:cxn modelId="{02F909B6-F044-41A4-B85B-35EB8D31C99A}" type="presParOf" srcId="{B057702A-0CBB-4C50-ACC4-7C2E848623E7}" destId="{53D723DB-08EA-4C67-A083-1E84675A5EC9}" srcOrd="2" destOrd="0" presId="urn:microsoft.com/office/officeart/2005/8/layout/process1"/>
    <dgm:cxn modelId="{F71B371D-E83C-4031-A134-9AF570F07723}" type="presParOf" srcId="{B057702A-0CBB-4C50-ACC4-7C2E848623E7}" destId="{4F8282E8-73A7-4E44-B934-4359F7D10754}" srcOrd="3" destOrd="0" presId="urn:microsoft.com/office/officeart/2005/8/layout/process1"/>
    <dgm:cxn modelId="{34BA9CD8-EC5D-4EDC-8746-52BC4E2E4D8C}" type="presParOf" srcId="{4F8282E8-73A7-4E44-B934-4359F7D10754}" destId="{465292F9-674A-4E2D-9BEE-9970FE2B31E5}" srcOrd="0" destOrd="0" presId="urn:microsoft.com/office/officeart/2005/8/layout/process1"/>
    <dgm:cxn modelId="{44A33251-5874-43BF-929F-EE13E7BFF7C6}" type="presParOf" srcId="{B057702A-0CBB-4C50-ACC4-7C2E848623E7}" destId="{4BACDF9A-8DCC-45C0-976F-1A8C11DB23B7}" srcOrd="4" destOrd="0" presId="urn:microsoft.com/office/officeart/2005/8/layout/process1"/>
    <dgm:cxn modelId="{1B4C0140-0C16-4B92-B3A3-2331AFA6C5F4}" type="presParOf" srcId="{B057702A-0CBB-4C50-ACC4-7C2E848623E7}" destId="{37D8FB20-EAFA-47CA-A169-B9766F3E1E36}" srcOrd="5" destOrd="0" presId="urn:microsoft.com/office/officeart/2005/8/layout/process1"/>
    <dgm:cxn modelId="{5BCCB809-5A76-4669-9F7E-43C0DE8CF57D}" type="presParOf" srcId="{37D8FB20-EAFA-47CA-A169-B9766F3E1E36}" destId="{2509FA75-0014-4BF4-98C1-5D1DB43FCDC2}" srcOrd="0" destOrd="0" presId="urn:microsoft.com/office/officeart/2005/8/layout/process1"/>
    <dgm:cxn modelId="{160F5EED-7F3D-4D25-B19C-8203DA35F1D5}"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93C03B84-6317-41B9-BC5F-4A5D6939F9B3}" type="presOf" srcId="{06178BE7-8D27-41F5-A65A-4D98E9DB63FD}" destId="{FF98E716-3DA5-4B4A-B765-410C97872A7F}" srcOrd="0" destOrd="0" presId="urn:microsoft.com/office/officeart/2005/8/layout/process1"/>
    <dgm:cxn modelId="{E0DFE951-4F68-41B1-B199-E584D92908BD}" type="presOf" srcId="{06178BE7-8D27-41F5-A65A-4D98E9DB63FD}" destId="{22058855-13C9-4F9E-99CA-BF1D24F161FF}" srcOrd="1" destOrd="0" presId="urn:microsoft.com/office/officeart/2005/8/layout/process1"/>
    <dgm:cxn modelId="{F8C53643-1B55-48E1-AAB1-942DD5030D7B}" type="presOf" srcId="{92D52AC9-EA34-475B-8E11-D7558B66CAFC}" destId="{4F8282E8-73A7-4E44-B934-4359F7D10754}"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9F83A109-D157-4B87-9024-2BF79D645FBF}" type="presOf" srcId="{20646FCE-705B-44A0-BB1A-2EC7AA2A4E2E}" destId="{2509FA75-0014-4BF4-98C1-5D1DB43FCDC2}" srcOrd="1" destOrd="0" presId="urn:microsoft.com/office/officeart/2005/8/layout/process1"/>
    <dgm:cxn modelId="{59FA0830-6063-46E3-A803-DA0DD2080996}" type="presOf" srcId="{EB6FC82E-1B19-488C-A632-D75954DA5089}" destId="{53D723DB-08EA-4C67-A083-1E84675A5EC9}" srcOrd="0" destOrd="0" presId="urn:microsoft.com/office/officeart/2005/8/layout/process1"/>
    <dgm:cxn modelId="{006EAC8A-A540-43B0-B6AC-C7184AE75D0B}" type="presOf" srcId="{C2A03412-7A86-46AA-8DFB-C2E3240B296F}" destId="{21B9CB86-07E8-4748-B26B-05CC586D5445}" srcOrd="0" destOrd="0" presId="urn:microsoft.com/office/officeart/2005/8/layout/process1"/>
    <dgm:cxn modelId="{C15C3899-3FE4-4CBF-BA29-D10366FCAC78}" type="presOf" srcId="{20646FCE-705B-44A0-BB1A-2EC7AA2A4E2E}" destId="{37D8FB20-EAFA-47CA-A169-B9766F3E1E36}" srcOrd="0" destOrd="0" presId="urn:microsoft.com/office/officeart/2005/8/layout/process1"/>
    <dgm:cxn modelId="{40C3130F-3BBA-456E-A338-C4F698C73DE8}" type="presOf" srcId="{90EB916C-B489-422B-94D2-5B5CD0BA0924}" destId="{EEE0AE1E-1F08-42AE-8717-E5F14D0FFFB3}" srcOrd="0" destOrd="0" presId="urn:microsoft.com/office/officeart/2005/8/layout/process1"/>
    <dgm:cxn modelId="{FAC5AA45-B41D-40B1-B0E6-FA33B4220A00}" type="presOf" srcId="{92D52AC9-EA34-475B-8E11-D7558B66CAFC}" destId="{465292F9-674A-4E2D-9BEE-9970FE2B31E5}" srcOrd="1" destOrd="0" presId="urn:microsoft.com/office/officeart/2005/8/layout/process1"/>
    <dgm:cxn modelId="{E2E3EAD3-1041-4990-BBD4-9F346481F275}" type="presOf" srcId="{7F63495B-E1DD-4AD2-94A2-E86E532CFC36}" destId="{4BACDF9A-8DCC-45C0-976F-1A8C11DB23B7}" srcOrd="0" destOrd="0" presId="urn:microsoft.com/office/officeart/2005/8/layout/process1"/>
    <dgm:cxn modelId="{B12EF4ED-1104-4E70-BF79-D1D85074DFB6}" type="presOf" srcId="{FF1D812A-46AC-4DAD-9D1D-5E7F7CF594A2}" destId="{B057702A-0CBB-4C50-ACC4-7C2E848623E7}" srcOrd="0" destOrd="0" presId="urn:microsoft.com/office/officeart/2005/8/layout/process1"/>
    <dgm:cxn modelId="{9B5FEB6D-4DBC-4558-950E-4A4C5735CFF4}" type="presParOf" srcId="{B057702A-0CBB-4C50-ACC4-7C2E848623E7}" destId="{21B9CB86-07E8-4748-B26B-05CC586D5445}" srcOrd="0" destOrd="0" presId="urn:microsoft.com/office/officeart/2005/8/layout/process1"/>
    <dgm:cxn modelId="{C79DA356-C41F-4456-A248-170BE9E2E0A4}" type="presParOf" srcId="{B057702A-0CBB-4C50-ACC4-7C2E848623E7}" destId="{FF98E716-3DA5-4B4A-B765-410C97872A7F}" srcOrd="1" destOrd="0" presId="urn:microsoft.com/office/officeart/2005/8/layout/process1"/>
    <dgm:cxn modelId="{1379A7D8-555F-4EE7-AAD7-CB6DDA0911F0}" type="presParOf" srcId="{FF98E716-3DA5-4B4A-B765-410C97872A7F}" destId="{22058855-13C9-4F9E-99CA-BF1D24F161FF}" srcOrd="0" destOrd="0" presId="urn:microsoft.com/office/officeart/2005/8/layout/process1"/>
    <dgm:cxn modelId="{47B34473-2F7C-410C-94D7-4B905C89ADD5}" type="presParOf" srcId="{B057702A-0CBB-4C50-ACC4-7C2E848623E7}" destId="{53D723DB-08EA-4C67-A083-1E84675A5EC9}" srcOrd="2" destOrd="0" presId="urn:microsoft.com/office/officeart/2005/8/layout/process1"/>
    <dgm:cxn modelId="{BBC383EB-7073-4ABC-B6FC-4446BB96761D}" type="presParOf" srcId="{B057702A-0CBB-4C50-ACC4-7C2E848623E7}" destId="{4F8282E8-73A7-4E44-B934-4359F7D10754}" srcOrd="3" destOrd="0" presId="urn:microsoft.com/office/officeart/2005/8/layout/process1"/>
    <dgm:cxn modelId="{E94AB9D0-A287-41AD-978E-A564C3B4F32B}" type="presParOf" srcId="{4F8282E8-73A7-4E44-B934-4359F7D10754}" destId="{465292F9-674A-4E2D-9BEE-9970FE2B31E5}" srcOrd="0" destOrd="0" presId="urn:microsoft.com/office/officeart/2005/8/layout/process1"/>
    <dgm:cxn modelId="{02BB9B11-145B-4480-87EF-E4765822F9DB}" type="presParOf" srcId="{B057702A-0CBB-4C50-ACC4-7C2E848623E7}" destId="{4BACDF9A-8DCC-45C0-976F-1A8C11DB23B7}" srcOrd="4" destOrd="0" presId="urn:microsoft.com/office/officeart/2005/8/layout/process1"/>
    <dgm:cxn modelId="{26A1C508-854C-4819-91BF-C443ED57D205}" type="presParOf" srcId="{B057702A-0CBB-4C50-ACC4-7C2E848623E7}" destId="{37D8FB20-EAFA-47CA-A169-B9766F3E1E36}" srcOrd="5" destOrd="0" presId="urn:microsoft.com/office/officeart/2005/8/layout/process1"/>
    <dgm:cxn modelId="{9B9793E3-10EB-4882-AB52-C224F48D3AC5}" type="presParOf" srcId="{37D8FB20-EAFA-47CA-A169-B9766F3E1E36}" destId="{2509FA75-0014-4BF4-98C1-5D1DB43FCDC2}" srcOrd="0" destOrd="0" presId="urn:microsoft.com/office/officeart/2005/8/layout/process1"/>
    <dgm:cxn modelId="{B3FBBFB7-6587-43A5-8003-120EF5F29600}"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solidFill>
          <a:srgbClr val="8E0000"/>
        </a:solidFill>
        <a:ln>
          <a:solidFill>
            <a:srgbClr val="8E0000"/>
          </a:solidFill>
        </a:ln>
      </dgm:spPr>
      <dgm:t>
        <a:bodyPr/>
        <a:lstStyle/>
        <a:p>
          <a:r>
            <a:rPr lang="cs-CZ" dirty="0" smtClean="0">
              <a:solidFill>
                <a:schemeClr val="bg1"/>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F7055180-0C07-4120-A719-7E6657BE9B08}" type="presOf" srcId="{20646FCE-705B-44A0-BB1A-2EC7AA2A4E2E}" destId="{37D8FB20-EAFA-47CA-A169-B9766F3E1E36}"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1618B634-BB0D-440E-9C05-4B83D3141C20}" type="presOf" srcId="{92D52AC9-EA34-475B-8E11-D7558B66CAFC}" destId="{4F8282E8-73A7-4E44-B934-4359F7D10754}" srcOrd="0" destOrd="0" presId="urn:microsoft.com/office/officeart/2005/8/layout/process1"/>
    <dgm:cxn modelId="{6AC02A04-13C4-4A63-B512-B2E47026F5B3}" type="presOf" srcId="{90EB916C-B489-422B-94D2-5B5CD0BA0924}" destId="{EEE0AE1E-1F08-42AE-8717-E5F14D0FFFB3}"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A7C8B325-D6EC-4E44-AEAA-922FB3F9F868}" type="presOf" srcId="{06178BE7-8D27-41F5-A65A-4D98E9DB63FD}" destId="{FF98E716-3DA5-4B4A-B765-410C97872A7F}" srcOrd="0" destOrd="0" presId="urn:microsoft.com/office/officeart/2005/8/layout/process1"/>
    <dgm:cxn modelId="{3B73030F-02AA-436A-B4C2-8CB408F55C9A}" type="presOf" srcId="{92D52AC9-EA34-475B-8E11-D7558B66CAFC}" destId="{465292F9-674A-4E2D-9BEE-9970FE2B31E5}" srcOrd="1" destOrd="0" presId="urn:microsoft.com/office/officeart/2005/8/layout/process1"/>
    <dgm:cxn modelId="{2D560B10-447F-4306-9241-6EF07BB44D7A}" type="presOf" srcId="{C2A03412-7A86-46AA-8DFB-C2E3240B296F}" destId="{21B9CB86-07E8-4748-B26B-05CC586D5445}" srcOrd="0" destOrd="0" presId="urn:microsoft.com/office/officeart/2005/8/layout/process1"/>
    <dgm:cxn modelId="{584DD538-0130-4C87-971B-CAB671687BC6}" type="presOf" srcId="{FF1D812A-46AC-4DAD-9D1D-5E7F7CF594A2}" destId="{B057702A-0CBB-4C50-ACC4-7C2E848623E7}" srcOrd="0" destOrd="0" presId="urn:microsoft.com/office/officeart/2005/8/layout/process1"/>
    <dgm:cxn modelId="{EB6DA56C-B0C6-4A7F-913A-318580A0CE41}" type="presOf" srcId="{06178BE7-8D27-41F5-A65A-4D98E9DB63FD}" destId="{22058855-13C9-4F9E-99CA-BF1D24F161FF}" srcOrd="1" destOrd="0" presId="urn:microsoft.com/office/officeart/2005/8/layout/process1"/>
    <dgm:cxn modelId="{29239E4D-BDDA-47A3-9BC2-BA45CAD656A9}" type="presOf" srcId="{EB6FC82E-1B19-488C-A632-D75954DA5089}" destId="{53D723DB-08EA-4C67-A083-1E84675A5EC9}" srcOrd="0" destOrd="0" presId="urn:microsoft.com/office/officeart/2005/8/layout/process1"/>
    <dgm:cxn modelId="{FC72F29F-9FAC-4717-AC81-DEE98AB3D631}" type="presOf" srcId="{20646FCE-705B-44A0-BB1A-2EC7AA2A4E2E}" destId="{2509FA75-0014-4BF4-98C1-5D1DB43FCDC2}" srcOrd="1" destOrd="0" presId="urn:microsoft.com/office/officeart/2005/8/layout/process1"/>
    <dgm:cxn modelId="{5BC5A9E6-EFEC-4A3C-9C5F-9C604A05F1AB}" type="presOf" srcId="{7F63495B-E1DD-4AD2-94A2-E86E532CFC36}" destId="{4BACDF9A-8DCC-45C0-976F-1A8C11DB23B7}" srcOrd="0" destOrd="0" presId="urn:microsoft.com/office/officeart/2005/8/layout/process1"/>
    <dgm:cxn modelId="{E35A443E-6D58-4CF2-90FD-1EF4A04E33E9}" type="presParOf" srcId="{B057702A-0CBB-4C50-ACC4-7C2E848623E7}" destId="{21B9CB86-07E8-4748-B26B-05CC586D5445}" srcOrd="0" destOrd="0" presId="urn:microsoft.com/office/officeart/2005/8/layout/process1"/>
    <dgm:cxn modelId="{1521C11A-9810-4165-8790-3D96C603AAEA}" type="presParOf" srcId="{B057702A-0CBB-4C50-ACC4-7C2E848623E7}" destId="{FF98E716-3DA5-4B4A-B765-410C97872A7F}" srcOrd="1" destOrd="0" presId="urn:microsoft.com/office/officeart/2005/8/layout/process1"/>
    <dgm:cxn modelId="{7DE3F3C1-C7DA-4B48-A10D-A2592B4724FD}" type="presParOf" srcId="{FF98E716-3DA5-4B4A-B765-410C97872A7F}" destId="{22058855-13C9-4F9E-99CA-BF1D24F161FF}" srcOrd="0" destOrd="0" presId="urn:microsoft.com/office/officeart/2005/8/layout/process1"/>
    <dgm:cxn modelId="{ADE4CF05-D016-48FB-91ED-2DE90C3DA608}" type="presParOf" srcId="{B057702A-0CBB-4C50-ACC4-7C2E848623E7}" destId="{53D723DB-08EA-4C67-A083-1E84675A5EC9}" srcOrd="2" destOrd="0" presId="urn:microsoft.com/office/officeart/2005/8/layout/process1"/>
    <dgm:cxn modelId="{9BACCC66-3D87-4895-96C7-4CB6C99182C1}" type="presParOf" srcId="{B057702A-0CBB-4C50-ACC4-7C2E848623E7}" destId="{4F8282E8-73A7-4E44-B934-4359F7D10754}" srcOrd="3" destOrd="0" presId="urn:microsoft.com/office/officeart/2005/8/layout/process1"/>
    <dgm:cxn modelId="{EDB59239-3FD5-41AD-900F-14F876A98FCE}" type="presParOf" srcId="{4F8282E8-73A7-4E44-B934-4359F7D10754}" destId="{465292F9-674A-4E2D-9BEE-9970FE2B31E5}" srcOrd="0" destOrd="0" presId="urn:microsoft.com/office/officeart/2005/8/layout/process1"/>
    <dgm:cxn modelId="{AAB81B89-49C5-458D-AF28-8D3C554CD311}" type="presParOf" srcId="{B057702A-0CBB-4C50-ACC4-7C2E848623E7}" destId="{4BACDF9A-8DCC-45C0-976F-1A8C11DB23B7}" srcOrd="4" destOrd="0" presId="urn:microsoft.com/office/officeart/2005/8/layout/process1"/>
    <dgm:cxn modelId="{357F77ED-F584-444D-9C62-7A59D8D7449C}" type="presParOf" srcId="{B057702A-0CBB-4C50-ACC4-7C2E848623E7}" destId="{37D8FB20-EAFA-47CA-A169-B9766F3E1E36}" srcOrd="5" destOrd="0" presId="urn:microsoft.com/office/officeart/2005/8/layout/process1"/>
    <dgm:cxn modelId="{3BA8E448-88C7-4827-A298-C60A1B152B9B}" type="presParOf" srcId="{37D8FB20-EAFA-47CA-A169-B9766F3E1E36}" destId="{2509FA75-0014-4BF4-98C1-5D1DB43FCDC2}" srcOrd="0" destOrd="0" presId="urn:microsoft.com/office/officeart/2005/8/layout/process1"/>
    <dgm:cxn modelId="{C1186D60-28C4-4F9C-87DB-E1957CE90FA1}"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776D671B-3A98-4178-903E-C640D7F59348}" type="presOf" srcId="{FF1D812A-46AC-4DAD-9D1D-5E7F7CF594A2}" destId="{B057702A-0CBB-4C50-ACC4-7C2E848623E7}" srcOrd="0" destOrd="0" presId="urn:microsoft.com/office/officeart/2005/8/layout/process1"/>
    <dgm:cxn modelId="{BF1059EE-8953-48E6-AAFA-06D7D573A6F6}" type="presOf" srcId="{EB6FC82E-1B19-488C-A632-D75954DA5089}" destId="{53D723DB-08EA-4C67-A083-1E84675A5EC9}"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95E1F49D-5B9C-46A5-92C8-4EAB7E05FE9C}" type="presOf" srcId="{7F63495B-E1DD-4AD2-94A2-E86E532CFC36}" destId="{4BACDF9A-8DCC-45C0-976F-1A8C11DB23B7}"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9A87A265-D580-4FED-86BE-C241E5A7C15F}" type="presOf" srcId="{C2A03412-7A86-46AA-8DFB-C2E3240B296F}" destId="{21B9CB86-07E8-4748-B26B-05CC586D5445}" srcOrd="0" destOrd="0" presId="urn:microsoft.com/office/officeart/2005/8/layout/process1"/>
    <dgm:cxn modelId="{572F8EFC-3142-4876-8E2D-2C916D7FAFDE}" type="presOf" srcId="{06178BE7-8D27-41F5-A65A-4D98E9DB63FD}" destId="{22058855-13C9-4F9E-99CA-BF1D24F161FF}" srcOrd="1"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9D3A1CA2-AC1C-4804-A0CF-DFA9627F9977}" type="presOf" srcId="{20646FCE-705B-44A0-BB1A-2EC7AA2A4E2E}" destId="{37D8FB20-EAFA-47CA-A169-B9766F3E1E36}" srcOrd="0" destOrd="0" presId="urn:microsoft.com/office/officeart/2005/8/layout/process1"/>
    <dgm:cxn modelId="{F0C5EF81-BDDF-4E1F-9D85-F9B3F435A757}" type="presOf" srcId="{92D52AC9-EA34-475B-8E11-D7558B66CAFC}" destId="{4F8282E8-73A7-4E44-B934-4359F7D10754}" srcOrd="0" destOrd="0" presId="urn:microsoft.com/office/officeart/2005/8/layout/process1"/>
    <dgm:cxn modelId="{789E4801-040B-45CE-A334-77A6A1DD08C9}" type="presOf" srcId="{90EB916C-B489-422B-94D2-5B5CD0BA0924}" destId="{EEE0AE1E-1F08-42AE-8717-E5F14D0FFFB3}" srcOrd="0" destOrd="0" presId="urn:microsoft.com/office/officeart/2005/8/layout/process1"/>
    <dgm:cxn modelId="{8C7EB5EA-9A23-483B-AFCA-87684F2C6C4E}" type="presOf" srcId="{06178BE7-8D27-41F5-A65A-4D98E9DB63FD}" destId="{FF98E716-3DA5-4B4A-B765-410C97872A7F}" srcOrd="0" destOrd="0" presId="urn:microsoft.com/office/officeart/2005/8/layout/process1"/>
    <dgm:cxn modelId="{2E6BF4B3-5C66-4420-B53F-529011E42FC0}" type="presOf" srcId="{20646FCE-705B-44A0-BB1A-2EC7AA2A4E2E}" destId="{2509FA75-0014-4BF4-98C1-5D1DB43FCDC2}" srcOrd="1" destOrd="0" presId="urn:microsoft.com/office/officeart/2005/8/layout/process1"/>
    <dgm:cxn modelId="{F3C98604-C8B7-4122-8486-80DFAF1060FB}" type="presOf" srcId="{92D52AC9-EA34-475B-8E11-D7558B66CAFC}" destId="{465292F9-674A-4E2D-9BEE-9970FE2B31E5}" srcOrd="1" destOrd="0" presId="urn:microsoft.com/office/officeart/2005/8/layout/process1"/>
    <dgm:cxn modelId="{678EE233-6DC3-4E49-BDBD-58217A8BADF6}" type="presParOf" srcId="{B057702A-0CBB-4C50-ACC4-7C2E848623E7}" destId="{21B9CB86-07E8-4748-B26B-05CC586D5445}" srcOrd="0" destOrd="0" presId="urn:microsoft.com/office/officeart/2005/8/layout/process1"/>
    <dgm:cxn modelId="{6CC85D7C-7EA3-4396-8CFF-E3F810336596}" type="presParOf" srcId="{B057702A-0CBB-4C50-ACC4-7C2E848623E7}" destId="{FF98E716-3DA5-4B4A-B765-410C97872A7F}" srcOrd="1" destOrd="0" presId="urn:microsoft.com/office/officeart/2005/8/layout/process1"/>
    <dgm:cxn modelId="{637A2D0A-B072-4DF0-B16A-56D5BA73D6AB}" type="presParOf" srcId="{FF98E716-3DA5-4B4A-B765-410C97872A7F}" destId="{22058855-13C9-4F9E-99CA-BF1D24F161FF}" srcOrd="0" destOrd="0" presId="urn:microsoft.com/office/officeart/2005/8/layout/process1"/>
    <dgm:cxn modelId="{9E60633A-82FC-4322-807E-948F80C961AD}" type="presParOf" srcId="{B057702A-0CBB-4C50-ACC4-7C2E848623E7}" destId="{53D723DB-08EA-4C67-A083-1E84675A5EC9}" srcOrd="2" destOrd="0" presId="urn:microsoft.com/office/officeart/2005/8/layout/process1"/>
    <dgm:cxn modelId="{9085813D-002A-4B72-B1D0-60D79F55AAD0}" type="presParOf" srcId="{B057702A-0CBB-4C50-ACC4-7C2E848623E7}" destId="{4F8282E8-73A7-4E44-B934-4359F7D10754}" srcOrd="3" destOrd="0" presId="urn:microsoft.com/office/officeart/2005/8/layout/process1"/>
    <dgm:cxn modelId="{0D6AB16E-A228-457B-BD63-99A741238534}" type="presParOf" srcId="{4F8282E8-73A7-4E44-B934-4359F7D10754}" destId="{465292F9-674A-4E2D-9BEE-9970FE2B31E5}" srcOrd="0" destOrd="0" presId="urn:microsoft.com/office/officeart/2005/8/layout/process1"/>
    <dgm:cxn modelId="{C095AB16-FA15-41FF-84E8-D35EE2B28B22}" type="presParOf" srcId="{B057702A-0CBB-4C50-ACC4-7C2E848623E7}" destId="{4BACDF9A-8DCC-45C0-976F-1A8C11DB23B7}" srcOrd="4" destOrd="0" presId="urn:microsoft.com/office/officeart/2005/8/layout/process1"/>
    <dgm:cxn modelId="{600357E7-7A6D-4305-92FE-4A598A9FFE17}" type="presParOf" srcId="{B057702A-0CBB-4C50-ACC4-7C2E848623E7}" destId="{37D8FB20-EAFA-47CA-A169-B9766F3E1E36}" srcOrd="5" destOrd="0" presId="urn:microsoft.com/office/officeart/2005/8/layout/process1"/>
    <dgm:cxn modelId="{41C61D0F-E380-4434-A053-29F2091C3E51}" type="presParOf" srcId="{37D8FB20-EAFA-47CA-A169-B9766F3E1E36}" destId="{2509FA75-0014-4BF4-98C1-5D1DB43FCDC2}" srcOrd="0" destOrd="0" presId="urn:microsoft.com/office/officeart/2005/8/layout/process1"/>
    <dgm:cxn modelId="{42FAC472-F7AF-423C-951D-5B5922E3F128}"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2B8F048B-4162-4934-84F8-D5C52182F27D}" type="presOf" srcId="{06178BE7-8D27-41F5-A65A-4D98E9DB63FD}" destId="{22058855-13C9-4F9E-99CA-BF1D24F161FF}"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64F7D6BB-ADAA-48A4-A046-68FF4B1AFC45}" type="presOf" srcId="{20646FCE-705B-44A0-BB1A-2EC7AA2A4E2E}" destId="{37D8FB20-EAFA-47CA-A169-B9766F3E1E36}" srcOrd="0" destOrd="0" presId="urn:microsoft.com/office/officeart/2005/8/layout/process1"/>
    <dgm:cxn modelId="{25E5AE37-2AC8-45F4-B3E2-A12E01E80927}" type="presOf" srcId="{7F63495B-E1DD-4AD2-94A2-E86E532CFC36}" destId="{4BACDF9A-8DCC-45C0-976F-1A8C11DB23B7}" srcOrd="0" destOrd="0" presId="urn:microsoft.com/office/officeart/2005/8/layout/process1"/>
    <dgm:cxn modelId="{B709B51D-0759-4A25-8806-D669E7A0C244}" type="presOf" srcId="{06178BE7-8D27-41F5-A65A-4D98E9DB63FD}" destId="{FF98E716-3DA5-4B4A-B765-410C97872A7F}"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733C532D-DE48-49E0-A0E9-A99C170E063B}" type="presOf" srcId="{92D52AC9-EA34-475B-8E11-D7558B66CAFC}" destId="{4F8282E8-73A7-4E44-B934-4359F7D10754}" srcOrd="0" destOrd="0" presId="urn:microsoft.com/office/officeart/2005/8/layout/process1"/>
    <dgm:cxn modelId="{C1C2E150-E73D-4FBA-B99A-0134BB6609EE}" type="presOf" srcId="{20646FCE-705B-44A0-BB1A-2EC7AA2A4E2E}" destId="{2509FA75-0014-4BF4-98C1-5D1DB43FCDC2}" srcOrd="1" destOrd="0" presId="urn:microsoft.com/office/officeart/2005/8/layout/process1"/>
    <dgm:cxn modelId="{A1E444BF-E7FD-4BDA-A748-8CF03F735772}" type="presOf" srcId="{92D52AC9-EA34-475B-8E11-D7558B66CAFC}" destId="{465292F9-674A-4E2D-9BEE-9970FE2B31E5}" srcOrd="1" destOrd="0" presId="urn:microsoft.com/office/officeart/2005/8/layout/process1"/>
    <dgm:cxn modelId="{FE484BC0-BCB3-426A-B2A0-9641F4EB224E}" type="presOf" srcId="{EB6FC82E-1B19-488C-A632-D75954DA5089}" destId="{53D723DB-08EA-4C67-A083-1E84675A5EC9}" srcOrd="0" destOrd="0" presId="urn:microsoft.com/office/officeart/2005/8/layout/process1"/>
    <dgm:cxn modelId="{8DB777FB-653B-4003-A078-7026E011AAB8}" type="presOf" srcId="{FF1D812A-46AC-4DAD-9D1D-5E7F7CF594A2}" destId="{B057702A-0CBB-4C50-ACC4-7C2E848623E7}" srcOrd="0" destOrd="0" presId="urn:microsoft.com/office/officeart/2005/8/layout/process1"/>
    <dgm:cxn modelId="{70892B5B-9425-4856-A2C3-9A7E3A1D4126}" type="presOf" srcId="{90EB916C-B489-422B-94D2-5B5CD0BA0924}" destId="{EEE0AE1E-1F08-42AE-8717-E5F14D0FFFB3}" srcOrd="0" destOrd="0" presId="urn:microsoft.com/office/officeart/2005/8/layout/process1"/>
    <dgm:cxn modelId="{E60CB8EA-D71F-4C95-81EF-3EBB5D04C098}" type="presOf" srcId="{C2A03412-7A86-46AA-8DFB-C2E3240B296F}" destId="{21B9CB86-07E8-4748-B26B-05CC586D5445}" srcOrd="0" destOrd="0" presId="urn:microsoft.com/office/officeart/2005/8/layout/process1"/>
    <dgm:cxn modelId="{C99BD319-0543-4CD9-954C-97E2211FD743}" type="presParOf" srcId="{B057702A-0CBB-4C50-ACC4-7C2E848623E7}" destId="{21B9CB86-07E8-4748-B26B-05CC586D5445}" srcOrd="0" destOrd="0" presId="urn:microsoft.com/office/officeart/2005/8/layout/process1"/>
    <dgm:cxn modelId="{E61F4207-221A-4916-87BE-0F5DFC8B9752}" type="presParOf" srcId="{B057702A-0CBB-4C50-ACC4-7C2E848623E7}" destId="{FF98E716-3DA5-4B4A-B765-410C97872A7F}" srcOrd="1" destOrd="0" presId="urn:microsoft.com/office/officeart/2005/8/layout/process1"/>
    <dgm:cxn modelId="{5F9B08D2-9C87-4210-832E-0A41F41FB644}" type="presParOf" srcId="{FF98E716-3DA5-4B4A-B765-410C97872A7F}" destId="{22058855-13C9-4F9E-99CA-BF1D24F161FF}" srcOrd="0" destOrd="0" presId="urn:microsoft.com/office/officeart/2005/8/layout/process1"/>
    <dgm:cxn modelId="{0EA43C08-9B92-465A-AA39-DAE81D60799D}" type="presParOf" srcId="{B057702A-0CBB-4C50-ACC4-7C2E848623E7}" destId="{53D723DB-08EA-4C67-A083-1E84675A5EC9}" srcOrd="2" destOrd="0" presId="urn:microsoft.com/office/officeart/2005/8/layout/process1"/>
    <dgm:cxn modelId="{4A06D1D1-61C9-43FB-A061-C61E6DA87301}" type="presParOf" srcId="{B057702A-0CBB-4C50-ACC4-7C2E848623E7}" destId="{4F8282E8-73A7-4E44-B934-4359F7D10754}" srcOrd="3" destOrd="0" presId="urn:microsoft.com/office/officeart/2005/8/layout/process1"/>
    <dgm:cxn modelId="{324950C7-C54A-4FF5-AC00-C26F8C87EAAA}" type="presParOf" srcId="{4F8282E8-73A7-4E44-B934-4359F7D10754}" destId="{465292F9-674A-4E2D-9BEE-9970FE2B31E5}" srcOrd="0" destOrd="0" presId="urn:microsoft.com/office/officeart/2005/8/layout/process1"/>
    <dgm:cxn modelId="{80342EBA-941A-4648-A749-E521DE0BE477}" type="presParOf" srcId="{B057702A-0CBB-4C50-ACC4-7C2E848623E7}" destId="{4BACDF9A-8DCC-45C0-976F-1A8C11DB23B7}" srcOrd="4" destOrd="0" presId="urn:microsoft.com/office/officeart/2005/8/layout/process1"/>
    <dgm:cxn modelId="{D2B047B3-DF9D-43ED-A211-8D8FBB519B37}" type="presParOf" srcId="{B057702A-0CBB-4C50-ACC4-7C2E848623E7}" destId="{37D8FB20-EAFA-47CA-A169-B9766F3E1E36}" srcOrd="5" destOrd="0" presId="urn:microsoft.com/office/officeart/2005/8/layout/process1"/>
    <dgm:cxn modelId="{A9D4968A-08B2-4E44-9514-32601DEB7B6B}" type="presParOf" srcId="{37D8FB20-EAFA-47CA-A169-B9766F3E1E36}" destId="{2509FA75-0014-4BF4-98C1-5D1DB43FCDC2}" srcOrd="0" destOrd="0" presId="urn:microsoft.com/office/officeart/2005/8/layout/process1"/>
    <dgm:cxn modelId="{001337DC-C18F-4082-B54F-5102FBD15BC3}"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53F47A90-DA7E-42A5-BA61-06B0D5234F92}" type="presOf" srcId="{EB6FC82E-1B19-488C-A632-D75954DA5089}" destId="{53D723DB-08EA-4C67-A083-1E84675A5EC9}" srcOrd="0" destOrd="0" presId="urn:microsoft.com/office/officeart/2005/8/layout/process1"/>
    <dgm:cxn modelId="{76013188-BB12-4AA5-8EF4-727357E4D5D8}" type="presOf" srcId="{06178BE7-8D27-41F5-A65A-4D98E9DB63FD}" destId="{FF98E716-3DA5-4B4A-B765-410C97872A7F}"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215AF4AD-1B5C-45AF-84AB-CFEF7564BF43}" type="presOf" srcId="{92D52AC9-EA34-475B-8E11-D7558B66CAFC}" destId="{4F8282E8-73A7-4E44-B934-4359F7D10754}" srcOrd="0" destOrd="0" presId="urn:microsoft.com/office/officeart/2005/8/layout/process1"/>
    <dgm:cxn modelId="{3A55CEE8-21E3-42D0-9790-78A6E9400342}" type="presOf" srcId="{20646FCE-705B-44A0-BB1A-2EC7AA2A4E2E}" destId="{2509FA75-0014-4BF4-98C1-5D1DB43FCDC2}" srcOrd="1" destOrd="0" presId="urn:microsoft.com/office/officeart/2005/8/layout/process1"/>
    <dgm:cxn modelId="{020BB518-DFDD-48E0-A0AE-2526B3697F54}" type="presOf" srcId="{20646FCE-705B-44A0-BB1A-2EC7AA2A4E2E}" destId="{37D8FB20-EAFA-47CA-A169-B9766F3E1E36}" srcOrd="0" destOrd="0" presId="urn:microsoft.com/office/officeart/2005/8/layout/process1"/>
    <dgm:cxn modelId="{61CCC3D4-C970-4110-A70F-1AAAB83F76DF}" type="presOf" srcId="{C2A03412-7A86-46AA-8DFB-C2E3240B296F}" destId="{21B9CB86-07E8-4748-B26B-05CC586D5445}" srcOrd="0" destOrd="0" presId="urn:microsoft.com/office/officeart/2005/8/layout/process1"/>
    <dgm:cxn modelId="{60BE0B89-2637-4D6A-B958-46DC2C0F088C}" type="presOf" srcId="{FF1D812A-46AC-4DAD-9D1D-5E7F7CF594A2}" destId="{B057702A-0CBB-4C50-ACC4-7C2E848623E7}" srcOrd="0" destOrd="0" presId="urn:microsoft.com/office/officeart/2005/8/layout/process1"/>
    <dgm:cxn modelId="{7A88039B-00F1-4460-BE44-A52699D8824E}" type="presOf" srcId="{7F63495B-E1DD-4AD2-94A2-E86E532CFC36}" destId="{4BACDF9A-8DCC-45C0-976F-1A8C11DB23B7}" srcOrd="0" destOrd="0" presId="urn:microsoft.com/office/officeart/2005/8/layout/process1"/>
    <dgm:cxn modelId="{E9110FAC-1324-4F03-9479-DB929111ED46}" type="presOf" srcId="{90EB916C-B489-422B-94D2-5B5CD0BA0924}" destId="{EEE0AE1E-1F08-42AE-8717-E5F14D0FFFB3}" srcOrd="0" destOrd="0" presId="urn:microsoft.com/office/officeart/2005/8/layout/process1"/>
    <dgm:cxn modelId="{3A08FB11-CAB8-4532-8A29-3800EDE9C4DC}" type="presOf" srcId="{06178BE7-8D27-41F5-A65A-4D98E9DB63FD}" destId="{22058855-13C9-4F9E-99CA-BF1D24F161FF}" srcOrd="1" destOrd="0" presId="urn:microsoft.com/office/officeart/2005/8/layout/process1"/>
    <dgm:cxn modelId="{D93DB3B2-28F5-498C-946C-51D4B8AEE267}" type="presOf" srcId="{92D52AC9-EA34-475B-8E11-D7558B66CAFC}" destId="{465292F9-674A-4E2D-9BEE-9970FE2B31E5}" srcOrd="1" destOrd="0" presId="urn:microsoft.com/office/officeart/2005/8/layout/process1"/>
    <dgm:cxn modelId="{1B560D6E-A1A0-4FB4-93DB-F8F47F12275C}" type="presParOf" srcId="{B057702A-0CBB-4C50-ACC4-7C2E848623E7}" destId="{21B9CB86-07E8-4748-B26B-05CC586D5445}" srcOrd="0" destOrd="0" presId="urn:microsoft.com/office/officeart/2005/8/layout/process1"/>
    <dgm:cxn modelId="{330F1A7A-5568-4635-ABA6-23EE782D4FE0}" type="presParOf" srcId="{B057702A-0CBB-4C50-ACC4-7C2E848623E7}" destId="{FF98E716-3DA5-4B4A-B765-410C97872A7F}" srcOrd="1" destOrd="0" presId="urn:microsoft.com/office/officeart/2005/8/layout/process1"/>
    <dgm:cxn modelId="{306016C9-50E0-4945-896F-88C408102DC4}" type="presParOf" srcId="{FF98E716-3DA5-4B4A-B765-410C97872A7F}" destId="{22058855-13C9-4F9E-99CA-BF1D24F161FF}" srcOrd="0" destOrd="0" presId="urn:microsoft.com/office/officeart/2005/8/layout/process1"/>
    <dgm:cxn modelId="{52130F61-AC96-4AD0-958B-421EFCAE0E9B}" type="presParOf" srcId="{B057702A-0CBB-4C50-ACC4-7C2E848623E7}" destId="{53D723DB-08EA-4C67-A083-1E84675A5EC9}" srcOrd="2" destOrd="0" presId="urn:microsoft.com/office/officeart/2005/8/layout/process1"/>
    <dgm:cxn modelId="{8CB6C014-77DA-47B7-A37E-66BDE45C14D9}" type="presParOf" srcId="{B057702A-0CBB-4C50-ACC4-7C2E848623E7}" destId="{4F8282E8-73A7-4E44-B934-4359F7D10754}" srcOrd="3" destOrd="0" presId="urn:microsoft.com/office/officeart/2005/8/layout/process1"/>
    <dgm:cxn modelId="{0332BFC9-94E6-434D-B785-FBB705C29EC3}" type="presParOf" srcId="{4F8282E8-73A7-4E44-B934-4359F7D10754}" destId="{465292F9-674A-4E2D-9BEE-9970FE2B31E5}" srcOrd="0" destOrd="0" presId="urn:microsoft.com/office/officeart/2005/8/layout/process1"/>
    <dgm:cxn modelId="{CFA6BECA-6EC4-4F8A-A9DE-0560403B04A4}" type="presParOf" srcId="{B057702A-0CBB-4C50-ACC4-7C2E848623E7}" destId="{4BACDF9A-8DCC-45C0-976F-1A8C11DB23B7}" srcOrd="4" destOrd="0" presId="urn:microsoft.com/office/officeart/2005/8/layout/process1"/>
    <dgm:cxn modelId="{D1F71A40-0F4C-4029-AE3B-C4C903FE5A15}" type="presParOf" srcId="{B057702A-0CBB-4C50-ACC4-7C2E848623E7}" destId="{37D8FB20-EAFA-47CA-A169-B9766F3E1E36}" srcOrd="5" destOrd="0" presId="urn:microsoft.com/office/officeart/2005/8/layout/process1"/>
    <dgm:cxn modelId="{DB8D5F5A-FA6D-45F9-943F-83A9FD1C9F6F}" type="presParOf" srcId="{37D8FB20-EAFA-47CA-A169-B9766F3E1E36}" destId="{2509FA75-0014-4BF4-98C1-5D1DB43FCDC2}" srcOrd="0" destOrd="0" presId="urn:microsoft.com/office/officeart/2005/8/layout/process1"/>
    <dgm:cxn modelId="{B49CA471-F083-41AF-8740-4B88FCA1C54E}"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BF4B592B-A9B6-4F6D-AC4E-FFBE511C7445}" type="presOf" srcId="{90EB916C-B489-422B-94D2-5B5CD0BA0924}" destId="{EEE0AE1E-1F08-42AE-8717-E5F14D0FFFB3}" srcOrd="0" destOrd="0" presId="urn:microsoft.com/office/officeart/2005/8/layout/process1"/>
    <dgm:cxn modelId="{46A430C3-A723-4C9C-A619-749385DDC001}" type="presOf" srcId="{20646FCE-705B-44A0-BB1A-2EC7AA2A4E2E}" destId="{37D8FB20-EAFA-47CA-A169-B9766F3E1E36}"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3B0E195F-D8FA-40D7-92BF-3F18B9EED225}" type="presOf" srcId="{92D52AC9-EA34-475B-8E11-D7558B66CAFC}" destId="{4F8282E8-73A7-4E44-B934-4359F7D10754}" srcOrd="0" destOrd="0" presId="urn:microsoft.com/office/officeart/2005/8/layout/process1"/>
    <dgm:cxn modelId="{52F09482-E984-4D17-9D98-9620318B7218}" type="presOf" srcId="{EB6FC82E-1B19-488C-A632-D75954DA5089}" destId="{53D723DB-08EA-4C67-A083-1E84675A5EC9}" srcOrd="0" destOrd="0" presId="urn:microsoft.com/office/officeart/2005/8/layout/process1"/>
    <dgm:cxn modelId="{B6296BF2-C0D5-400E-AF4C-7A019FA68DBB}" type="presOf" srcId="{06178BE7-8D27-41F5-A65A-4D98E9DB63FD}" destId="{FF98E716-3DA5-4B4A-B765-410C97872A7F}" srcOrd="0" destOrd="0" presId="urn:microsoft.com/office/officeart/2005/8/layout/process1"/>
    <dgm:cxn modelId="{19E8D57A-57B4-4BD1-B401-E0BE6590FD31}" type="presOf" srcId="{06178BE7-8D27-41F5-A65A-4D98E9DB63FD}" destId="{22058855-13C9-4F9E-99CA-BF1D24F161FF}"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E9E08905-D69E-4C2B-A2E4-80E341DFD640}" type="presOf" srcId="{FF1D812A-46AC-4DAD-9D1D-5E7F7CF594A2}" destId="{B057702A-0CBB-4C50-ACC4-7C2E848623E7}" srcOrd="0" destOrd="0" presId="urn:microsoft.com/office/officeart/2005/8/layout/process1"/>
    <dgm:cxn modelId="{A86C3D18-4BC3-4FD6-B052-6408088576FF}" type="presOf" srcId="{92D52AC9-EA34-475B-8E11-D7558B66CAFC}" destId="{465292F9-674A-4E2D-9BEE-9970FE2B31E5}" srcOrd="1" destOrd="0" presId="urn:microsoft.com/office/officeart/2005/8/layout/process1"/>
    <dgm:cxn modelId="{9196138E-9F9D-446D-AD5F-2C9BA5651860}" type="presOf" srcId="{C2A03412-7A86-46AA-8DFB-C2E3240B296F}" destId="{21B9CB86-07E8-4748-B26B-05CC586D5445}" srcOrd="0" destOrd="0" presId="urn:microsoft.com/office/officeart/2005/8/layout/process1"/>
    <dgm:cxn modelId="{685C685F-982E-45DC-A05A-0AA8E23D80E9}" type="presOf" srcId="{7F63495B-E1DD-4AD2-94A2-E86E532CFC36}" destId="{4BACDF9A-8DCC-45C0-976F-1A8C11DB23B7}" srcOrd="0" destOrd="0" presId="urn:microsoft.com/office/officeart/2005/8/layout/process1"/>
    <dgm:cxn modelId="{AB7FBDCC-9CEA-448C-AD81-CAB7F6E00637}" type="presOf" srcId="{20646FCE-705B-44A0-BB1A-2EC7AA2A4E2E}" destId="{2509FA75-0014-4BF4-98C1-5D1DB43FCDC2}" srcOrd="1" destOrd="0" presId="urn:microsoft.com/office/officeart/2005/8/layout/process1"/>
    <dgm:cxn modelId="{0B553041-ABC5-4CD4-B9E9-D8FD00B2C006}" type="presParOf" srcId="{B057702A-0CBB-4C50-ACC4-7C2E848623E7}" destId="{21B9CB86-07E8-4748-B26B-05CC586D5445}" srcOrd="0" destOrd="0" presId="urn:microsoft.com/office/officeart/2005/8/layout/process1"/>
    <dgm:cxn modelId="{E3A1D741-8007-4516-9F29-6B681457F321}" type="presParOf" srcId="{B057702A-0CBB-4C50-ACC4-7C2E848623E7}" destId="{FF98E716-3DA5-4B4A-B765-410C97872A7F}" srcOrd="1" destOrd="0" presId="urn:microsoft.com/office/officeart/2005/8/layout/process1"/>
    <dgm:cxn modelId="{4AAAE568-6DE4-4020-91AA-539EF207011F}" type="presParOf" srcId="{FF98E716-3DA5-4B4A-B765-410C97872A7F}" destId="{22058855-13C9-4F9E-99CA-BF1D24F161FF}" srcOrd="0" destOrd="0" presId="urn:microsoft.com/office/officeart/2005/8/layout/process1"/>
    <dgm:cxn modelId="{38563657-1E27-481D-8D5C-E4AEA5388E00}" type="presParOf" srcId="{B057702A-0CBB-4C50-ACC4-7C2E848623E7}" destId="{53D723DB-08EA-4C67-A083-1E84675A5EC9}" srcOrd="2" destOrd="0" presId="urn:microsoft.com/office/officeart/2005/8/layout/process1"/>
    <dgm:cxn modelId="{34EF1AAC-F21E-4B2B-8C00-58FFA47C27E2}" type="presParOf" srcId="{B057702A-0CBB-4C50-ACC4-7C2E848623E7}" destId="{4F8282E8-73A7-4E44-B934-4359F7D10754}" srcOrd="3" destOrd="0" presId="urn:microsoft.com/office/officeart/2005/8/layout/process1"/>
    <dgm:cxn modelId="{042D1746-9018-4974-8DC4-D32B0453FF12}" type="presParOf" srcId="{4F8282E8-73A7-4E44-B934-4359F7D10754}" destId="{465292F9-674A-4E2D-9BEE-9970FE2B31E5}" srcOrd="0" destOrd="0" presId="urn:microsoft.com/office/officeart/2005/8/layout/process1"/>
    <dgm:cxn modelId="{D6CD570F-0C36-4AD8-884A-99075D40C231}" type="presParOf" srcId="{B057702A-0CBB-4C50-ACC4-7C2E848623E7}" destId="{4BACDF9A-8DCC-45C0-976F-1A8C11DB23B7}" srcOrd="4" destOrd="0" presId="urn:microsoft.com/office/officeart/2005/8/layout/process1"/>
    <dgm:cxn modelId="{C3529D18-D465-49E5-889B-D27D9F5C110F}" type="presParOf" srcId="{B057702A-0CBB-4C50-ACC4-7C2E848623E7}" destId="{37D8FB20-EAFA-47CA-A169-B9766F3E1E36}" srcOrd="5" destOrd="0" presId="urn:microsoft.com/office/officeart/2005/8/layout/process1"/>
    <dgm:cxn modelId="{5693658C-D608-4681-A346-EBB1E91D5253}" type="presParOf" srcId="{37D8FB20-EAFA-47CA-A169-B9766F3E1E36}" destId="{2509FA75-0014-4BF4-98C1-5D1DB43FCDC2}" srcOrd="0" destOrd="0" presId="urn:microsoft.com/office/officeart/2005/8/layout/process1"/>
    <dgm:cxn modelId="{2FB10BC5-D3BE-47B7-B5C4-A2F1C5E67E91}"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67AB9F2B-21CE-4E34-B943-852CB0FF013B}" type="presOf" srcId="{92D52AC9-EA34-475B-8E11-D7558B66CAFC}" destId="{4F8282E8-73A7-4E44-B934-4359F7D10754}" srcOrd="0" destOrd="0" presId="urn:microsoft.com/office/officeart/2005/8/layout/process1"/>
    <dgm:cxn modelId="{230E39B7-DE1B-4810-81C0-5DE4AB6FCC96}" type="presOf" srcId="{EB6FC82E-1B19-488C-A632-D75954DA5089}" destId="{53D723DB-08EA-4C67-A083-1E84675A5EC9}" srcOrd="0" destOrd="0" presId="urn:microsoft.com/office/officeart/2005/8/layout/process1"/>
    <dgm:cxn modelId="{50286DC7-436C-4F6A-B2B0-E284C67084D9}" type="presOf" srcId="{06178BE7-8D27-41F5-A65A-4D98E9DB63FD}" destId="{22058855-13C9-4F9E-99CA-BF1D24F161FF}"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C3B92578-432D-4C99-A980-B3BAE4C1B287}" type="presOf" srcId="{7F63495B-E1DD-4AD2-94A2-E86E532CFC36}" destId="{4BACDF9A-8DCC-45C0-976F-1A8C11DB23B7}"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502529A0-B0C5-46B1-B801-48CF8314796C}" type="presOf" srcId="{FF1D812A-46AC-4DAD-9D1D-5E7F7CF594A2}" destId="{B057702A-0CBB-4C50-ACC4-7C2E848623E7}"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BFA065FC-4FCF-4C15-8401-D51355C0200A}" type="presOf" srcId="{90EB916C-B489-422B-94D2-5B5CD0BA0924}" destId="{EEE0AE1E-1F08-42AE-8717-E5F14D0FFFB3}" srcOrd="0" destOrd="0" presId="urn:microsoft.com/office/officeart/2005/8/layout/process1"/>
    <dgm:cxn modelId="{A429EEE3-C342-446B-BF13-4962A050C809}" type="presOf" srcId="{92D52AC9-EA34-475B-8E11-D7558B66CAFC}" destId="{465292F9-674A-4E2D-9BEE-9970FE2B31E5}" srcOrd="1" destOrd="0" presId="urn:microsoft.com/office/officeart/2005/8/layout/process1"/>
    <dgm:cxn modelId="{1D420FC2-8096-40B4-80BF-E22DAC2194A1}" type="presOf" srcId="{C2A03412-7A86-46AA-8DFB-C2E3240B296F}" destId="{21B9CB86-07E8-4748-B26B-05CC586D5445}" srcOrd="0" destOrd="0" presId="urn:microsoft.com/office/officeart/2005/8/layout/process1"/>
    <dgm:cxn modelId="{21EE215F-BF16-414D-B9F2-D22E8068EEB6}" type="presOf" srcId="{06178BE7-8D27-41F5-A65A-4D98E9DB63FD}" destId="{FF98E716-3DA5-4B4A-B765-410C97872A7F}" srcOrd="0" destOrd="0" presId="urn:microsoft.com/office/officeart/2005/8/layout/process1"/>
    <dgm:cxn modelId="{C3A80739-C923-470C-BE46-326123FCBA5D}" type="presOf" srcId="{20646FCE-705B-44A0-BB1A-2EC7AA2A4E2E}" destId="{2509FA75-0014-4BF4-98C1-5D1DB43FCDC2}" srcOrd="1" destOrd="0" presId="urn:microsoft.com/office/officeart/2005/8/layout/process1"/>
    <dgm:cxn modelId="{C908610E-CF32-4DD1-AEDA-D134793968CB}" type="presOf" srcId="{20646FCE-705B-44A0-BB1A-2EC7AA2A4E2E}" destId="{37D8FB20-EAFA-47CA-A169-B9766F3E1E36}" srcOrd="0" destOrd="0" presId="urn:microsoft.com/office/officeart/2005/8/layout/process1"/>
    <dgm:cxn modelId="{61AE4186-9A3B-4076-B296-C2DF488B92BA}" type="presParOf" srcId="{B057702A-0CBB-4C50-ACC4-7C2E848623E7}" destId="{21B9CB86-07E8-4748-B26B-05CC586D5445}" srcOrd="0" destOrd="0" presId="urn:microsoft.com/office/officeart/2005/8/layout/process1"/>
    <dgm:cxn modelId="{5DE8F560-4EDF-435C-9420-FC062129AE35}" type="presParOf" srcId="{B057702A-0CBB-4C50-ACC4-7C2E848623E7}" destId="{FF98E716-3DA5-4B4A-B765-410C97872A7F}" srcOrd="1" destOrd="0" presId="urn:microsoft.com/office/officeart/2005/8/layout/process1"/>
    <dgm:cxn modelId="{DEEB5E11-A97B-4566-933D-263A322EFB15}" type="presParOf" srcId="{FF98E716-3DA5-4B4A-B765-410C97872A7F}" destId="{22058855-13C9-4F9E-99CA-BF1D24F161FF}" srcOrd="0" destOrd="0" presId="urn:microsoft.com/office/officeart/2005/8/layout/process1"/>
    <dgm:cxn modelId="{C2AE60D1-C39A-4BF2-B92D-BA968DAC2487}" type="presParOf" srcId="{B057702A-0CBB-4C50-ACC4-7C2E848623E7}" destId="{53D723DB-08EA-4C67-A083-1E84675A5EC9}" srcOrd="2" destOrd="0" presId="urn:microsoft.com/office/officeart/2005/8/layout/process1"/>
    <dgm:cxn modelId="{20170B6B-BBCE-4C43-BEB6-94C485174405}" type="presParOf" srcId="{B057702A-0CBB-4C50-ACC4-7C2E848623E7}" destId="{4F8282E8-73A7-4E44-B934-4359F7D10754}" srcOrd="3" destOrd="0" presId="urn:microsoft.com/office/officeart/2005/8/layout/process1"/>
    <dgm:cxn modelId="{0EC8A9CE-149F-461C-92DD-45B9F505F4C9}" type="presParOf" srcId="{4F8282E8-73A7-4E44-B934-4359F7D10754}" destId="{465292F9-674A-4E2D-9BEE-9970FE2B31E5}" srcOrd="0" destOrd="0" presId="urn:microsoft.com/office/officeart/2005/8/layout/process1"/>
    <dgm:cxn modelId="{08B53DB6-A51F-4807-9CBE-46149E14317D}" type="presParOf" srcId="{B057702A-0CBB-4C50-ACC4-7C2E848623E7}" destId="{4BACDF9A-8DCC-45C0-976F-1A8C11DB23B7}" srcOrd="4" destOrd="0" presId="urn:microsoft.com/office/officeart/2005/8/layout/process1"/>
    <dgm:cxn modelId="{F8675A6B-F5B1-4555-AAB4-62A4D7A19C58}" type="presParOf" srcId="{B057702A-0CBB-4C50-ACC4-7C2E848623E7}" destId="{37D8FB20-EAFA-47CA-A169-B9766F3E1E36}" srcOrd="5" destOrd="0" presId="urn:microsoft.com/office/officeart/2005/8/layout/process1"/>
    <dgm:cxn modelId="{9AE41148-7801-45FC-862C-ECF5B3E6441F}" type="presParOf" srcId="{37D8FB20-EAFA-47CA-A169-B9766F3E1E36}" destId="{2509FA75-0014-4BF4-98C1-5D1DB43FCDC2}" srcOrd="0" destOrd="0" presId="urn:microsoft.com/office/officeart/2005/8/layout/process1"/>
    <dgm:cxn modelId="{BB874763-91E9-4E78-BD2E-D48D57E7A2BF}"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FF78F583-1ED1-4B37-BF23-BF0255D8EFFC}" type="presOf" srcId="{EB6FC82E-1B19-488C-A632-D75954DA5089}" destId="{53D723DB-08EA-4C67-A083-1E84675A5EC9}" srcOrd="0" destOrd="0" presId="urn:microsoft.com/office/officeart/2005/8/layout/process1"/>
    <dgm:cxn modelId="{4D4EC336-05C4-421A-AC42-7F52CC75A8A2}" type="presOf" srcId="{92D52AC9-EA34-475B-8E11-D7558B66CAFC}" destId="{4F8282E8-73A7-4E44-B934-4359F7D10754}" srcOrd="0" destOrd="0" presId="urn:microsoft.com/office/officeart/2005/8/layout/process1"/>
    <dgm:cxn modelId="{038F38BE-8128-4691-8BBD-12722E166236}" type="presOf" srcId="{92D52AC9-EA34-475B-8E11-D7558B66CAFC}" destId="{465292F9-674A-4E2D-9BEE-9970FE2B31E5}"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FDCD37FC-62B7-4FDC-8B0C-3ECB11C06740}" type="presOf" srcId="{FF1D812A-46AC-4DAD-9D1D-5E7F7CF594A2}" destId="{B057702A-0CBB-4C50-ACC4-7C2E848623E7}"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0560BFBF-E041-4E9B-82D2-6E5E4F6152FA}" type="presOf" srcId="{C2A03412-7A86-46AA-8DFB-C2E3240B296F}" destId="{21B9CB86-07E8-4748-B26B-05CC586D5445}" srcOrd="0" destOrd="0" presId="urn:microsoft.com/office/officeart/2005/8/layout/process1"/>
    <dgm:cxn modelId="{D5160093-3EA4-4C32-B240-041FCFACBB7C}" type="presOf" srcId="{06178BE7-8D27-41F5-A65A-4D98E9DB63FD}" destId="{FF98E716-3DA5-4B4A-B765-410C97872A7F}"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E591752B-D014-459E-910D-CD5B0289D201}" type="presOf" srcId="{90EB916C-B489-422B-94D2-5B5CD0BA0924}" destId="{EEE0AE1E-1F08-42AE-8717-E5F14D0FFFB3}" srcOrd="0" destOrd="0" presId="urn:microsoft.com/office/officeart/2005/8/layout/process1"/>
    <dgm:cxn modelId="{68B221C6-2FD9-4F69-8C26-5F8A9B32255F}" type="presOf" srcId="{20646FCE-705B-44A0-BB1A-2EC7AA2A4E2E}" destId="{2509FA75-0014-4BF4-98C1-5D1DB43FCDC2}" srcOrd="1" destOrd="0" presId="urn:microsoft.com/office/officeart/2005/8/layout/process1"/>
    <dgm:cxn modelId="{FA6F66B7-AF4E-4E7F-9196-C3A211D9DB6D}" type="presOf" srcId="{7F63495B-E1DD-4AD2-94A2-E86E532CFC36}" destId="{4BACDF9A-8DCC-45C0-976F-1A8C11DB23B7}" srcOrd="0" destOrd="0" presId="urn:microsoft.com/office/officeart/2005/8/layout/process1"/>
    <dgm:cxn modelId="{FBC34C1A-A454-4026-B9FA-9EC277E6B572}" type="presOf" srcId="{06178BE7-8D27-41F5-A65A-4D98E9DB63FD}" destId="{22058855-13C9-4F9E-99CA-BF1D24F161FF}" srcOrd="1" destOrd="0" presId="urn:microsoft.com/office/officeart/2005/8/layout/process1"/>
    <dgm:cxn modelId="{BD49F9B0-16DC-429C-BE60-2A63112F2A47}" type="presOf" srcId="{20646FCE-705B-44A0-BB1A-2EC7AA2A4E2E}" destId="{37D8FB20-EAFA-47CA-A169-B9766F3E1E36}" srcOrd="0" destOrd="0" presId="urn:microsoft.com/office/officeart/2005/8/layout/process1"/>
    <dgm:cxn modelId="{0BB9B0FD-65FE-42C3-9350-BB71DE0D2D0E}" type="presParOf" srcId="{B057702A-0CBB-4C50-ACC4-7C2E848623E7}" destId="{21B9CB86-07E8-4748-B26B-05CC586D5445}" srcOrd="0" destOrd="0" presId="urn:microsoft.com/office/officeart/2005/8/layout/process1"/>
    <dgm:cxn modelId="{E9C62D68-9BC4-43AE-85C3-E60D6F0E2A96}" type="presParOf" srcId="{B057702A-0CBB-4C50-ACC4-7C2E848623E7}" destId="{FF98E716-3DA5-4B4A-B765-410C97872A7F}" srcOrd="1" destOrd="0" presId="urn:microsoft.com/office/officeart/2005/8/layout/process1"/>
    <dgm:cxn modelId="{076BAE97-A2F2-4A9A-B568-60F2E27F1876}" type="presParOf" srcId="{FF98E716-3DA5-4B4A-B765-410C97872A7F}" destId="{22058855-13C9-4F9E-99CA-BF1D24F161FF}" srcOrd="0" destOrd="0" presId="urn:microsoft.com/office/officeart/2005/8/layout/process1"/>
    <dgm:cxn modelId="{D78235A1-4157-4499-B355-19D4010BD434}" type="presParOf" srcId="{B057702A-0CBB-4C50-ACC4-7C2E848623E7}" destId="{53D723DB-08EA-4C67-A083-1E84675A5EC9}" srcOrd="2" destOrd="0" presId="urn:microsoft.com/office/officeart/2005/8/layout/process1"/>
    <dgm:cxn modelId="{51BDB249-436B-4A17-9ABC-5ADCC7187926}" type="presParOf" srcId="{B057702A-0CBB-4C50-ACC4-7C2E848623E7}" destId="{4F8282E8-73A7-4E44-B934-4359F7D10754}" srcOrd="3" destOrd="0" presId="urn:microsoft.com/office/officeart/2005/8/layout/process1"/>
    <dgm:cxn modelId="{3DC4DF54-BFC5-4AAC-BF2B-4978FC828E84}" type="presParOf" srcId="{4F8282E8-73A7-4E44-B934-4359F7D10754}" destId="{465292F9-674A-4E2D-9BEE-9970FE2B31E5}" srcOrd="0" destOrd="0" presId="urn:microsoft.com/office/officeart/2005/8/layout/process1"/>
    <dgm:cxn modelId="{84B0C33C-1A6E-4477-920C-A3C377E2DEF2}" type="presParOf" srcId="{B057702A-0CBB-4C50-ACC4-7C2E848623E7}" destId="{4BACDF9A-8DCC-45C0-976F-1A8C11DB23B7}" srcOrd="4" destOrd="0" presId="urn:microsoft.com/office/officeart/2005/8/layout/process1"/>
    <dgm:cxn modelId="{9CB49668-3300-4E8D-9B43-C22CC8988924}" type="presParOf" srcId="{B057702A-0CBB-4C50-ACC4-7C2E848623E7}" destId="{37D8FB20-EAFA-47CA-A169-B9766F3E1E36}" srcOrd="5" destOrd="0" presId="urn:microsoft.com/office/officeart/2005/8/layout/process1"/>
    <dgm:cxn modelId="{EF0CC6A6-CA09-495A-9A7D-2F6DA62E3920}" type="presParOf" srcId="{37D8FB20-EAFA-47CA-A169-B9766F3E1E36}" destId="{2509FA75-0014-4BF4-98C1-5D1DB43FCDC2}" srcOrd="0" destOrd="0" presId="urn:microsoft.com/office/officeart/2005/8/layout/process1"/>
    <dgm:cxn modelId="{897FB62B-8998-462C-9562-2BE8BEEB224F}"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5CAAD1C3-EAE7-42D6-BF4D-DD00E7CC4165}" srcId="{FF1D812A-46AC-4DAD-9D1D-5E7F7CF594A2}" destId="{C2A03412-7A86-46AA-8DFB-C2E3240B296F}" srcOrd="0" destOrd="0" parTransId="{9D8DCA65-C15D-422D-8C01-FFF73B8BE76C}" sibTransId="{06178BE7-8D27-41F5-A65A-4D98E9DB63FD}"/>
    <dgm:cxn modelId="{066D5A2E-8C4F-4532-82CC-87B0EF770A43}" type="presOf" srcId="{C2A03412-7A86-46AA-8DFB-C2E3240B296F}" destId="{21B9CB86-07E8-4748-B26B-05CC586D5445}" srcOrd="0" destOrd="0" presId="urn:microsoft.com/office/officeart/2005/8/layout/process1"/>
    <dgm:cxn modelId="{C258F90A-E15A-4332-B3DF-4D9CAE440134}" type="presOf" srcId="{06178BE7-8D27-41F5-A65A-4D98E9DB63FD}" destId="{FF98E716-3DA5-4B4A-B765-410C97872A7F}"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D95CAACB-FCF2-4A4B-9E89-D918782045F2}" type="presOf" srcId="{20646FCE-705B-44A0-BB1A-2EC7AA2A4E2E}" destId="{2509FA75-0014-4BF4-98C1-5D1DB43FCDC2}" srcOrd="1"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2295AADC-E670-4C77-B68C-2363237399DF}" type="presOf" srcId="{92D52AC9-EA34-475B-8E11-D7558B66CAFC}" destId="{4F8282E8-73A7-4E44-B934-4359F7D10754}" srcOrd="0" destOrd="0" presId="urn:microsoft.com/office/officeart/2005/8/layout/process1"/>
    <dgm:cxn modelId="{CA415AB0-E7ED-48A7-8D3E-9F11600F1D0A}" type="presOf" srcId="{20646FCE-705B-44A0-BB1A-2EC7AA2A4E2E}" destId="{37D8FB20-EAFA-47CA-A169-B9766F3E1E36}" srcOrd="0" destOrd="0" presId="urn:microsoft.com/office/officeart/2005/8/layout/process1"/>
    <dgm:cxn modelId="{D338E42E-CCAD-4129-81F2-CE331028846F}" type="presOf" srcId="{EB6FC82E-1B19-488C-A632-D75954DA5089}" destId="{53D723DB-08EA-4C67-A083-1E84675A5EC9}" srcOrd="0" destOrd="0" presId="urn:microsoft.com/office/officeart/2005/8/layout/process1"/>
    <dgm:cxn modelId="{0D7F98EE-E188-4AD6-9EE5-759D2048CCFA}" type="presOf" srcId="{06178BE7-8D27-41F5-A65A-4D98E9DB63FD}" destId="{22058855-13C9-4F9E-99CA-BF1D24F161FF}" srcOrd="1" destOrd="0" presId="urn:microsoft.com/office/officeart/2005/8/layout/process1"/>
    <dgm:cxn modelId="{259C6D5B-C5B1-4F7A-9FD7-47497AF0118B}" type="presOf" srcId="{FF1D812A-46AC-4DAD-9D1D-5E7F7CF594A2}" destId="{B057702A-0CBB-4C50-ACC4-7C2E848623E7}" srcOrd="0" destOrd="0" presId="urn:microsoft.com/office/officeart/2005/8/layout/process1"/>
    <dgm:cxn modelId="{D9D5451E-BA2E-48CD-B4B6-6178557E3741}" type="presOf" srcId="{7F63495B-E1DD-4AD2-94A2-E86E532CFC36}" destId="{4BACDF9A-8DCC-45C0-976F-1A8C11DB23B7}" srcOrd="0" destOrd="0" presId="urn:microsoft.com/office/officeart/2005/8/layout/process1"/>
    <dgm:cxn modelId="{D88281A4-E2D1-454A-8143-9608EF274998}" type="presOf" srcId="{92D52AC9-EA34-475B-8E11-D7558B66CAFC}" destId="{465292F9-674A-4E2D-9BEE-9970FE2B31E5}" srcOrd="1" destOrd="0" presId="urn:microsoft.com/office/officeart/2005/8/layout/process1"/>
    <dgm:cxn modelId="{D57C7175-0B58-4112-9392-F8BCB1204C33}" type="presOf" srcId="{90EB916C-B489-422B-94D2-5B5CD0BA0924}" destId="{EEE0AE1E-1F08-42AE-8717-E5F14D0FFFB3}" srcOrd="0" destOrd="0" presId="urn:microsoft.com/office/officeart/2005/8/layout/process1"/>
    <dgm:cxn modelId="{028155F0-36DB-4382-9FE4-681EBAE27327}" type="presParOf" srcId="{B057702A-0CBB-4C50-ACC4-7C2E848623E7}" destId="{21B9CB86-07E8-4748-B26B-05CC586D5445}" srcOrd="0" destOrd="0" presId="urn:microsoft.com/office/officeart/2005/8/layout/process1"/>
    <dgm:cxn modelId="{8B7DFB9E-517C-4F74-8997-CDDA7F75BF5F}" type="presParOf" srcId="{B057702A-0CBB-4C50-ACC4-7C2E848623E7}" destId="{FF98E716-3DA5-4B4A-B765-410C97872A7F}" srcOrd="1" destOrd="0" presId="urn:microsoft.com/office/officeart/2005/8/layout/process1"/>
    <dgm:cxn modelId="{DDC9ACF4-7D89-4229-B28A-95D0FBE53151}" type="presParOf" srcId="{FF98E716-3DA5-4B4A-B765-410C97872A7F}" destId="{22058855-13C9-4F9E-99CA-BF1D24F161FF}" srcOrd="0" destOrd="0" presId="urn:microsoft.com/office/officeart/2005/8/layout/process1"/>
    <dgm:cxn modelId="{9C2430D9-B35C-48D1-9AA6-AFCA230DC925}" type="presParOf" srcId="{B057702A-0CBB-4C50-ACC4-7C2E848623E7}" destId="{53D723DB-08EA-4C67-A083-1E84675A5EC9}" srcOrd="2" destOrd="0" presId="urn:microsoft.com/office/officeart/2005/8/layout/process1"/>
    <dgm:cxn modelId="{B44B9937-9E8E-4BC6-A48D-81A1A59C3AB8}" type="presParOf" srcId="{B057702A-0CBB-4C50-ACC4-7C2E848623E7}" destId="{4F8282E8-73A7-4E44-B934-4359F7D10754}" srcOrd="3" destOrd="0" presId="urn:microsoft.com/office/officeart/2005/8/layout/process1"/>
    <dgm:cxn modelId="{79BEDBA5-17AA-4739-A0DB-051F8FFEE80F}" type="presParOf" srcId="{4F8282E8-73A7-4E44-B934-4359F7D10754}" destId="{465292F9-674A-4E2D-9BEE-9970FE2B31E5}" srcOrd="0" destOrd="0" presId="urn:microsoft.com/office/officeart/2005/8/layout/process1"/>
    <dgm:cxn modelId="{D0F38954-EC4D-4E65-A284-676618DC1295}" type="presParOf" srcId="{B057702A-0CBB-4C50-ACC4-7C2E848623E7}" destId="{4BACDF9A-8DCC-45C0-976F-1A8C11DB23B7}" srcOrd="4" destOrd="0" presId="urn:microsoft.com/office/officeart/2005/8/layout/process1"/>
    <dgm:cxn modelId="{6D62CA0B-BE32-4669-A659-0A714622D983}" type="presParOf" srcId="{B057702A-0CBB-4C50-ACC4-7C2E848623E7}" destId="{37D8FB20-EAFA-47CA-A169-B9766F3E1E36}" srcOrd="5" destOrd="0" presId="urn:microsoft.com/office/officeart/2005/8/layout/process1"/>
    <dgm:cxn modelId="{449D5450-8888-401E-B95C-78621634BB60}" type="presParOf" srcId="{37D8FB20-EAFA-47CA-A169-B9766F3E1E36}" destId="{2509FA75-0014-4BF4-98C1-5D1DB43FCDC2}" srcOrd="0" destOrd="0" presId="urn:microsoft.com/office/officeart/2005/8/layout/process1"/>
    <dgm:cxn modelId="{C75EFCDC-7347-4B6C-9288-C0117432A524}"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14C522E9-E701-4CD9-A7F5-0B2918E2A9A8}" type="presOf" srcId="{FF1D812A-46AC-4DAD-9D1D-5E7F7CF594A2}" destId="{B057702A-0CBB-4C50-ACC4-7C2E848623E7}" srcOrd="0" destOrd="0" presId="urn:microsoft.com/office/officeart/2005/8/layout/process1"/>
    <dgm:cxn modelId="{58BC9B1A-A2C7-4394-8338-6DB866C4AD2D}" type="presOf" srcId="{20646FCE-705B-44A0-BB1A-2EC7AA2A4E2E}" destId="{2509FA75-0014-4BF4-98C1-5D1DB43FCDC2}"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298EB02-3F6E-4A78-AA84-DA616C370C42}" type="presOf" srcId="{92D52AC9-EA34-475B-8E11-D7558B66CAFC}" destId="{465292F9-674A-4E2D-9BEE-9970FE2B31E5}" srcOrd="1" destOrd="0" presId="urn:microsoft.com/office/officeart/2005/8/layout/process1"/>
    <dgm:cxn modelId="{28B9431C-7109-4846-8326-6927D2EFE269}" type="presOf" srcId="{20646FCE-705B-44A0-BB1A-2EC7AA2A4E2E}" destId="{37D8FB20-EAFA-47CA-A169-B9766F3E1E36}" srcOrd="0" destOrd="0" presId="urn:microsoft.com/office/officeart/2005/8/layout/process1"/>
    <dgm:cxn modelId="{ECB44434-0312-404B-8FBF-AA1FD46F2EE4}" type="presOf" srcId="{06178BE7-8D27-41F5-A65A-4D98E9DB63FD}" destId="{22058855-13C9-4F9E-99CA-BF1D24F161FF}" srcOrd="1" destOrd="0" presId="urn:microsoft.com/office/officeart/2005/8/layout/process1"/>
    <dgm:cxn modelId="{A6F99AA6-FE33-44B5-8E92-AAEA8FFFAF90}" type="presOf" srcId="{7F63495B-E1DD-4AD2-94A2-E86E532CFC36}" destId="{4BACDF9A-8DCC-45C0-976F-1A8C11DB23B7}" srcOrd="0" destOrd="0" presId="urn:microsoft.com/office/officeart/2005/8/layout/process1"/>
    <dgm:cxn modelId="{7E79D486-AD40-4BD1-9E58-8238D7D8CC37}" type="presOf" srcId="{C2A03412-7A86-46AA-8DFB-C2E3240B296F}" destId="{21B9CB86-07E8-4748-B26B-05CC586D5445}" srcOrd="0" destOrd="0" presId="urn:microsoft.com/office/officeart/2005/8/layout/process1"/>
    <dgm:cxn modelId="{2118E3E6-3AD8-4DB7-AA3C-11D35AFC18C8}" type="presOf" srcId="{EB6FC82E-1B19-488C-A632-D75954DA5089}" destId="{53D723DB-08EA-4C67-A083-1E84675A5EC9}" srcOrd="0" destOrd="0" presId="urn:microsoft.com/office/officeart/2005/8/layout/process1"/>
    <dgm:cxn modelId="{CE45A6D8-2F57-43CA-838F-C45D5242552C}" type="presOf" srcId="{90EB916C-B489-422B-94D2-5B5CD0BA0924}" destId="{EEE0AE1E-1F08-42AE-8717-E5F14D0FFFB3}" srcOrd="0" destOrd="0" presId="urn:microsoft.com/office/officeart/2005/8/layout/process1"/>
    <dgm:cxn modelId="{1BEE78F0-6DD4-41A9-A39C-479640279CC6}" type="presOf" srcId="{06178BE7-8D27-41F5-A65A-4D98E9DB63FD}" destId="{FF98E716-3DA5-4B4A-B765-410C97872A7F}" srcOrd="0" destOrd="0" presId="urn:microsoft.com/office/officeart/2005/8/layout/process1"/>
    <dgm:cxn modelId="{0D161E31-011F-4382-8150-EF43B1F52BA7}" type="presOf" srcId="{92D52AC9-EA34-475B-8E11-D7558B66CAFC}" destId="{4F8282E8-73A7-4E44-B934-4359F7D10754}" srcOrd="0" destOrd="0" presId="urn:microsoft.com/office/officeart/2005/8/layout/process1"/>
    <dgm:cxn modelId="{521B2FEA-F113-413C-909E-A4A5C74027A6}" type="presParOf" srcId="{B057702A-0CBB-4C50-ACC4-7C2E848623E7}" destId="{21B9CB86-07E8-4748-B26B-05CC586D5445}" srcOrd="0" destOrd="0" presId="urn:microsoft.com/office/officeart/2005/8/layout/process1"/>
    <dgm:cxn modelId="{A0CC87ED-1BD7-4121-AF60-F2589A0FD7AA}" type="presParOf" srcId="{B057702A-0CBB-4C50-ACC4-7C2E848623E7}" destId="{FF98E716-3DA5-4B4A-B765-410C97872A7F}" srcOrd="1" destOrd="0" presId="urn:microsoft.com/office/officeart/2005/8/layout/process1"/>
    <dgm:cxn modelId="{1616FA87-8055-436D-A0F7-93AD4AEDA315}" type="presParOf" srcId="{FF98E716-3DA5-4B4A-B765-410C97872A7F}" destId="{22058855-13C9-4F9E-99CA-BF1D24F161FF}" srcOrd="0" destOrd="0" presId="urn:microsoft.com/office/officeart/2005/8/layout/process1"/>
    <dgm:cxn modelId="{3A96CADF-CBFF-46D9-966D-E4EF3CD52863}" type="presParOf" srcId="{B057702A-0CBB-4C50-ACC4-7C2E848623E7}" destId="{53D723DB-08EA-4C67-A083-1E84675A5EC9}" srcOrd="2" destOrd="0" presId="urn:microsoft.com/office/officeart/2005/8/layout/process1"/>
    <dgm:cxn modelId="{8FB4F471-E77F-4D5A-928E-BA9D6E7F4598}" type="presParOf" srcId="{B057702A-0CBB-4C50-ACC4-7C2E848623E7}" destId="{4F8282E8-73A7-4E44-B934-4359F7D10754}" srcOrd="3" destOrd="0" presId="urn:microsoft.com/office/officeart/2005/8/layout/process1"/>
    <dgm:cxn modelId="{4F62303C-91BE-40CD-A9E1-697722C5A385}" type="presParOf" srcId="{4F8282E8-73A7-4E44-B934-4359F7D10754}" destId="{465292F9-674A-4E2D-9BEE-9970FE2B31E5}" srcOrd="0" destOrd="0" presId="urn:microsoft.com/office/officeart/2005/8/layout/process1"/>
    <dgm:cxn modelId="{3BF5B894-7489-4561-9A80-EE9E567A4E70}" type="presParOf" srcId="{B057702A-0CBB-4C50-ACC4-7C2E848623E7}" destId="{4BACDF9A-8DCC-45C0-976F-1A8C11DB23B7}" srcOrd="4" destOrd="0" presId="urn:microsoft.com/office/officeart/2005/8/layout/process1"/>
    <dgm:cxn modelId="{36893646-52FC-44E8-A7FB-EEF30B56BE6A}" type="presParOf" srcId="{B057702A-0CBB-4C50-ACC4-7C2E848623E7}" destId="{37D8FB20-EAFA-47CA-A169-B9766F3E1E36}" srcOrd="5" destOrd="0" presId="urn:microsoft.com/office/officeart/2005/8/layout/process1"/>
    <dgm:cxn modelId="{13B895F4-A15E-45A7-96DD-22A1C9C2C34D}" type="presParOf" srcId="{37D8FB20-EAFA-47CA-A169-B9766F3E1E36}" destId="{2509FA75-0014-4BF4-98C1-5D1DB43FCDC2}" srcOrd="0" destOrd="0" presId="urn:microsoft.com/office/officeart/2005/8/layout/process1"/>
    <dgm:cxn modelId="{A7752A3D-1BE3-4751-B2A3-08D1327B5577}"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A9C1D748-A1E2-47C7-924E-FDD459E84BB4}" type="presOf" srcId="{20646FCE-705B-44A0-BB1A-2EC7AA2A4E2E}" destId="{37D8FB20-EAFA-47CA-A169-B9766F3E1E36}" srcOrd="0" destOrd="0" presId="urn:microsoft.com/office/officeart/2005/8/layout/process1"/>
    <dgm:cxn modelId="{E295841F-480E-4D3E-9342-9A0BA575CF01}" type="presOf" srcId="{06178BE7-8D27-41F5-A65A-4D98E9DB63FD}" destId="{22058855-13C9-4F9E-99CA-BF1D24F161FF}"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DDF324EB-8503-4005-866B-1F05930F459B}" type="presOf" srcId="{92D52AC9-EA34-475B-8E11-D7558B66CAFC}" destId="{4F8282E8-73A7-4E44-B934-4359F7D10754}" srcOrd="0" destOrd="0" presId="urn:microsoft.com/office/officeart/2005/8/layout/process1"/>
    <dgm:cxn modelId="{E34D87A7-3135-4C0D-9A01-2588CDFF6F5B}" type="presOf" srcId="{FF1D812A-46AC-4DAD-9D1D-5E7F7CF594A2}" destId="{B057702A-0CBB-4C50-ACC4-7C2E848623E7}" srcOrd="0" destOrd="0" presId="urn:microsoft.com/office/officeart/2005/8/layout/process1"/>
    <dgm:cxn modelId="{C122C59F-8EC4-44E4-B116-96871B5D3286}" type="presOf" srcId="{EB6FC82E-1B19-488C-A632-D75954DA5089}" destId="{53D723DB-08EA-4C67-A083-1E84675A5EC9}" srcOrd="0" destOrd="0" presId="urn:microsoft.com/office/officeart/2005/8/layout/process1"/>
    <dgm:cxn modelId="{D32840B4-93CA-475E-9B87-497755D49013}" type="presOf" srcId="{7F63495B-E1DD-4AD2-94A2-E86E532CFC36}" destId="{4BACDF9A-8DCC-45C0-976F-1A8C11DB23B7}" srcOrd="0" destOrd="0" presId="urn:microsoft.com/office/officeart/2005/8/layout/process1"/>
    <dgm:cxn modelId="{42F7D8D5-C7A0-4696-B8E5-39A5D76120A5}" type="presOf" srcId="{06178BE7-8D27-41F5-A65A-4D98E9DB63FD}" destId="{FF98E716-3DA5-4B4A-B765-410C97872A7F}" srcOrd="0" destOrd="0" presId="urn:microsoft.com/office/officeart/2005/8/layout/process1"/>
    <dgm:cxn modelId="{B82B8354-CFB5-41FE-8267-EF977A17101E}" type="presOf" srcId="{90EB916C-B489-422B-94D2-5B5CD0BA0924}" destId="{EEE0AE1E-1F08-42AE-8717-E5F14D0FFFB3}" srcOrd="0" destOrd="0" presId="urn:microsoft.com/office/officeart/2005/8/layout/process1"/>
    <dgm:cxn modelId="{AA60BB06-C82D-47E4-B32A-89CE90A7528E}" type="presOf" srcId="{92D52AC9-EA34-475B-8E11-D7558B66CAFC}" destId="{465292F9-674A-4E2D-9BEE-9970FE2B31E5}" srcOrd="1" destOrd="0" presId="urn:microsoft.com/office/officeart/2005/8/layout/process1"/>
    <dgm:cxn modelId="{647943C1-2997-4B9F-9E91-CAE3B75DAEE1}" type="presOf" srcId="{20646FCE-705B-44A0-BB1A-2EC7AA2A4E2E}" destId="{2509FA75-0014-4BF4-98C1-5D1DB43FCDC2}" srcOrd="1" destOrd="0" presId="urn:microsoft.com/office/officeart/2005/8/layout/process1"/>
    <dgm:cxn modelId="{4DA4F171-1130-494A-B013-0DCA8949EA89}" type="presOf" srcId="{C2A03412-7A86-46AA-8DFB-C2E3240B296F}" destId="{21B9CB86-07E8-4748-B26B-05CC586D5445}" srcOrd="0" destOrd="0" presId="urn:microsoft.com/office/officeart/2005/8/layout/process1"/>
    <dgm:cxn modelId="{CBDAD21D-7A73-407F-88E3-9B417EFA9B6B}" type="presParOf" srcId="{B057702A-0CBB-4C50-ACC4-7C2E848623E7}" destId="{21B9CB86-07E8-4748-B26B-05CC586D5445}" srcOrd="0" destOrd="0" presId="urn:microsoft.com/office/officeart/2005/8/layout/process1"/>
    <dgm:cxn modelId="{5858D5B1-630C-4E6B-AF87-B3C8F8157E74}" type="presParOf" srcId="{B057702A-0CBB-4C50-ACC4-7C2E848623E7}" destId="{FF98E716-3DA5-4B4A-B765-410C97872A7F}" srcOrd="1" destOrd="0" presId="urn:microsoft.com/office/officeart/2005/8/layout/process1"/>
    <dgm:cxn modelId="{596F2EB3-CDEB-4AF2-A1E3-EF929308561C}" type="presParOf" srcId="{FF98E716-3DA5-4B4A-B765-410C97872A7F}" destId="{22058855-13C9-4F9E-99CA-BF1D24F161FF}" srcOrd="0" destOrd="0" presId="urn:microsoft.com/office/officeart/2005/8/layout/process1"/>
    <dgm:cxn modelId="{E1E713F9-DC13-4763-86ED-C13D28A46439}" type="presParOf" srcId="{B057702A-0CBB-4C50-ACC4-7C2E848623E7}" destId="{53D723DB-08EA-4C67-A083-1E84675A5EC9}" srcOrd="2" destOrd="0" presId="urn:microsoft.com/office/officeart/2005/8/layout/process1"/>
    <dgm:cxn modelId="{EE03B770-4160-4DA8-BFF5-D037198C53C1}" type="presParOf" srcId="{B057702A-0CBB-4C50-ACC4-7C2E848623E7}" destId="{4F8282E8-73A7-4E44-B934-4359F7D10754}" srcOrd="3" destOrd="0" presId="urn:microsoft.com/office/officeart/2005/8/layout/process1"/>
    <dgm:cxn modelId="{200E219B-3F85-400D-9F01-93A41B833D25}" type="presParOf" srcId="{4F8282E8-73A7-4E44-B934-4359F7D10754}" destId="{465292F9-674A-4E2D-9BEE-9970FE2B31E5}" srcOrd="0" destOrd="0" presId="urn:microsoft.com/office/officeart/2005/8/layout/process1"/>
    <dgm:cxn modelId="{6FAC3310-65C9-4B26-983C-CB3D0B67E56B}" type="presParOf" srcId="{B057702A-0CBB-4C50-ACC4-7C2E848623E7}" destId="{4BACDF9A-8DCC-45C0-976F-1A8C11DB23B7}" srcOrd="4" destOrd="0" presId="urn:microsoft.com/office/officeart/2005/8/layout/process1"/>
    <dgm:cxn modelId="{30E141CA-5F3B-448F-9493-28B5AF6F24AF}" type="presParOf" srcId="{B057702A-0CBB-4C50-ACC4-7C2E848623E7}" destId="{37D8FB20-EAFA-47CA-A169-B9766F3E1E36}" srcOrd="5" destOrd="0" presId="urn:microsoft.com/office/officeart/2005/8/layout/process1"/>
    <dgm:cxn modelId="{B302D5F7-D5B0-4F55-8D9D-E378246BABF6}" type="presParOf" srcId="{37D8FB20-EAFA-47CA-A169-B9766F3E1E36}" destId="{2509FA75-0014-4BF4-98C1-5D1DB43FCDC2}" srcOrd="0" destOrd="0" presId="urn:microsoft.com/office/officeart/2005/8/layout/process1"/>
    <dgm:cxn modelId="{46C02AFC-D89C-4942-A7F9-AD7772C39612}"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90B0DD0A-9F77-44D1-9A40-6B9DDEF929B1}" type="presOf" srcId="{C2A03412-7A86-46AA-8DFB-C2E3240B296F}" destId="{21B9CB86-07E8-4748-B26B-05CC586D5445}"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91F9CEC9-0F8A-4A93-BCB1-73B222A4E62A}" type="presOf" srcId="{06178BE7-8D27-41F5-A65A-4D98E9DB63FD}" destId="{FF98E716-3DA5-4B4A-B765-410C97872A7F}" srcOrd="0" destOrd="0" presId="urn:microsoft.com/office/officeart/2005/8/layout/process1"/>
    <dgm:cxn modelId="{F01FA8F2-D875-4AB8-BA99-DB273CE3D798}" type="presOf" srcId="{06178BE7-8D27-41F5-A65A-4D98E9DB63FD}" destId="{22058855-13C9-4F9E-99CA-BF1D24F161FF}" srcOrd="1" destOrd="0" presId="urn:microsoft.com/office/officeart/2005/8/layout/process1"/>
    <dgm:cxn modelId="{7633912D-0BCA-4D8A-8317-3F25CB4E188B}" type="presOf" srcId="{EB6FC82E-1B19-488C-A632-D75954DA5089}" destId="{53D723DB-08EA-4C67-A083-1E84675A5EC9}" srcOrd="0" destOrd="0" presId="urn:microsoft.com/office/officeart/2005/8/layout/process1"/>
    <dgm:cxn modelId="{90CAA6DF-49DC-46A6-AE37-D8E2E64E3030}" type="presOf" srcId="{92D52AC9-EA34-475B-8E11-D7558B66CAFC}" destId="{465292F9-674A-4E2D-9BEE-9970FE2B31E5}" srcOrd="1" destOrd="0" presId="urn:microsoft.com/office/officeart/2005/8/layout/process1"/>
    <dgm:cxn modelId="{79A2FB7D-C39A-4E85-B498-C06F2E4771B6}" type="presOf" srcId="{92D52AC9-EA34-475B-8E11-D7558B66CAFC}" destId="{4F8282E8-73A7-4E44-B934-4359F7D10754}" srcOrd="0" destOrd="0" presId="urn:microsoft.com/office/officeart/2005/8/layout/process1"/>
    <dgm:cxn modelId="{25642140-F483-4D35-B687-2D1E2FF72965}" type="presOf" srcId="{7F63495B-E1DD-4AD2-94A2-E86E532CFC36}" destId="{4BACDF9A-8DCC-45C0-976F-1A8C11DB23B7}" srcOrd="0" destOrd="0" presId="urn:microsoft.com/office/officeart/2005/8/layout/process1"/>
    <dgm:cxn modelId="{BF4A44F5-21A3-42AD-94C5-581F8554548C}" type="presOf" srcId="{90EB916C-B489-422B-94D2-5B5CD0BA0924}" destId="{EEE0AE1E-1F08-42AE-8717-E5F14D0FFFB3}" srcOrd="0" destOrd="0" presId="urn:microsoft.com/office/officeart/2005/8/layout/process1"/>
    <dgm:cxn modelId="{0377D922-765B-492C-BD6D-C75738EBD310}" type="presOf" srcId="{20646FCE-705B-44A0-BB1A-2EC7AA2A4E2E}" destId="{2509FA75-0014-4BF4-98C1-5D1DB43FCDC2}" srcOrd="1" destOrd="0" presId="urn:microsoft.com/office/officeart/2005/8/layout/process1"/>
    <dgm:cxn modelId="{C65DE013-6811-404A-847D-B3D95B8ADDFE}" type="presOf" srcId="{20646FCE-705B-44A0-BB1A-2EC7AA2A4E2E}" destId="{37D8FB20-EAFA-47CA-A169-B9766F3E1E36}" srcOrd="0" destOrd="0" presId="urn:microsoft.com/office/officeart/2005/8/layout/process1"/>
    <dgm:cxn modelId="{2BC481CD-38D4-4F28-97B1-F705AC19C291}" type="presOf" srcId="{FF1D812A-46AC-4DAD-9D1D-5E7F7CF594A2}" destId="{B057702A-0CBB-4C50-ACC4-7C2E848623E7}" srcOrd="0" destOrd="0" presId="urn:microsoft.com/office/officeart/2005/8/layout/process1"/>
    <dgm:cxn modelId="{5A19576D-EEB0-4139-B84C-1B3333AE511B}" type="presParOf" srcId="{B057702A-0CBB-4C50-ACC4-7C2E848623E7}" destId="{21B9CB86-07E8-4748-B26B-05CC586D5445}" srcOrd="0" destOrd="0" presId="urn:microsoft.com/office/officeart/2005/8/layout/process1"/>
    <dgm:cxn modelId="{867D8DEC-8057-421D-B9C1-DF4CFEA847EB}" type="presParOf" srcId="{B057702A-0CBB-4C50-ACC4-7C2E848623E7}" destId="{FF98E716-3DA5-4B4A-B765-410C97872A7F}" srcOrd="1" destOrd="0" presId="urn:microsoft.com/office/officeart/2005/8/layout/process1"/>
    <dgm:cxn modelId="{9D7E4E7C-C9CC-4388-A7C6-693C6DC1E9DF}" type="presParOf" srcId="{FF98E716-3DA5-4B4A-B765-410C97872A7F}" destId="{22058855-13C9-4F9E-99CA-BF1D24F161FF}" srcOrd="0" destOrd="0" presId="urn:microsoft.com/office/officeart/2005/8/layout/process1"/>
    <dgm:cxn modelId="{3B84164F-D1D4-4705-AE43-F82793FEFFD6}" type="presParOf" srcId="{B057702A-0CBB-4C50-ACC4-7C2E848623E7}" destId="{53D723DB-08EA-4C67-A083-1E84675A5EC9}" srcOrd="2" destOrd="0" presId="urn:microsoft.com/office/officeart/2005/8/layout/process1"/>
    <dgm:cxn modelId="{C05FBA18-EE0B-495C-B2E9-F4A29264DC7B}" type="presParOf" srcId="{B057702A-0CBB-4C50-ACC4-7C2E848623E7}" destId="{4F8282E8-73A7-4E44-B934-4359F7D10754}" srcOrd="3" destOrd="0" presId="urn:microsoft.com/office/officeart/2005/8/layout/process1"/>
    <dgm:cxn modelId="{FFF3C82E-27D4-4637-9188-14D824E52AE5}" type="presParOf" srcId="{4F8282E8-73A7-4E44-B934-4359F7D10754}" destId="{465292F9-674A-4E2D-9BEE-9970FE2B31E5}" srcOrd="0" destOrd="0" presId="urn:microsoft.com/office/officeart/2005/8/layout/process1"/>
    <dgm:cxn modelId="{5EE5D789-16D2-4735-B91B-9253AFE9F960}" type="presParOf" srcId="{B057702A-0CBB-4C50-ACC4-7C2E848623E7}" destId="{4BACDF9A-8DCC-45C0-976F-1A8C11DB23B7}" srcOrd="4" destOrd="0" presId="urn:microsoft.com/office/officeart/2005/8/layout/process1"/>
    <dgm:cxn modelId="{01AB3DB3-3CF8-4EA8-A22A-811B7839FB91}" type="presParOf" srcId="{B057702A-0CBB-4C50-ACC4-7C2E848623E7}" destId="{37D8FB20-EAFA-47CA-A169-B9766F3E1E36}" srcOrd="5" destOrd="0" presId="urn:microsoft.com/office/officeart/2005/8/layout/process1"/>
    <dgm:cxn modelId="{B436EF8B-4677-461E-9F87-398E88FE2C8C}" type="presParOf" srcId="{37D8FB20-EAFA-47CA-A169-B9766F3E1E36}" destId="{2509FA75-0014-4BF4-98C1-5D1DB43FCDC2}" srcOrd="0" destOrd="0" presId="urn:microsoft.com/office/officeart/2005/8/layout/process1"/>
    <dgm:cxn modelId="{06E12555-B1C8-4CBD-99EB-FF043EAFBFD9}"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solidFill>
          <a:srgbClr val="8E0000"/>
        </a:solidFill>
        <a:ln>
          <a:solidFill>
            <a:srgbClr val="8E0000"/>
          </a:solidFill>
        </a:ln>
      </dgm:spPr>
      <dgm:t>
        <a:bodyPr/>
        <a:lstStyle/>
        <a:p>
          <a:r>
            <a:rPr lang="cs-CZ" dirty="0" smtClean="0">
              <a:solidFill>
                <a:schemeClr val="bg1"/>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A698EAEA-8C43-4D6F-AF4E-A980D8886A8D}" type="presOf" srcId="{20646FCE-705B-44A0-BB1A-2EC7AA2A4E2E}" destId="{37D8FB20-EAFA-47CA-A169-B9766F3E1E36}"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5CAAD1C3-EAE7-42D6-BF4D-DD00E7CC4165}" srcId="{FF1D812A-46AC-4DAD-9D1D-5E7F7CF594A2}" destId="{C2A03412-7A86-46AA-8DFB-C2E3240B296F}" srcOrd="0" destOrd="0" parTransId="{9D8DCA65-C15D-422D-8C01-FFF73B8BE76C}" sibTransId="{06178BE7-8D27-41F5-A65A-4D98E9DB63FD}"/>
    <dgm:cxn modelId="{B5C5601B-6FA8-436F-8BD6-2A088F379462}" type="presOf" srcId="{7F63495B-E1DD-4AD2-94A2-E86E532CFC36}" destId="{4BACDF9A-8DCC-45C0-976F-1A8C11DB23B7}" srcOrd="0" destOrd="0" presId="urn:microsoft.com/office/officeart/2005/8/layout/process1"/>
    <dgm:cxn modelId="{30D73097-09AF-4250-8172-5986D426C170}" type="presOf" srcId="{C2A03412-7A86-46AA-8DFB-C2E3240B296F}" destId="{21B9CB86-07E8-4748-B26B-05CC586D5445}" srcOrd="0" destOrd="0" presId="urn:microsoft.com/office/officeart/2005/8/layout/process1"/>
    <dgm:cxn modelId="{F5842D91-9708-4BE8-90BC-BFB32BFD1377}" type="presOf" srcId="{92D52AC9-EA34-475B-8E11-D7558B66CAFC}" destId="{465292F9-674A-4E2D-9BEE-9970FE2B31E5}" srcOrd="1" destOrd="0" presId="urn:microsoft.com/office/officeart/2005/8/layout/process1"/>
    <dgm:cxn modelId="{C09546C9-C932-4602-BB3B-1023DE79F2FC}" type="presOf" srcId="{20646FCE-705B-44A0-BB1A-2EC7AA2A4E2E}" destId="{2509FA75-0014-4BF4-98C1-5D1DB43FCDC2}" srcOrd="1" destOrd="0" presId="urn:microsoft.com/office/officeart/2005/8/layout/process1"/>
    <dgm:cxn modelId="{A9A84567-4FBB-47ED-83A7-25FE843470AD}" type="presOf" srcId="{90EB916C-B489-422B-94D2-5B5CD0BA0924}" destId="{EEE0AE1E-1F08-42AE-8717-E5F14D0FFFB3}" srcOrd="0" destOrd="0" presId="urn:microsoft.com/office/officeart/2005/8/layout/process1"/>
    <dgm:cxn modelId="{AAC4B935-A306-49E1-B152-66C5C135D65F}" type="presOf" srcId="{EB6FC82E-1B19-488C-A632-D75954DA5089}" destId="{53D723DB-08EA-4C67-A083-1E84675A5EC9}" srcOrd="0" destOrd="0" presId="urn:microsoft.com/office/officeart/2005/8/layout/process1"/>
    <dgm:cxn modelId="{64D631A6-D4A0-42E1-88C5-1583FF10792D}" type="presOf" srcId="{06178BE7-8D27-41F5-A65A-4D98E9DB63FD}" destId="{FF98E716-3DA5-4B4A-B765-410C97872A7F}" srcOrd="0" destOrd="0" presId="urn:microsoft.com/office/officeart/2005/8/layout/process1"/>
    <dgm:cxn modelId="{6AD9903F-7DC2-4F96-A18B-83493F28EB0D}" type="presOf" srcId="{06178BE7-8D27-41F5-A65A-4D98E9DB63FD}" destId="{22058855-13C9-4F9E-99CA-BF1D24F161FF}" srcOrd="1" destOrd="0" presId="urn:microsoft.com/office/officeart/2005/8/layout/process1"/>
    <dgm:cxn modelId="{A0B5A1D5-6867-4300-AC59-E1F4108813E9}" type="presOf" srcId="{FF1D812A-46AC-4DAD-9D1D-5E7F7CF594A2}" destId="{B057702A-0CBB-4C50-ACC4-7C2E848623E7}" srcOrd="0" destOrd="0" presId="urn:microsoft.com/office/officeart/2005/8/layout/process1"/>
    <dgm:cxn modelId="{0E54CCE7-6B94-4FDE-9342-E7B2100E88AD}" type="presOf" srcId="{92D52AC9-EA34-475B-8E11-D7558B66CAFC}" destId="{4F8282E8-73A7-4E44-B934-4359F7D10754}" srcOrd="0" destOrd="0" presId="urn:microsoft.com/office/officeart/2005/8/layout/process1"/>
    <dgm:cxn modelId="{DA474850-08A8-45BD-A570-492F80B69094}" type="presParOf" srcId="{B057702A-0CBB-4C50-ACC4-7C2E848623E7}" destId="{21B9CB86-07E8-4748-B26B-05CC586D5445}" srcOrd="0" destOrd="0" presId="urn:microsoft.com/office/officeart/2005/8/layout/process1"/>
    <dgm:cxn modelId="{135ADD44-45D9-4049-9CEE-29DB754BDD3E}" type="presParOf" srcId="{B057702A-0CBB-4C50-ACC4-7C2E848623E7}" destId="{FF98E716-3DA5-4B4A-B765-410C97872A7F}" srcOrd="1" destOrd="0" presId="urn:microsoft.com/office/officeart/2005/8/layout/process1"/>
    <dgm:cxn modelId="{A3101FF8-2397-4C65-90D8-3432E6E02D61}" type="presParOf" srcId="{FF98E716-3DA5-4B4A-B765-410C97872A7F}" destId="{22058855-13C9-4F9E-99CA-BF1D24F161FF}" srcOrd="0" destOrd="0" presId="urn:microsoft.com/office/officeart/2005/8/layout/process1"/>
    <dgm:cxn modelId="{538D283A-6122-4253-AADE-2BB1FB42AF79}" type="presParOf" srcId="{B057702A-0CBB-4C50-ACC4-7C2E848623E7}" destId="{53D723DB-08EA-4C67-A083-1E84675A5EC9}" srcOrd="2" destOrd="0" presId="urn:microsoft.com/office/officeart/2005/8/layout/process1"/>
    <dgm:cxn modelId="{262FCC63-E9D3-46D6-A85D-5F58E07110FA}" type="presParOf" srcId="{B057702A-0CBB-4C50-ACC4-7C2E848623E7}" destId="{4F8282E8-73A7-4E44-B934-4359F7D10754}" srcOrd="3" destOrd="0" presId="urn:microsoft.com/office/officeart/2005/8/layout/process1"/>
    <dgm:cxn modelId="{D069931F-6A97-4CB9-A216-031F9C6F836F}" type="presParOf" srcId="{4F8282E8-73A7-4E44-B934-4359F7D10754}" destId="{465292F9-674A-4E2D-9BEE-9970FE2B31E5}" srcOrd="0" destOrd="0" presId="urn:microsoft.com/office/officeart/2005/8/layout/process1"/>
    <dgm:cxn modelId="{E46623D4-0DDA-4692-883C-49201D31465D}" type="presParOf" srcId="{B057702A-0CBB-4C50-ACC4-7C2E848623E7}" destId="{4BACDF9A-8DCC-45C0-976F-1A8C11DB23B7}" srcOrd="4" destOrd="0" presId="urn:microsoft.com/office/officeart/2005/8/layout/process1"/>
    <dgm:cxn modelId="{B435956F-661B-433F-9066-3844F33AFD38}" type="presParOf" srcId="{B057702A-0CBB-4C50-ACC4-7C2E848623E7}" destId="{37D8FB20-EAFA-47CA-A169-B9766F3E1E36}" srcOrd="5" destOrd="0" presId="urn:microsoft.com/office/officeart/2005/8/layout/process1"/>
    <dgm:cxn modelId="{D265CBD9-1F29-488D-84B9-E9BA83C122CB}" type="presParOf" srcId="{37D8FB20-EAFA-47CA-A169-B9766F3E1E36}" destId="{2509FA75-0014-4BF4-98C1-5D1DB43FCDC2}" srcOrd="0" destOrd="0" presId="urn:microsoft.com/office/officeart/2005/8/layout/process1"/>
    <dgm:cxn modelId="{CBDB2470-28CD-4AD6-97CA-1CEF3FA82078}"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137123CD-8A65-4EDB-B8D6-4F6CB2FF9713}" type="presOf" srcId="{92D52AC9-EA34-475B-8E11-D7558B66CAFC}" destId="{4F8282E8-73A7-4E44-B934-4359F7D10754}"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0DBDDC8E-1665-42AE-8D04-C3A36B0693A6}" type="presOf" srcId="{20646FCE-705B-44A0-BB1A-2EC7AA2A4E2E}" destId="{2509FA75-0014-4BF4-98C1-5D1DB43FCDC2}" srcOrd="1" destOrd="0" presId="urn:microsoft.com/office/officeart/2005/8/layout/process1"/>
    <dgm:cxn modelId="{896439DF-6BDF-4770-BAA4-C6EE18DA68AA}" type="presOf" srcId="{FF1D812A-46AC-4DAD-9D1D-5E7F7CF594A2}" destId="{B057702A-0CBB-4C50-ACC4-7C2E848623E7}" srcOrd="0" destOrd="0" presId="urn:microsoft.com/office/officeart/2005/8/layout/process1"/>
    <dgm:cxn modelId="{E125E22F-4A0D-4560-9C44-C8F4AC1FF211}" type="presOf" srcId="{06178BE7-8D27-41F5-A65A-4D98E9DB63FD}" destId="{FF98E716-3DA5-4B4A-B765-410C97872A7F}" srcOrd="0" destOrd="0" presId="urn:microsoft.com/office/officeart/2005/8/layout/process1"/>
    <dgm:cxn modelId="{9994B58A-E131-41D2-839D-20122067DE1A}" type="presOf" srcId="{92D52AC9-EA34-475B-8E11-D7558B66CAFC}" destId="{465292F9-674A-4E2D-9BEE-9970FE2B31E5}" srcOrd="1" destOrd="0" presId="urn:microsoft.com/office/officeart/2005/8/layout/process1"/>
    <dgm:cxn modelId="{F4FEA611-8B5A-456C-9F84-A28289F8B120}" type="presOf" srcId="{C2A03412-7A86-46AA-8DFB-C2E3240B296F}" destId="{21B9CB86-07E8-4748-B26B-05CC586D5445}"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AA4FCBEE-CDF0-4FBF-8832-AD7AD24CE850}" type="presOf" srcId="{90EB916C-B489-422B-94D2-5B5CD0BA0924}" destId="{EEE0AE1E-1F08-42AE-8717-E5F14D0FFFB3}" srcOrd="0" destOrd="0" presId="urn:microsoft.com/office/officeart/2005/8/layout/process1"/>
    <dgm:cxn modelId="{87401759-6DF1-41CE-A21A-18DB3836CA72}" type="presOf" srcId="{EB6FC82E-1B19-488C-A632-D75954DA5089}" destId="{53D723DB-08EA-4C67-A083-1E84675A5EC9}" srcOrd="0" destOrd="0" presId="urn:microsoft.com/office/officeart/2005/8/layout/process1"/>
    <dgm:cxn modelId="{133DD733-6326-4F71-977E-84E2056E92E8}" type="presOf" srcId="{7F63495B-E1DD-4AD2-94A2-E86E532CFC36}" destId="{4BACDF9A-8DCC-45C0-976F-1A8C11DB23B7}" srcOrd="0" destOrd="0" presId="urn:microsoft.com/office/officeart/2005/8/layout/process1"/>
    <dgm:cxn modelId="{976669F3-9FF9-4507-BC9D-33DE33EC77B8}" type="presOf" srcId="{20646FCE-705B-44A0-BB1A-2EC7AA2A4E2E}" destId="{37D8FB20-EAFA-47CA-A169-B9766F3E1E36}" srcOrd="0" destOrd="0" presId="urn:microsoft.com/office/officeart/2005/8/layout/process1"/>
    <dgm:cxn modelId="{61483C3E-8A2B-410B-90E0-2AD209C0D8C8}" type="presOf" srcId="{06178BE7-8D27-41F5-A65A-4D98E9DB63FD}" destId="{22058855-13C9-4F9E-99CA-BF1D24F161FF}" srcOrd="1" destOrd="0" presId="urn:microsoft.com/office/officeart/2005/8/layout/process1"/>
    <dgm:cxn modelId="{1224BC75-D288-4A83-B1CF-965D939CAA9E}" type="presParOf" srcId="{B057702A-0CBB-4C50-ACC4-7C2E848623E7}" destId="{21B9CB86-07E8-4748-B26B-05CC586D5445}" srcOrd="0" destOrd="0" presId="urn:microsoft.com/office/officeart/2005/8/layout/process1"/>
    <dgm:cxn modelId="{C41DA412-796C-42EF-8876-D0B8636CFFAB}" type="presParOf" srcId="{B057702A-0CBB-4C50-ACC4-7C2E848623E7}" destId="{FF98E716-3DA5-4B4A-B765-410C97872A7F}" srcOrd="1" destOrd="0" presId="urn:microsoft.com/office/officeart/2005/8/layout/process1"/>
    <dgm:cxn modelId="{DC1D0679-82BF-4326-8847-4976BAC0A17B}" type="presParOf" srcId="{FF98E716-3DA5-4B4A-B765-410C97872A7F}" destId="{22058855-13C9-4F9E-99CA-BF1D24F161FF}" srcOrd="0" destOrd="0" presId="urn:microsoft.com/office/officeart/2005/8/layout/process1"/>
    <dgm:cxn modelId="{7B467B31-81FF-4608-A1CB-7F3D524D70A3}" type="presParOf" srcId="{B057702A-0CBB-4C50-ACC4-7C2E848623E7}" destId="{53D723DB-08EA-4C67-A083-1E84675A5EC9}" srcOrd="2" destOrd="0" presId="urn:microsoft.com/office/officeart/2005/8/layout/process1"/>
    <dgm:cxn modelId="{C6973D2B-2280-40E8-A768-9F1CD266E10A}" type="presParOf" srcId="{B057702A-0CBB-4C50-ACC4-7C2E848623E7}" destId="{4F8282E8-73A7-4E44-B934-4359F7D10754}" srcOrd="3" destOrd="0" presId="urn:microsoft.com/office/officeart/2005/8/layout/process1"/>
    <dgm:cxn modelId="{FE58133F-E475-4D83-813F-D1C774672155}" type="presParOf" srcId="{4F8282E8-73A7-4E44-B934-4359F7D10754}" destId="{465292F9-674A-4E2D-9BEE-9970FE2B31E5}" srcOrd="0" destOrd="0" presId="urn:microsoft.com/office/officeart/2005/8/layout/process1"/>
    <dgm:cxn modelId="{DCCAF263-222F-4710-B665-42734BBB9C1D}" type="presParOf" srcId="{B057702A-0CBB-4C50-ACC4-7C2E848623E7}" destId="{4BACDF9A-8DCC-45C0-976F-1A8C11DB23B7}" srcOrd="4" destOrd="0" presId="urn:microsoft.com/office/officeart/2005/8/layout/process1"/>
    <dgm:cxn modelId="{AA6B3587-8654-49E8-83B0-A886FDC4D66F}" type="presParOf" srcId="{B057702A-0CBB-4C50-ACC4-7C2E848623E7}" destId="{37D8FB20-EAFA-47CA-A169-B9766F3E1E36}" srcOrd="5" destOrd="0" presId="urn:microsoft.com/office/officeart/2005/8/layout/process1"/>
    <dgm:cxn modelId="{85CEA46E-B1BB-4588-B158-8CB369F1ED2E}" type="presParOf" srcId="{37D8FB20-EAFA-47CA-A169-B9766F3E1E36}" destId="{2509FA75-0014-4BF4-98C1-5D1DB43FCDC2}" srcOrd="0" destOrd="0" presId="urn:microsoft.com/office/officeart/2005/8/layout/process1"/>
    <dgm:cxn modelId="{126103BE-57A7-4016-854D-BF641B598222}"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FFC6BF39-AD36-457F-AF10-860369A648F0}" type="presOf" srcId="{7F63495B-E1DD-4AD2-94A2-E86E532CFC36}" destId="{4BACDF9A-8DCC-45C0-976F-1A8C11DB23B7}"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9D9E7850-BF3C-4451-A1DA-D0A285BB7991}" type="presOf" srcId="{C2A03412-7A86-46AA-8DFB-C2E3240B296F}" destId="{21B9CB86-07E8-4748-B26B-05CC586D5445}" srcOrd="0" destOrd="0" presId="urn:microsoft.com/office/officeart/2005/8/layout/process1"/>
    <dgm:cxn modelId="{EFD2E49E-4A85-4C5E-904E-D4EC3DF6CD2D}" type="presOf" srcId="{92D52AC9-EA34-475B-8E11-D7558B66CAFC}" destId="{4F8282E8-73A7-4E44-B934-4359F7D10754}" srcOrd="0" destOrd="0" presId="urn:microsoft.com/office/officeart/2005/8/layout/process1"/>
    <dgm:cxn modelId="{40522970-0BC5-48A1-AE92-F14D265057C7}" type="presOf" srcId="{EB6FC82E-1B19-488C-A632-D75954DA5089}" destId="{53D723DB-08EA-4C67-A083-1E84675A5EC9}" srcOrd="0" destOrd="0" presId="urn:microsoft.com/office/officeart/2005/8/layout/process1"/>
    <dgm:cxn modelId="{6B2627B7-9187-4587-B5F5-3FF960FAAF0F}" type="presOf" srcId="{06178BE7-8D27-41F5-A65A-4D98E9DB63FD}" destId="{22058855-13C9-4F9E-99CA-BF1D24F161FF}" srcOrd="1" destOrd="0" presId="urn:microsoft.com/office/officeart/2005/8/layout/process1"/>
    <dgm:cxn modelId="{5DC51244-E0DF-4AF1-9BEF-C089FD5E5FAC}" type="presOf" srcId="{20646FCE-705B-44A0-BB1A-2EC7AA2A4E2E}" destId="{37D8FB20-EAFA-47CA-A169-B9766F3E1E36}" srcOrd="0" destOrd="0" presId="urn:microsoft.com/office/officeart/2005/8/layout/process1"/>
    <dgm:cxn modelId="{C7AB6C19-7E54-437A-8B17-514B26A53306}" type="presOf" srcId="{FF1D812A-46AC-4DAD-9D1D-5E7F7CF594A2}" destId="{B057702A-0CBB-4C50-ACC4-7C2E848623E7}" srcOrd="0" destOrd="0" presId="urn:microsoft.com/office/officeart/2005/8/layout/process1"/>
    <dgm:cxn modelId="{4A0EEF49-D89E-4186-9802-8614621EE260}" type="presOf" srcId="{20646FCE-705B-44A0-BB1A-2EC7AA2A4E2E}" destId="{2509FA75-0014-4BF4-98C1-5D1DB43FCDC2}" srcOrd="1" destOrd="0" presId="urn:microsoft.com/office/officeart/2005/8/layout/process1"/>
    <dgm:cxn modelId="{ABB91867-6750-4D8F-94F4-FDACFE0D32F5}" type="presOf" srcId="{92D52AC9-EA34-475B-8E11-D7558B66CAFC}" destId="{465292F9-674A-4E2D-9BEE-9970FE2B31E5}" srcOrd="1" destOrd="0" presId="urn:microsoft.com/office/officeart/2005/8/layout/process1"/>
    <dgm:cxn modelId="{01ADAD08-209D-4A1A-AFF1-B54BEEDD0A99}" type="presOf" srcId="{06178BE7-8D27-41F5-A65A-4D98E9DB63FD}" destId="{FF98E716-3DA5-4B4A-B765-410C97872A7F}" srcOrd="0" destOrd="0" presId="urn:microsoft.com/office/officeart/2005/8/layout/process1"/>
    <dgm:cxn modelId="{C38D892B-DC38-4F78-AF84-C6B6F4DE2003}" type="presOf" srcId="{90EB916C-B489-422B-94D2-5B5CD0BA0924}" destId="{EEE0AE1E-1F08-42AE-8717-E5F14D0FFFB3}" srcOrd="0" destOrd="0" presId="urn:microsoft.com/office/officeart/2005/8/layout/process1"/>
    <dgm:cxn modelId="{B2DE738D-042A-4358-A154-D763F17AF010}" type="presParOf" srcId="{B057702A-0CBB-4C50-ACC4-7C2E848623E7}" destId="{21B9CB86-07E8-4748-B26B-05CC586D5445}" srcOrd="0" destOrd="0" presId="urn:microsoft.com/office/officeart/2005/8/layout/process1"/>
    <dgm:cxn modelId="{FFE72AD7-91B0-446C-BCC8-8FE9074F670A}" type="presParOf" srcId="{B057702A-0CBB-4C50-ACC4-7C2E848623E7}" destId="{FF98E716-3DA5-4B4A-B765-410C97872A7F}" srcOrd="1" destOrd="0" presId="urn:microsoft.com/office/officeart/2005/8/layout/process1"/>
    <dgm:cxn modelId="{D7C7927C-4BA7-46A6-B1C1-DCF8E0808E67}" type="presParOf" srcId="{FF98E716-3DA5-4B4A-B765-410C97872A7F}" destId="{22058855-13C9-4F9E-99CA-BF1D24F161FF}" srcOrd="0" destOrd="0" presId="urn:microsoft.com/office/officeart/2005/8/layout/process1"/>
    <dgm:cxn modelId="{794047B6-EB7C-4EA8-AE43-13E1343000E0}" type="presParOf" srcId="{B057702A-0CBB-4C50-ACC4-7C2E848623E7}" destId="{53D723DB-08EA-4C67-A083-1E84675A5EC9}" srcOrd="2" destOrd="0" presId="urn:microsoft.com/office/officeart/2005/8/layout/process1"/>
    <dgm:cxn modelId="{7BA8C48F-92F9-4881-96E3-C6C8776B4F9C}" type="presParOf" srcId="{B057702A-0CBB-4C50-ACC4-7C2E848623E7}" destId="{4F8282E8-73A7-4E44-B934-4359F7D10754}" srcOrd="3" destOrd="0" presId="urn:microsoft.com/office/officeart/2005/8/layout/process1"/>
    <dgm:cxn modelId="{AB91592F-FA70-41C2-A4F7-4AE6377A83D2}" type="presParOf" srcId="{4F8282E8-73A7-4E44-B934-4359F7D10754}" destId="{465292F9-674A-4E2D-9BEE-9970FE2B31E5}" srcOrd="0" destOrd="0" presId="urn:microsoft.com/office/officeart/2005/8/layout/process1"/>
    <dgm:cxn modelId="{A93F0AC5-5DDB-40ED-8A97-DA55498EAD50}" type="presParOf" srcId="{B057702A-0CBB-4C50-ACC4-7C2E848623E7}" destId="{4BACDF9A-8DCC-45C0-976F-1A8C11DB23B7}" srcOrd="4" destOrd="0" presId="urn:microsoft.com/office/officeart/2005/8/layout/process1"/>
    <dgm:cxn modelId="{6F8EA6E6-4A0C-4F2E-B9F1-7D76304F3E1F}" type="presParOf" srcId="{B057702A-0CBB-4C50-ACC4-7C2E848623E7}" destId="{37D8FB20-EAFA-47CA-A169-B9766F3E1E36}" srcOrd="5" destOrd="0" presId="urn:microsoft.com/office/officeart/2005/8/layout/process1"/>
    <dgm:cxn modelId="{B693392D-FF7F-47DB-8556-E5503B8254AD}" type="presParOf" srcId="{37D8FB20-EAFA-47CA-A169-B9766F3E1E36}" destId="{2509FA75-0014-4BF4-98C1-5D1DB43FCDC2}" srcOrd="0" destOrd="0" presId="urn:microsoft.com/office/officeart/2005/8/layout/process1"/>
    <dgm:cxn modelId="{F306E760-BAC3-445F-A8CB-35B4E86176B4}"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19C638FA-4519-4244-A26B-A684AD66332B}" type="presOf" srcId="{FF1D812A-46AC-4DAD-9D1D-5E7F7CF594A2}" destId="{B057702A-0CBB-4C50-ACC4-7C2E848623E7}"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F28EACE9-B3E1-4BA4-ABD1-F8510BC55485}" type="presOf" srcId="{20646FCE-705B-44A0-BB1A-2EC7AA2A4E2E}" destId="{2509FA75-0014-4BF4-98C1-5D1DB43FCDC2}"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FE5207A3-7E8B-499D-AA7B-295E5EDBE9C7}" type="presOf" srcId="{90EB916C-B489-422B-94D2-5B5CD0BA0924}" destId="{EEE0AE1E-1F08-42AE-8717-E5F14D0FFFB3}" srcOrd="0" destOrd="0" presId="urn:microsoft.com/office/officeart/2005/8/layout/process1"/>
    <dgm:cxn modelId="{D9E80011-3641-4331-9326-666FC069E395}" type="presOf" srcId="{7F63495B-E1DD-4AD2-94A2-E86E532CFC36}" destId="{4BACDF9A-8DCC-45C0-976F-1A8C11DB23B7}" srcOrd="0" destOrd="0" presId="urn:microsoft.com/office/officeart/2005/8/layout/process1"/>
    <dgm:cxn modelId="{773629D2-4B69-409C-A15C-2AE45A934BA0}" type="presOf" srcId="{06178BE7-8D27-41F5-A65A-4D98E9DB63FD}" destId="{FF98E716-3DA5-4B4A-B765-410C97872A7F}" srcOrd="0" destOrd="0" presId="urn:microsoft.com/office/officeart/2005/8/layout/process1"/>
    <dgm:cxn modelId="{3E9F1B8C-8C62-46E7-9F59-D6E92B2D9B36}" type="presOf" srcId="{92D52AC9-EA34-475B-8E11-D7558B66CAFC}" destId="{465292F9-674A-4E2D-9BEE-9970FE2B31E5}" srcOrd="1" destOrd="0" presId="urn:microsoft.com/office/officeart/2005/8/layout/process1"/>
    <dgm:cxn modelId="{D276CCED-6CDF-4525-8DAD-E6F49D4C49AC}" type="presOf" srcId="{06178BE7-8D27-41F5-A65A-4D98E9DB63FD}" destId="{22058855-13C9-4F9E-99CA-BF1D24F161FF}" srcOrd="1" destOrd="0" presId="urn:microsoft.com/office/officeart/2005/8/layout/process1"/>
    <dgm:cxn modelId="{32B7F326-99BA-4F84-A936-35E85377E114}" type="presOf" srcId="{C2A03412-7A86-46AA-8DFB-C2E3240B296F}" destId="{21B9CB86-07E8-4748-B26B-05CC586D5445}" srcOrd="0" destOrd="0" presId="urn:microsoft.com/office/officeart/2005/8/layout/process1"/>
    <dgm:cxn modelId="{A6745FFE-C147-47F3-A24F-B4E77DC91B27}" type="presOf" srcId="{20646FCE-705B-44A0-BB1A-2EC7AA2A4E2E}" destId="{37D8FB20-EAFA-47CA-A169-B9766F3E1E36}" srcOrd="0" destOrd="0" presId="urn:microsoft.com/office/officeart/2005/8/layout/process1"/>
    <dgm:cxn modelId="{718AAFC1-5C93-4738-8053-4BFF973818D9}" type="presOf" srcId="{92D52AC9-EA34-475B-8E11-D7558B66CAFC}" destId="{4F8282E8-73A7-4E44-B934-4359F7D10754}" srcOrd="0" destOrd="0" presId="urn:microsoft.com/office/officeart/2005/8/layout/process1"/>
    <dgm:cxn modelId="{9124F7D8-33D8-4D08-A30F-181C07988A7B}" type="presOf" srcId="{EB6FC82E-1B19-488C-A632-D75954DA5089}" destId="{53D723DB-08EA-4C67-A083-1E84675A5EC9}" srcOrd="0" destOrd="0" presId="urn:microsoft.com/office/officeart/2005/8/layout/process1"/>
    <dgm:cxn modelId="{F6DAB20B-14F9-4E17-AB83-D2E6804BDCFE}" type="presParOf" srcId="{B057702A-0CBB-4C50-ACC4-7C2E848623E7}" destId="{21B9CB86-07E8-4748-B26B-05CC586D5445}" srcOrd="0" destOrd="0" presId="urn:microsoft.com/office/officeart/2005/8/layout/process1"/>
    <dgm:cxn modelId="{999C9385-DA90-4F04-BFA1-6ADCEF3615EF}" type="presParOf" srcId="{B057702A-0CBB-4C50-ACC4-7C2E848623E7}" destId="{FF98E716-3DA5-4B4A-B765-410C97872A7F}" srcOrd="1" destOrd="0" presId="urn:microsoft.com/office/officeart/2005/8/layout/process1"/>
    <dgm:cxn modelId="{191734C3-87B2-4C71-83E4-98BDC517FD1A}" type="presParOf" srcId="{FF98E716-3DA5-4B4A-B765-410C97872A7F}" destId="{22058855-13C9-4F9E-99CA-BF1D24F161FF}" srcOrd="0" destOrd="0" presId="urn:microsoft.com/office/officeart/2005/8/layout/process1"/>
    <dgm:cxn modelId="{B8795E36-04A8-4122-92CA-04D07AF560D5}" type="presParOf" srcId="{B057702A-0CBB-4C50-ACC4-7C2E848623E7}" destId="{53D723DB-08EA-4C67-A083-1E84675A5EC9}" srcOrd="2" destOrd="0" presId="urn:microsoft.com/office/officeart/2005/8/layout/process1"/>
    <dgm:cxn modelId="{0585E7CA-725E-494D-917E-4542EF589AD3}" type="presParOf" srcId="{B057702A-0CBB-4C50-ACC4-7C2E848623E7}" destId="{4F8282E8-73A7-4E44-B934-4359F7D10754}" srcOrd="3" destOrd="0" presId="urn:microsoft.com/office/officeart/2005/8/layout/process1"/>
    <dgm:cxn modelId="{6B59B5AB-8101-4E6C-80B6-AAFD773BA733}" type="presParOf" srcId="{4F8282E8-73A7-4E44-B934-4359F7D10754}" destId="{465292F9-674A-4E2D-9BEE-9970FE2B31E5}" srcOrd="0" destOrd="0" presId="urn:microsoft.com/office/officeart/2005/8/layout/process1"/>
    <dgm:cxn modelId="{6718F7E1-EE8B-4436-87E3-0797B2E1FF62}" type="presParOf" srcId="{B057702A-0CBB-4C50-ACC4-7C2E848623E7}" destId="{4BACDF9A-8DCC-45C0-976F-1A8C11DB23B7}" srcOrd="4" destOrd="0" presId="urn:microsoft.com/office/officeart/2005/8/layout/process1"/>
    <dgm:cxn modelId="{00CFFD7A-4A57-4CDA-B4D3-3BBE6E8C01EB}" type="presParOf" srcId="{B057702A-0CBB-4C50-ACC4-7C2E848623E7}" destId="{37D8FB20-EAFA-47CA-A169-B9766F3E1E36}" srcOrd="5" destOrd="0" presId="urn:microsoft.com/office/officeart/2005/8/layout/process1"/>
    <dgm:cxn modelId="{01499AB1-C4F0-41D5-A05F-A3789B89D148}" type="presParOf" srcId="{37D8FB20-EAFA-47CA-A169-B9766F3E1E36}" destId="{2509FA75-0014-4BF4-98C1-5D1DB43FCDC2}" srcOrd="0" destOrd="0" presId="urn:microsoft.com/office/officeart/2005/8/layout/process1"/>
    <dgm:cxn modelId="{C027B2D0-000C-47CE-9B5E-CF29E87E4AEB}"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05A99427-3A39-4FA0-AB0E-5B240744980F}" type="presOf" srcId="{06178BE7-8D27-41F5-A65A-4D98E9DB63FD}" destId="{22058855-13C9-4F9E-99CA-BF1D24F161FF}"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93F2FAA7-55D3-4EA3-BC47-63EAF1D8C9B0}" type="presOf" srcId="{EB6FC82E-1B19-488C-A632-D75954DA5089}" destId="{53D723DB-08EA-4C67-A083-1E84675A5EC9}"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D0115114-D0E0-4F93-9F09-DD376846D083}" type="presOf" srcId="{7F63495B-E1DD-4AD2-94A2-E86E532CFC36}" destId="{4BACDF9A-8DCC-45C0-976F-1A8C11DB23B7}" srcOrd="0" destOrd="0" presId="urn:microsoft.com/office/officeart/2005/8/layout/process1"/>
    <dgm:cxn modelId="{2386DE88-DF2D-4F34-BE81-3741629D0B48}" type="presOf" srcId="{20646FCE-705B-44A0-BB1A-2EC7AA2A4E2E}" destId="{2509FA75-0014-4BF4-98C1-5D1DB43FCDC2}" srcOrd="1" destOrd="0" presId="urn:microsoft.com/office/officeart/2005/8/layout/process1"/>
    <dgm:cxn modelId="{0C6BCF99-8E77-4AE3-9418-7EFDDB011982}" type="presOf" srcId="{92D52AC9-EA34-475B-8E11-D7558B66CAFC}" destId="{4F8282E8-73A7-4E44-B934-4359F7D10754}" srcOrd="0" destOrd="0" presId="urn:microsoft.com/office/officeart/2005/8/layout/process1"/>
    <dgm:cxn modelId="{031133F9-F7CE-44E1-AEF9-834E0BBC1874}" type="presOf" srcId="{20646FCE-705B-44A0-BB1A-2EC7AA2A4E2E}" destId="{37D8FB20-EAFA-47CA-A169-B9766F3E1E36}" srcOrd="0" destOrd="0" presId="urn:microsoft.com/office/officeart/2005/8/layout/process1"/>
    <dgm:cxn modelId="{0C958CB9-07AB-4301-B27E-0015DB5115B8}" type="presOf" srcId="{06178BE7-8D27-41F5-A65A-4D98E9DB63FD}" destId="{FF98E716-3DA5-4B4A-B765-410C97872A7F}" srcOrd="0" destOrd="0" presId="urn:microsoft.com/office/officeart/2005/8/layout/process1"/>
    <dgm:cxn modelId="{5ACF5A36-E0B6-405B-BFC8-F2DEC4772924}" type="presOf" srcId="{FF1D812A-46AC-4DAD-9D1D-5E7F7CF594A2}" destId="{B057702A-0CBB-4C50-ACC4-7C2E848623E7}" srcOrd="0" destOrd="0" presId="urn:microsoft.com/office/officeart/2005/8/layout/process1"/>
    <dgm:cxn modelId="{81B1D08A-E416-42C2-A79A-244F7D6B8431}" type="presOf" srcId="{92D52AC9-EA34-475B-8E11-D7558B66CAFC}" destId="{465292F9-674A-4E2D-9BEE-9970FE2B31E5}" srcOrd="1" destOrd="0" presId="urn:microsoft.com/office/officeart/2005/8/layout/process1"/>
    <dgm:cxn modelId="{322634DB-E8C4-476C-90FC-82EB6A0CCB63}" type="presOf" srcId="{C2A03412-7A86-46AA-8DFB-C2E3240B296F}" destId="{21B9CB86-07E8-4748-B26B-05CC586D5445}" srcOrd="0" destOrd="0" presId="urn:microsoft.com/office/officeart/2005/8/layout/process1"/>
    <dgm:cxn modelId="{C37823C4-5CFF-401A-B503-09A1F14B4FBE}" type="presOf" srcId="{90EB916C-B489-422B-94D2-5B5CD0BA0924}" destId="{EEE0AE1E-1F08-42AE-8717-E5F14D0FFFB3}" srcOrd="0" destOrd="0" presId="urn:microsoft.com/office/officeart/2005/8/layout/process1"/>
    <dgm:cxn modelId="{457B5753-EBB3-4CD2-96D2-70DDE9B3FE26}" type="presParOf" srcId="{B057702A-0CBB-4C50-ACC4-7C2E848623E7}" destId="{21B9CB86-07E8-4748-B26B-05CC586D5445}" srcOrd="0" destOrd="0" presId="urn:microsoft.com/office/officeart/2005/8/layout/process1"/>
    <dgm:cxn modelId="{6DB1F942-D52C-42AF-A88C-26251DBAF29A}" type="presParOf" srcId="{B057702A-0CBB-4C50-ACC4-7C2E848623E7}" destId="{FF98E716-3DA5-4B4A-B765-410C97872A7F}" srcOrd="1" destOrd="0" presId="urn:microsoft.com/office/officeart/2005/8/layout/process1"/>
    <dgm:cxn modelId="{57E7CA6D-0E70-4CA4-ABD1-478C432E6C47}" type="presParOf" srcId="{FF98E716-3DA5-4B4A-B765-410C97872A7F}" destId="{22058855-13C9-4F9E-99CA-BF1D24F161FF}" srcOrd="0" destOrd="0" presId="urn:microsoft.com/office/officeart/2005/8/layout/process1"/>
    <dgm:cxn modelId="{E24D2057-BF22-407E-B5A1-DD315A3DB743}" type="presParOf" srcId="{B057702A-0CBB-4C50-ACC4-7C2E848623E7}" destId="{53D723DB-08EA-4C67-A083-1E84675A5EC9}" srcOrd="2" destOrd="0" presId="urn:microsoft.com/office/officeart/2005/8/layout/process1"/>
    <dgm:cxn modelId="{EC8F083E-971C-49BE-80A0-B628F2E0151B}" type="presParOf" srcId="{B057702A-0CBB-4C50-ACC4-7C2E848623E7}" destId="{4F8282E8-73A7-4E44-B934-4359F7D10754}" srcOrd="3" destOrd="0" presId="urn:microsoft.com/office/officeart/2005/8/layout/process1"/>
    <dgm:cxn modelId="{9596A48B-406B-4DB9-919F-82A1E0F6B43A}" type="presParOf" srcId="{4F8282E8-73A7-4E44-B934-4359F7D10754}" destId="{465292F9-674A-4E2D-9BEE-9970FE2B31E5}" srcOrd="0" destOrd="0" presId="urn:microsoft.com/office/officeart/2005/8/layout/process1"/>
    <dgm:cxn modelId="{2BA03580-1771-4F45-B627-A6AA8B8D0AA3}" type="presParOf" srcId="{B057702A-0CBB-4C50-ACC4-7C2E848623E7}" destId="{4BACDF9A-8DCC-45C0-976F-1A8C11DB23B7}" srcOrd="4" destOrd="0" presId="urn:microsoft.com/office/officeart/2005/8/layout/process1"/>
    <dgm:cxn modelId="{89AA22CF-5479-45E6-AAE2-FB72410D26AF}" type="presParOf" srcId="{B057702A-0CBB-4C50-ACC4-7C2E848623E7}" destId="{37D8FB20-EAFA-47CA-A169-B9766F3E1E36}" srcOrd="5" destOrd="0" presId="urn:microsoft.com/office/officeart/2005/8/layout/process1"/>
    <dgm:cxn modelId="{3F200CCD-0C1D-4F84-A4F3-7722020F5D54}" type="presParOf" srcId="{37D8FB20-EAFA-47CA-A169-B9766F3E1E36}" destId="{2509FA75-0014-4BF4-98C1-5D1DB43FCDC2}" srcOrd="0" destOrd="0" presId="urn:microsoft.com/office/officeart/2005/8/layout/process1"/>
    <dgm:cxn modelId="{ABE5F161-A9C2-47F3-BD67-1434819305B1}"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628CE888-3E45-4FD6-9386-F4F6B337B182}" type="presOf" srcId="{20646FCE-705B-44A0-BB1A-2EC7AA2A4E2E}" destId="{2509FA75-0014-4BF4-98C1-5D1DB43FCDC2}"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469CA96D-55A3-45A0-B557-8B9EBF1B051E}" type="presOf" srcId="{20646FCE-705B-44A0-BB1A-2EC7AA2A4E2E}" destId="{37D8FB20-EAFA-47CA-A169-B9766F3E1E36}"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0E7BD6F4-34AF-420D-9FA7-A58B263E4D67}" type="presOf" srcId="{90EB916C-B489-422B-94D2-5B5CD0BA0924}" destId="{EEE0AE1E-1F08-42AE-8717-E5F14D0FFFB3}" srcOrd="0" destOrd="0" presId="urn:microsoft.com/office/officeart/2005/8/layout/process1"/>
    <dgm:cxn modelId="{0F2ADB50-EE44-40F3-8B5B-B68237AEF68A}" type="presOf" srcId="{06178BE7-8D27-41F5-A65A-4D98E9DB63FD}" destId="{FF98E716-3DA5-4B4A-B765-410C97872A7F}"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C886811A-37D5-4DEA-9F46-E33212A5CBCA}" type="presOf" srcId="{7F63495B-E1DD-4AD2-94A2-E86E532CFC36}" destId="{4BACDF9A-8DCC-45C0-976F-1A8C11DB23B7}"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F118C02C-4309-4041-8BF6-1BF67E6301BA}" type="presOf" srcId="{EB6FC82E-1B19-488C-A632-D75954DA5089}" destId="{53D723DB-08EA-4C67-A083-1E84675A5EC9}" srcOrd="0" destOrd="0" presId="urn:microsoft.com/office/officeart/2005/8/layout/process1"/>
    <dgm:cxn modelId="{3671D66F-0831-4949-8F63-99D226EACE07}" type="presOf" srcId="{C2A03412-7A86-46AA-8DFB-C2E3240B296F}" destId="{21B9CB86-07E8-4748-B26B-05CC586D5445}" srcOrd="0" destOrd="0" presId="urn:microsoft.com/office/officeart/2005/8/layout/process1"/>
    <dgm:cxn modelId="{19448BC3-7E23-4544-98F5-C7AF6BCCEF6C}" type="presOf" srcId="{92D52AC9-EA34-475B-8E11-D7558B66CAFC}" destId="{4F8282E8-73A7-4E44-B934-4359F7D10754}" srcOrd="0" destOrd="0" presId="urn:microsoft.com/office/officeart/2005/8/layout/process1"/>
    <dgm:cxn modelId="{A81404A5-D5B6-4B3A-AAC8-65B9E08DE0C3}" type="presOf" srcId="{92D52AC9-EA34-475B-8E11-D7558B66CAFC}" destId="{465292F9-674A-4E2D-9BEE-9970FE2B31E5}" srcOrd="1" destOrd="0" presId="urn:microsoft.com/office/officeart/2005/8/layout/process1"/>
    <dgm:cxn modelId="{A120D1E6-FC74-442B-9273-5830941D1235}" type="presOf" srcId="{FF1D812A-46AC-4DAD-9D1D-5E7F7CF594A2}" destId="{B057702A-0CBB-4C50-ACC4-7C2E848623E7}" srcOrd="0" destOrd="0" presId="urn:microsoft.com/office/officeart/2005/8/layout/process1"/>
    <dgm:cxn modelId="{40F21F46-9E9A-4CE1-A629-851A0DCD5436}" type="presOf" srcId="{06178BE7-8D27-41F5-A65A-4D98E9DB63FD}" destId="{22058855-13C9-4F9E-99CA-BF1D24F161FF}" srcOrd="1" destOrd="0" presId="urn:microsoft.com/office/officeart/2005/8/layout/process1"/>
    <dgm:cxn modelId="{8ED08C0E-EE22-4752-B23A-2884D2FACEBD}" type="presParOf" srcId="{B057702A-0CBB-4C50-ACC4-7C2E848623E7}" destId="{21B9CB86-07E8-4748-B26B-05CC586D5445}" srcOrd="0" destOrd="0" presId="urn:microsoft.com/office/officeart/2005/8/layout/process1"/>
    <dgm:cxn modelId="{C4D63E92-D788-4078-A839-4B4516316E73}" type="presParOf" srcId="{B057702A-0CBB-4C50-ACC4-7C2E848623E7}" destId="{FF98E716-3DA5-4B4A-B765-410C97872A7F}" srcOrd="1" destOrd="0" presId="urn:microsoft.com/office/officeart/2005/8/layout/process1"/>
    <dgm:cxn modelId="{CC395C59-2653-4CAF-8EDE-D06196B7A3B3}" type="presParOf" srcId="{FF98E716-3DA5-4B4A-B765-410C97872A7F}" destId="{22058855-13C9-4F9E-99CA-BF1D24F161FF}" srcOrd="0" destOrd="0" presId="urn:microsoft.com/office/officeart/2005/8/layout/process1"/>
    <dgm:cxn modelId="{448D302F-C553-4694-8792-D1C7192009D5}" type="presParOf" srcId="{B057702A-0CBB-4C50-ACC4-7C2E848623E7}" destId="{53D723DB-08EA-4C67-A083-1E84675A5EC9}" srcOrd="2" destOrd="0" presId="urn:microsoft.com/office/officeart/2005/8/layout/process1"/>
    <dgm:cxn modelId="{6940E5CD-2921-4837-A87B-516AAEB47A6B}" type="presParOf" srcId="{B057702A-0CBB-4C50-ACC4-7C2E848623E7}" destId="{4F8282E8-73A7-4E44-B934-4359F7D10754}" srcOrd="3" destOrd="0" presId="urn:microsoft.com/office/officeart/2005/8/layout/process1"/>
    <dgm:cxn modelId="{119A6CB0-345C-4D43-9A84-8B6B8BD3F3A2}" type="presParOf" srcId="{4F8282E8-73A7-4E44-B934-4359F7D10754}" destId="{465292F9-674A-4E2D-9BEE-9970FE2B31E5}" srcOrd="0" destOrd="0" presId="urn:microsoft.com/office/officeart/2005/8/layout/process1"/>
    <dgm:cxn modelId="{79987B76-9D51-4A0F-BC52-42A424E50A34}" type="presParOf" srcId="{B057702A-0CBB-4C50-ACC4-7C2E848623E7}" destId="{4BACDF9A-8DCC-45C0-976F-1A8C11DB23B7}" srcOrd="4" destOrd="0" presId="urn:microsoft.com/office/officeart/2005/8/layout/process1"/>
    <dgm:cxn modelId="{94A9EB19-59A6-48BC-B655-58829543889B}" type="presParOf" srcId="{B057702A-0CBB-4C50-ACC4-7C2E848623E7}" destId="{37D8FB20-EAFA-47CA-A169-B9766F3E1E36}" srcOrd="5" destOrd="0" presId="urn:microsoft.com/office/officeart/2005/8/layout/process1"/>
    <dgm:cxn modelId="{5BEC2F1C-9C12-46A3-B217-E281932E73F0}" type="presParOf" srcId="{37D8FB20-EAFA-47CA-A169-B9766F3E1E36}" destId="{2509FA75-0014-4BF4-98C1-5D1DB43FCDC2}" srcOrd="0" destOrd="0" presId="urn:microsoft.com/office/officeart/2005/8/layout/process1"/>
    <dgm:cxn modelId="{4909E268-F756-4A27-9B79-5451CD30ED29}"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6FB41329-5AF6-4B42-B1F0-A2E8530EC75D}" type="presOf" srcId="{20646FCE-705B-44A0-BB1A-2EC7AA2A4E2E}" destId="{2509FA75-0014-4BF4-98C1-5D1DB43FCDC2}"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39FE2DCF-AB5A-4FF5-BA2B-E0A97BD8FF7B}" type="presOf" srcId="{EB6FC82E-1B19-488C-A632-D75954DA5089}" destId="{53D723DB-08EA-4C67-A083-1E84675A5EC9}" srcOrd="0" destOrd="0" presId="urn:microsoft.com/office/officeart/2005/8/layout/process1"/>
    <dgm:cxn modelId="{15B82E0D-D288-4575-9F27-B95E59EFB8FA}" type="presOf" srcId="{92D52AC9-EA34-475B-8E11-D7558B66CAFC}" destId="{465292F9-674A-4E2D-9BEE-9970FE2B31E5}" srcOrd="1" destOrd="0" presId="urn:microsoft.com/office/officeart/2005/8/layout/process1"/>
    <dgm:cxn modelId="{20A4B5B5-9688-4A4C-8D18-7971B4609201}" type="presOf" srcId="{92D52AC9-EA34-475B-8E11-D7558B66CAFC}" destId="{4F8282E8-73A7-4E44-B934-4359F7D10754}"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AA4F2CD0-AC0C-41B2-825D-53416F3F2F66}" type="presOf" srcId="{20646FCE-705B-44A0-BB1A-2EC7AA2A4E2E}" destId="{37D8FB20-EAFA-47CA-A169-B9766F3E1E36}" srcOrd="0" destOrd="0" presId="urn:microsoft.com/office/officeart/2005/8/layout/process1"/>
    <dgm:cxn modelId="{DD1419B5-A7A3-4584-9A20-304340A376F3}" type="presOf" srcId="{FF1D812A-46AC-4DAD-9D1D-5E7F7CF594A2}" destId="{B057702A-0CBB-4C50-ACC4-7C2E848623E7}" srcOrd="0" destOrd="0" presId="urn:microsoft.com/office/officeart/2005/8/layout/process1"/>
    <dgm:cxn modelId="{945860CD-C498-4062-BD7E-53ADE4C230E5}" type="presOf" srcId="{06178BE7-8D27-41F5-A65A-4D98E9DB63FD}" destId="{22058855-13C9-4F9E-99CA-BF1D24F161FF}" srcOrd="1" destOrd="0" presId="urn:microsoft.com/office/officeart/2005/8/layout/process1"/>
    <dgm:cxn modelId="{5C34323F-9975-4BD7-A446-BBFC9F2C94BE}" type="presOf" srcId="{C2A03412-7A86-46AA-8DFB-C2E3240B296F}" destId="{21B9CB86-07E8-4748-B26B-05CC586D5445}" srcOrd="0" destOrd="0" presId="urn:microsoft.com/office/officeart/2005/8/layout/process1"/>
    <dgm:cxn modelId="{86E2D3C2-C066-4994-AB30-ADDFE01BB8ED}" type="presOf" srcId="{90EB916C-B489-422B-94D2-5B5CD0BA0924}" destId="{EEE0AE1E-1F08-42AE-8717-E5F14D0FFFB3}" srcOrd="0" destOrd="0" presId="urn:microsoft.com/office/officeart/2005/8/layout/process1"/>
    <dgm:cxn modelId="{823D1525-8293-4512-BD1D-5C1521F2D12A}" type="presOf" srcId="{06178BE7-8D27-41F5-A65A-4D98E9DB63FD}" destId="{FF98E716-3DA5-4B4A-B765-410C97872A7F}" srcOrd="0" destOrd="0" presId="urn:microsoft.com/office/officeart/2005/8/layout/process1"/>
    <dgm:cxn modelId="{17806E0B-61E3-46C0-B438-4498E7613A9C}" type="presOf" srcId="{7F63495B-E1DD-4AD2-94A2-E86E532CFC36}" destId="{4BACDF9A-8DCC-45C0-976F-1A8C11DB23B7}" srcOrd="0" destOrd="0" presId="urn:microsoft.com/office/officeart/2005/8/layout/process1"/>
    <dgm:cxn modelId="{9600FC0F-E86C-480B-943A-0335BA317CCA}" type="presParOf" srcId="{B057702A-0CBB-4C50-ACC4-7C2E848623E7}" destId="{21B9CB86-07E8-4748-B26B-05CC586D5445}" srcOrd="0" destOrd="0" presId="urn:microsoft.com/office/officeart/2005/8/layout/process1"/>
    <dgm:cxn modelId="{59FA7D6A-0D27-4BB5-AD67-13CC979128DD}" type="presParOf" srcId="{B057702A-0CBB-4C50-ACC4-7C2E848623E7}" destId="{FF98E716-3DA5-4B4A-B765-410C97872A7F}" srcOrd="1" destOrd="0" presId="urn:microsoft.com/office/officeart/2005/8/layout/process1"/>
    <dgm:cxn modelId="{BC4D1E6E-4BCB-4369-B355-896D695D6256}" type="presParOf" srcId="{FF98E716-3DA5-4B4A-B765-410C97872A7F}" destId="{22058855-13C9-4F9E-99CA-BF1D24F161FF}" srcOrd="0" destOrd="0" presId="urn:microsoft.com/office/officeart/2005/8/layout/process1"/>
    <dgm:cxn modelId="{C3F874DF-CACB-45C8-9E51-EC992E89A7AB}" type="presParOf" srcId="{B057702A-0CBB-4C50-ACC4-7C2E848623E7}" destId="{53D723DB-08EA-4C67-A083-1E84675A5EC9}" srcOrd="2" destOrd="0" presId="urn:microsoft.com/office/officeart/2005/8/layout/process1"/>
    <dgm:cxn modelId="{2813C23F-F15B-42DD-A0E8-E805B8CE590C}" type="presParOf" srcId="{B057702A-0CBB-4C50-ACC4-7C2E848623E7}" destId="{4F8282E8-73A7-4E44-B934-4359F7D10754}" srcOrd="3" destOrd="0" presId="urn:microsoft.com/office/officeart/2005/8/layout/process1"/>
    <dgm:cxn modelId="{11EBEDB0-9C82-401A-A077-C54A37C969EE}" type="presParOf" srcId="{4F8282E8-73A7-4E44-B934-4359F7D10754}" destId="{465292F9-674A-4E2D-9BEE-9970FE2B31E5}" srcOrd="0" destOrd="0" presId="urn:microsoft.com/office/officeart/2005/8/layout/process1"/>
    <dgm:cxn modelId="{A34D9EE5-17D8-4D29-83EA-094176C878D3}" type="presParOf" srcId="{B057702A-0CBB-4C50-ACC4-7C2E848623E7}" destId="{4BACDF9A-8DCC-45C0-976F-1A8C11DB23B7}" srcOrd="4" destOrd="0" presId="urn:microsoft.com/office/officeart/2005/8/layout/process1"/>
    <dgm:cxn modelId="{84C5B82D-11D3-49C4-A142-FE886D986390}" type="presParOf" srcId="{B057702A-0CBB-4C50-ACC4-7C2E848623E7}" destId="{37D8FB20-EAFA-47CA-A169-B9766F3E1E36}" srcOrd="5" destOrd="0" presId="urn:microsoft.com/office/officeart/2005/8/layout/process1"/>
    <dgm:cxn modelId="{8FD6DAA3-5CAD-47C1-BF8E-D439C5290B58}" type="presParOf" srcId="{37D8FB20-EAFA-47CA-A169-B9766F3E1E36}" destId="{2509FA75-0014-4BF4-98C1-5D1DB43FCDC2}" srcOrd="0" destOrd="0" presId="urn:microsoft.com/office/officeart/2005/8/layout/process1"/>
    <dgm:cxn modelId="{D005474C-0F87-464F-ACD1-4151D425329D}"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01DB84F-B751-45C3-9813-19FB6D83C66E}" type="presOf" srcId="{06178BE7-8D27-41F5-A65A-4D98E9DB63FD}" destId="{FF98E716-3DA5-4B4A-B765-410C97872A7F}"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F0F05F74-EF8F-4E0C-AB83-68BCFA1A496D}" type="presOf" srcId="{92D52AC9-EA34-475B-8E11-D7558B66CAFC}" destId="{465292F9-674A-4E2D-9BEE-9970FE2B31E5}" srcOrd="1" destOrd="0" presId="urn:microsoft.com/office/officeart/2005/8/layout/process1"/>
    <dgm:cxn modelId="{A4A38CAF-4689-4358-903A-20A230B23D44}" type="presOf" srcId="{20646FCE-705B-44A0-BB1A-2EC7AA2A4E2E}" destId="{37D8FB20-EAFA-47CA-A169-B9766F3E1E36}"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2E0E488-D4FC-47EA-AE3B-3B55EC443D9E}" type="presOf" srcId="{06178BE7-8D27-41F5-A65A-4D98E9DB63FD}" destId="{22058855-13C9-4F9E-99CA-BF1D24F161FF}" srcOrd="1" destOrd="0" presId="urn:microsoft.com/office/officeart/2005/8/layout/process1"/>
    <dgm:cxn modelId="{024029F8-1A35-460D-B0D4-827E90FF9005}" type="presOf" srcId="{92D52AC9-EA34-475B-8E11-D7558B66CAFC}" destId="{4F8282E8-73A7-4E44-B934-4359F7D10754}" srcOrd="0" destOrd="0" presId="urn:microsoft.com/office/officeart/2005/8/layout/process1"/>
    <dgm:cxn modelId="{0BC030EB-BD19-4C0D-ABB5-A28B9DC79CD0}" type="presOf" srcId="{90EB916C-B489-422B-94D2-5B5CD0BA0924}" destId="{EEE0AE1E-1F08-42AE-8717-E5F14D0FFFB3}" srcOrd="0" destOrd="0" presId="urn:microsoft.com/office/officeart/2005/8/layout/process1"/>
    <dgm:cxn modelId="{B04EAF83-3DC4-4F5A-9419-744B68A4E7AF}" type="presOf" srcId="{FF1D812A-46AC-4DAD-9D1D-5E7F7CF594A2}" destId="{B057702A-0CBB-4C50-ACC4-7C2E848623E7}" srcOrd="0" destOrd="0" presId="urn:microsoft.com/office/officeart/2005/8/layout/process1"/>
    <dgm:cxn modelId="{D91594C1-0688-4023-8408-CC06029A4F9C}" type="presOf" srcId="{7F63495B-E1DD-4AD2-94A2-E86E532CFC36}" destId="{4BACDF9A-8DCC-45C0-976F-1A8C11DB23B7}" srcOrd="0" destOrd="0" presId="urn:microsoft.com/office/officeart/2005/8/layout/process1"/>
    <dgm:cxn modelId="{2EEE59BB-3984-4525-81D7-FF3D46EC6038}" type="presOf" srcId="{20646FCE-705B-44A0-BB1A-2EC7AA2A4E2E}" destId="{2509FA75-0014-4BF4-98C1-5D1DB43FCDC2}" srcOrd="1" destOrd="0" presId="urn:microsoft.com/office/officeart/2005/8/layout/process1"/>
    <dgm:cxn modelId="{08789DFF-5186-461C-AA8B-A243FF869DB4}" type="presOf" srcId="{C2A03412-7A86-46AA-8DFB-C2E3240B296F}" destId="{21B9CB86-07E8-4748-B26B-05CC586D5445}" srcOrd="0" destOrd="0" presId="urn:microsoft.com/office/officeart/2005/8/layout/process1"/>
    <dgm:cxn modelId="{DC95B3A1-CB10-43B5-A3D4-83615BC8676D}" type="presOf" srcId="{EB6FC82E-1B19-488C-A632-D75954DA5089}" destId="{53D723DB-08EA-4C67-A083-1E84675A5EC9}" srcOrd="0" destOrd="0" presId="urn:microsoft.com/office/officeart/2005/8/layout/process1"/>
    <dgm:cxn modelId="{9D7BCC6C-41D7-4518-9518-DAC79F585353}" type="presParOf" srcId="{B057702A-0CBB-4C50-ACC4-7C2E848623E7}" destId="{21B9CB86-07E8-4748-B26B-05CC586D5445}" srcOrd="0" destOrd="0" presId="urn:microsoft.com/office/officeart/2005/8/layout/process1"/>
    <dgm:cxn modelId="{D3FB4AF1-29B2-46BE-9948-0526BFE9DD11}" type="presParOf" srcId="{B057702A-0CBB-4C50-ACC4-7C2E848623E7}" destId="{FF98E716-3DA5-4B4A-B765-410C97872A7F}" srcOrd="1" destOrd="0" presId="urn:microsoft.com/office/officeart/2005/8/layout/process1"/>
    <dgm:cxn modelId="{014EED87-1A95-4EB8-92AE-F778F36DA0C1}" type="presParOf" srcId="{FF98E716-3DA5-4B4A-B765-410C97872A7F}" destId="{22058855-13C9-4F9E-99CA-BF1D24F161FF}" srcOrd="0" destOrd="0" presId="urn:microsoft.com/office/officeart/2005/8/layout/process1"/>
    <dgm:cxn modelId="{BB05A7EF-6DC1-4A62-A19F-B816D4158D29}" type="presParOf" srcId="{B057702A-0CBB-4C50-ACC4-7C2E848623E7}" destId="{53D723DB-08EA-4C67-A083-1E84675A5EC9}" srcOrd="2" destOrd="0" presId="urn:microsoft.com/office/officeart/2005/8/layout/process1"/>
    <dgm:cxn modelId="{92A7233C-5734-4226-AFA8-87BF73AD125C}" type="presParOf" srcId="{B057702A-0CBB-4C50-ACC4-7C2E848623E7}" destId="{4F8282E8-73A7-4E44-B934-4359F7D10754}" srcOrd="3" destOrd="0" presId="urn:microsoft.com/office/officeart/2005/8/layout/process1"/>
    <dgm:cxn modelId="{46955185-1A78-41BB-9F6B-B37ECE97126C}" type="presParOf" srcId="{4F8282E8-73A7-4E44-B934-4359F7D10754}" destId="{465292F9-674A-4E2D-9BEE-9970FE2B31E5}" srcOrd="0" destOrd="0" presId="urn:microsoft.com/office/officeart/2005/8/layout/process1"/>
    <dgm:cxn modelId="{564B634E-9DE6-4B66-B102-2C3534B7E00E}" type="presParOf" srcId="{B057702A-0CBB-4C50-ACC4-7C2E848623E7}" destId="{4BACDF9A-8DCC-45C0-976F-1A8C11DB23B7}" srcOrd="4" destOrd="0" presId="urn:microsoft.com/office/officeart/2005/8/layout/process1"/>
    <dgm:cxn modelId="{79739ABA-BFDA-4208-BDBE-FFDA1D9E3CF4}" type="presParOf" srcId="{B057702A-0CBB-4C50-ACC4-7C2E848623E7}" destId="{37D8FB20-EAFA-47CA-A169-B9766F3E1E36}" srcOrd="5" destOrd="0" presId="urn:microsoft.com/office/officeart/2005/8/layout/process1"/>
    <dgm:cxn modelId="{89459B28-EE11-4425-A7E6-9ED480FA30DE}" type="presParOf" srcId="{37D8FB20-EAFA-47CA-A169-B9766F3E1E36}" destId="{2509FA75-0014-4BF4-98C1-5D1DB43FCDC2}" srcOrd="0" destOrd="0" presId="urn:microsoft.com/office/officeart/2005/8/layout/process1"/>
    <dgm:cxn modelId="{95AB8DA5-CB51-4044-BE67-F2F2B3C6156B}"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4108" custLinFactNeighborY="710">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0A0BA40D-CA03-45D8-9CF9-82272832C90F}" type="presOf" srcId="{20646FCE-705B-44A0-BB1A-2EC7AA2A4E2E}" destId="{2509FA75-0014-4BF4-98C1-5D1DB43FCDC2}"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0E6AF674-E35F-4EA3-BE17-7E27D94C0073}" type="presOf" srcId="{C2A03412-7A86-46AA-8DFB-C2E3240B296F}" destId="{21B9CB86-07E8-4748-B26B-05CC586D5445}"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18ED475B-5001-4D74-9542-0E359172FB9F}" type="presOf" srcId="{92D52AC9-EA34-475B-8E11-D7558B66CAFC}" destId="{465292F9-674A-4E2D-9BEE-9970FE2B31E5}"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4FFE251F-6B1C-4D7A-BFDD-3E63DB7A8362}" type="presOf" srcId="{06178BE7-8D27-41F5-A65A-4D98E9DB63FD}" destId="{22058855-13C9-4F9E-99CA-BF1D24F161FF}" srcOrd="1" destOrd="0" presId="urn:microsoft.com/office/officeart/2005/8/layout/process1"/>
    <dgm:cxn modelId="{69F700D9-2968-45DD-BB6F-A6D845CAB281}" type="presOf" srcId="{90EB916C-B489-422B-94D2-5B5CD0BA0924}" destId="{EEE0AE1E-1F08-42AE-8717-E5F14D0FFFB3}" srcOrd="0" destOrd="0" presId="urn:microsoft.com/office/officeart/2005/8/layout/process1"/>
    <dgm:cxn modelId="{CF5FCF7A-0889-45F0-B9A1-FF2253BFA2FF}" type="presOf" srcId="{06178BE7-8D27-41F5-A65A-4D98E9DB63FD}" destId="{FF98E716-3DA5-4B4A-B765-410C97872A7F}" srcOrd="0" destOrd="0" presId="urn:microsoft.com/office/officeart/2005/8/layout/process1"/>
    <dgm:cxn modelId="{989CC4AB-0A65-4718-B3EE-2F8CBD64BB2F}" type="presOf" srcId="{7F63495B-E1DD-4AD2-94A2-E86E532CFC36}" destId="{4BACDF9A-8DCC-45C0-976F-1A8C11DB23B7}" srcOrd="0" destOrd="0" presId="urn:microsoft.com/office/officeart/2005/8/layout/process1"/>
    <dgm:cxn modelId="{F94E5427-77E5-48BC-ADA3-C055E29B5493}" type="presOf" srcId="{92D52AC9-EA34-475B-8E11-D7558B66CAFC}" destId="{4F8282E8-73A7-4E44-B934-4359F7D10754}" srcOrd="0" destOrd="0" presId="urn:microsoft.com/office/officeart/2005/8/layout/process1"/>
    <dgm:cxn modelId="{B2EABB3E-21E0-4521-B842-E9214E835549}" type="presOf" srcId="{20646FCE-705B-44A0-BB1A-2EC7AA2A4E2E}" destId="{37D8FB20-EAFA-47CA-A169-B9766F3E1E36}" srcOrd="0" destOrd="0" presId="urn:microsoft.com/office/officeart/2005/8/layout/process1"/>
    <dgm:cxn modelId="{C856C6DE-565B-4E32-AD6F-7E1027A7137A}" type="presOf" srcId="{EB6FC82E-1B19-488C-A632-D75954DA5089}" destId="{53D723DB-08EA-4C67-A083-1E84675A5EC9}" srcOrd="0" destOrd="0" presId="urn:microsoft.com/office/officeart/2005/8/layout/process1"/>
    <dgm:cxn modelId="{162E894B-846B-4062-B697-D4745AF21C51}" type="presOf" srcId="{FF1D812A-46AC-4DAD-9D1D-5E7F7CF594A2}" destId="{B057702A-0CBB-4C50-ACC4-7C2E848623E7}" srcOrd="0" destOrd="0" presId="urn:microsoft.com/office/officeart/2005/8/layout/process1"/>
    <dgm:cxn modelId="{84FEE8DF-FB35-4CD7-BE70-B7FBB16EC004}" type="presParOf" srcId="{B057702A-0CBB-4C50-ACC4-7C2E848623E7}" destId="{21B9CB86-07E8-4748-B26B-05CC586D5445}" srcOrd="0" destOrd="0" presId="urn:microsoft.com/office/officeart/2005/8/layout/process1"/>
    <dgm:cxn modelId="{41583B6B-73B0-458E-8943-3F0A88CF0DAA}" type="presParOf" srcId="{B057702A-0CBB-4C50-ACC4-7C2E848623E7}" destId="{FF98E716-3DA5-4B4A-B765-410C97872A7F}" srcOrd="1" destOrd="0" presId="urn:microsoft.com/office/officeart/2005/8/layout/process1"/>
    <dgm:cxn modelId="{FD76938E-2330-48C8-8968-C9A1AD44D8F0}" type="presParOf" srcId="{FF98E716-3DA5-4B4A-B765-410C97872A7F}" destId="{22058855-13C9-4F9E-99CA-BF1D24F161FF}" srcOrd="0" destOrd="0" presId="urn:microsoft.com/office/officeart/2005/8/layout/process1"/>
    <dgm:cxn modelId="{27BB1EB1-A0D4-457A-B601-741011E245BE}" type="presParOf" srcId="{B057702A-0CBB-4C50-ACC4-7C2E848623E7}" destId="{53D723DB-08EA-4C67-A083-1E84675A5EC9}" srcOrd="2" destOrd="0" presId="urn:microsoft.com/office/officeart/2005/8/layout/process1"/>
    <dgm:cxn modelId="{FB89EFA9-D234-4FC7-9B28-CE26981D78CA}" type="presParOf" srcId="{B057702A-0CBB-4C50-ACC4-7C2E848623E7}" destId="{4F8282E8-73A7-4E44-B934-4359F7D10754}" srcOrd="3" destOrd="0" presId="urn:microsoft.com/office/officeart/2005/8/layout/process1"/>
    <dgm:cxn modelId="{9975CD55-B70C-4F45-81BF-EE834131D696}" type="presParOf" srcId="{4F8282E8-73A7-4E44-B934-4359F7D10754}" destId="{465292F9-674A-4E2D-9BEE-9970FE2B31E5}" srcOrd="0" destOrd="0" presId="urn:microsoft.com/office/officeart/2005/8/layout/process1"/>
    <dgm:cxn modelId="{B30DF988-497C-485C-98F6-3C2F5DF3E2C4}" type="presParOf" srcId="{B057702A-0CBB-4C50-ACC4-7C2E848623E7}" destId="{4BACDF9A-8DCC-45C0-976F-1A8C11DB23B7}" srcOrd="4" destOrd="0" presId="urn:microsoft.com/office/officeart/2005/8/layout/process1"/>
    <dgm:cxn modelId="{CBE51CDC-E2D0-49E6-A32F-DEA22639809C}" type="presParOf" srcId="{B057702A-0CBB-4C50-ACC4-7C2E848623E7}" destId="{37D8FB20-EAFA-47CA-A169-B9766F3E1E36}" srcOrd="5" destOrd="0" presId="urn:microsoft.com/office/officeart/2005/8/layout/process1"/>
    <dgm:cxn modelId="{EFFB6EFE-10BC-4F79-AEA4-9874511D58F0}" type="presParOf" srcId="{37D8FB20-EAFA-47CA-A169-B9766F3E1E36}" destId="{2509FA75-0014-4BF4-98C1-5D1DB43FCDC2}" srcOrd="0" destOrd="0" presId="urn:microsoft.com/office/officeart/2005/8/layout/process1"/>
    <dgm:cxn modelId="{B5431D1E-9D8A-4837-A2D5-1DE4DC3B98AF}"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CC58E296-319E-4EDD-B1C6-87685BB9DA83}" type="presOf" srcId="{92D52AC9-EA34-475B-8E11-D7558B66CAFC}" destId="{4F8282E8-73A7-4E44-B934-4359F7D10754}" srcOrd="0" destOrd="0" presId="urn:microsoft.com/office/officeart/2005/8/layout/process1"/>
    <dgm:cxn modelId="{359D3C9C-3701-4C3E-8BFB-3ACF4A7B21D9}" type="presOf" srcId="{06178BE7-8D27-41F5-A65A-4D98E9DB63FD}" destId="{FF98E716-3DA5-4B4A-B765-410C97872A7F}"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B6B33A3C-58E3-4BC1-B41F-9BD1CE51315C}" type="presOf" srcId="{92D52AC9-EA34-475B-8E11-D7558B66CAFC}" destId="{465292F9-674A-4E2D-9BEE-9970FE2B31E5}"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82E50FB5-3609-413E-BB5B-FE522600D778}" srcId="{FF1D812A-46AC-4DAD-9D1D-5E7F7CF594A2}" destId="{EB6FC82E-1B19-488C-A632-D75954DA5089}" srcOrd="1" destOrd="0" parTransId="{D85E963B-4BC2-493C-8BFE-F917084BBA13}" sibTransId="{92D52AC9-EA34-475B-8E11-D7558B66CAFC}"/>
    <dgm:cxn modelId="{6AB9A0EB-5F76-47FA-83AF-684B16983F83}" type="presOf" srcId="{C2A03412-7A86-46AA-8DFB-C2E3240B296F}" destId="{21B9CB86-07E8-4748-B26B-05CC586D5445}" srcOrd="0" destOrd="0" presId="urn:microsoft.com/office/officeart/2005/8/layout/process1"/>
    <dgm:cxn modelId="{35A4D8CC-DB90-4DFC-B8E7-78C7015DB004}" type="presOf" srcId="{06178BE7-8D27-41F5-A65A-4D98E9DB63FD}" destId="{22058855-13C9-4F9E-99CA-BF1D24F161FF}" srcOrd="1" destOrd="0" presId="urn:microsoft.com/office/officeart/2005/8/layout/process1"/>
    <dgm:cxn modelId="{8943D0EF-281D-42FF-9627-11411F936A40}" type="presOf" srcId="{7F63495B-E1DD-4AD2-94A2-E86E532CFC36}" destId="{4BACDF9A-8DCC-45C0-976F-1A8C11DB23B7}" srcOrd="0" destOrd="0" presId="urn:microsoft.com/office/officeart/2005/8/layout/process1"/>
    <dgm:cxn modelId="{16E88BD1-0CC9-47BB-A662-1CAD3B41481A}" type="presOf" srcId="{FF1D812A-46AC-4DAD-9D1D-5E7F7CF594A2}" destId="{B057702A-0CBB-4C50-ACC4-7C2E848623E7}" srcOrd="0" destOrd="0" presId="urn:microsoft.com/office/officeart/2005/8/layout/process1"/>
    <dgm:cxn modelId="{31E0872C-C72B-45AC-852D-53D76F6CB988}" type="presOf" srcId="{90EB916C-B489-422B-94D2-5B5CD0BA0924}" destId="{EEE0AE1E-1F08-42AE-8717-E5F14D0FFFB3}"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7DD27FC7-5CC0-45BC-BC4D-18140A257CFA}" type="presOf" srcId="{20646FCE-705B-44A0-BB1A-2EC7AA2A4E2E}" destId="{37D8FB20-EAFA-47CA-A169-B9766F3E1E36}" srcOrd="0" destOrd="0" presId="urn:microsoft.com/office/officeart/2005/8/layout/process1"/>
    <dgm:cxn modelId="{A1C2E790-ECB4-4ED5-93E1-A4D3260632A3}" type="presOf" srcId="{20646FCE-705B-44A0-BB1A-2EC7AA2A4E2E}" destId="{2509FA75-0014-4BF4-98C1-5D1DB43FCDC2}" srcOrd="1" destOrd="0" presId="urn:microsoft.com/office/officeart/2005/8/layout/process1"/>
    <dgm:cxn modelId="{C4ED97BA-7DC3-4C2E-89C8-2CAE687981BF}" type="presOf" srcId="{EB6FC82E-1B19-488C-A632-D75954DA5089}" destId="{53D723DB-08EA-4C67-A083-1E84675A5EC9}" srcOrd="0" destOrd="0" presId="urn:microsoft.com/office/officeart/2005/8/layout/process1"/>
    <dgm:cxn modelId="{52114AAA-BCDA-48AE-8CBE-EE50E66C68EE}" type="presParOf" srcId="{B057702A-0CBB-4C50-ACC4-7C2E848623E7}" destId="{21B9CB86-07E8-4748-B26B-05CC586D5445}" srcOrd="0" destOrd="0" presId="urn:microsoft.com/office/officeart/2005/8/layout/process1"/>
    <dgm:cxn modelId="{B6E42289-243A-4713-8D5C-F5772653176A}" type="presParOf" srcId="{B057702A-0CBB-4C50-ACC4-7C2E848623E7}" destId="{FF98E716-3DA5-4B4A-B765-410C97872A7F}" srcOrd="1" destOrd="0" presId="urn:microsoft.com/office/officeart/2005/8/layout/process1"/>
    <dgm:cxn modelId="{AB38E9B0-246C-49CE-9738-432273769DF2}" type="presParOf" srcId="{FF98E716-3DA5-4B4A-B765-410C97872A7F}" destId="{22058855-13C9-4F9E-99CA-BF1D24F161FF}" srcOrd="0" destOrd="0" presId="urn:microsoft.com/office/officeart/2005/8/layout/process1"/>
    <dgm:cxn modelId="{57F3A9CC-45AD-4CB5-9BF1-D5CF60EB7764}" type="presParOf" srcId="{B057702A-0CBB-4C50-ACC4-7C2E848623E7}" destId="{53D723DB-08EA-4C67-A083-1E84675A5EC9}" srcOrd="2" destOrd="0" presId="urn:microsoft.com/office/officeart/2005/8/layout/process1"/>
    <dgm:cxn modelId="{7E7AF258-624B-4281-9C9B-E14D7C80C6F4}" type="presParOf" srcId="{B057702A-0CBB-4C50-ACC4-7C2E848623E7}" destId="{4F8282E8-73A7-4E44-B934-4359F7D10754}" srcOrd="3" destOrd="0" presId="urn:microsoft.com/office/officeart/2005/8/layout/process1"/>
    <dgm:cxn modelId="{71ED7561-9012-4419-B499-310DC1901CD2}" type="presParOf" srcId="{4F8282E8-73A7-4E44-B934-4359F7D10754}" destId="{465292F9-674A-4E2D-9BEE-9970FE2B31E5}" srcOrd="0" destOrd="0" presId="urn:microsoft.com/office/officeart/2005/8/layout/process1"/>
    <dgm:cxn modelId="{974D6527-0D82-4820-B19D-DBE9CDC25142}" type="presParOf" srcId="{B057702A-0CBB-4C50-ACC4-7C2E848623E7}" destId="{4BACDF9A-8DCC-45C0-976F-1A8C11DB23B7}" srcOrd="4" destOrd="0" presId="urn:microsoft.com/office/officeart/2005/8/layout/process1"/>
    <dgm:cxn modelId="{85727657-72B9-4A92-8F20-0BFE7027A2C5}" type="presParOf" srcId="{B057702A-0CBB-4C50-ACC4-7C2E848623E7}" destId="{37D8FB20-EAFA-47CA-A169-B9766F3E1E36}" srcOrd="5" destOrd="0" presId="urn:microsoft.com/office/officeart/2005/8/layout/process1"/>
    <dgm:cxn modelId="{D349FE7E-63AE-4C67-8186-BC5B4EF96EDA}" type="presParOf" srcId="{37D8FB20-EAFA-47CA-A169-B9766F3E1E36}" destId="{2509FA75-0014-4BF4-98C1-5D1DB43FCDC2}" srcOrd="0" destOrd="0" presId="urn:microsoft.com/office/officeart/2005/8/layout/process1"/>
    <dgm:cxn modelId="{DB0E3DBB-CB58-4AC0-96CB-7B073571C55D}"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C2C88FBD-C451-462E-B0BB-DE7375E81925}" type="presOf" srcId="{92D52AC9-EA34-475B-8E11-D7558B66CAFC}" destId="{465292F9-674A-4E2D-9BEE-9970FE2B31E5}" srcOrd="1" destOrd="0" presId="urn:microsoft.com/office/officeart/2005/8/layout/process1"/>
    <dgm:cxn modelId="{7E2665BB-DBDD-4ACD-8E99-10BFA092F662}" type="presOf" srcId="{90EB916C-B489-422B-94D2-5B5CD0BA0924}" destId="{EEE0AE1E-1F08-42AE-8717-E5F14D0FFFB3}"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BD3383FA-F822-4142-96E0-F4124600E3B1}" type="presOf" srcId="{06178BE7-8D27-41F5-A65A-4D98E9DB63FD}" destId="{22058855-13C9-4F9E-99CA-BF1D24F161FF}"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8E949D6C-68E0-4AD0-9EF2-E5A9EC657FF7}" type="presOf" srcId="{FF1D812A-46AC-4DAD-9D1D-5E7F7CF594A2}" destId="{B057702A-0CBB-4C50-ACC4-7C2E848623E7}"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A14556D9-B600-4D2A-84AC-9A9E3FE2B942}" type="presOf" srcId="{20646FCE-705B-44A0-BB1A-2EC7AA2A4E2E}" destId="{2509FA75-0014-4BF4-98C1-5D1DB43FCDC2}" srcOrd="1" destOrd="0" presId="urn:microsoft.com/office/officeart/2005/8/layout/process1"/>
    <dgm:cxn modelId="{6A9243BD-A74A-4501-BB21-E482D8B1ADA5}" type="presOf" srcId="{20646FCE-705B-44A0-BB1A-2EC7AA2A4E2E}" destId="{37D8FB20-EAFA-47CA-A169-B9766F3E1E36}" srcOrd="0" destOrd="0" presId="urn:microsoft.com/office/officeart/2005/8/layout/process1"/>
    <dgm:cxn modelId="{069EAAD9-73BD-4094-9065-1A6277DA36B4}" type="presOf" srcId="{EB6FC82E-1B19-488C-A632-D75954DA5089}" destId="{53D723DB-08EA-4C67-A083-1E84675A5EC9}"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B54D25A7-AF3A-41A0-BE52-43940B195D49}" type="presOf" srcId="{92D52AC9-EA34-475B-8E11-D7558B66CAFC}" destId="{4F8282E8-73A7-4E44-B934-4359F7D10754}" srcOrd="0" destOrd="0" presId="urn:microsoft.com/office/officeart/2005/8/layout/process1"/>
    <dgm:cxn modelId="{4DA72ECC-641E-4ED0-94D4-C3B05F49D317}" type="presOf" srcId="{06178BE7-8D27-41F5-A65A-4D98E9DB63FD}" destId="{FF98E716-3DA5-4B4A-B765-410C97872A7F}" srcOrd="0" destOrd="0" presId="urn:microsoft.com/office/officeart/2005/8/layout/process1"/>
    <dgm:cxn modelId="{50CD039B-EBF7-4E92-909C-82827B634705}" type="presOf" srcId="{C2A03412-7A86-46AA-8DFB-C2E3240B296F}" destId="{21B9CB86-07E8-4748-B26B-05CC586D5445}" srcOrd="0" destOrd="0" presId="urn:microsoft.com/office/officeart/2005/8/layout/process1"/>
    <dgm:cxn modelId="{C7448AC1-D75C-473B-A332-DE72FE66E094}" type="presOf" srcId="{7F63495B-E1DD-4AD2-94A2-E86E532CFC36}" destId="{4BACDF9A-8DCC-45C0-976F-1A8C11DB23B7}" srcOrd="0" destOrd="0" presId="urn:microsoft.com/office/officeart/2005/8/layout/process1"/>
    <dgm:cxn modelId="{3393CCDA-C7CD-4074-A8D2-3DB84F559555}" type="presParOf" srcId="{B057702A-0CBB-4C50-ACC4-7C2E848623E7}" destId="{21B9CB86-07E8-4748-B26B-05CC586D5445}" srcOrd="0" destOrd="0" presId="urn:microsoft.com/office/officeart/2005/8/layout/process1"/>
    <dgm:cxn modelId="{6EC8F5BB-3B4F-43BC-8CCA-FD31D3B0B0EE}" type="presParOf" srcId="{B057702A-0CBB-4C50-ACC4-7C2E848623E7}" destId="{FF98E716-3DA5-4B4A-B765-410C97872A7F}" srcOrd="1" destOrd="0" presId="urn:microsoft.com/office/officeart/2005/8/layout/process1"/>
    <dgm:cxn modelId="{74B71997-3A01-4DC2-9A4E-7DACC0FC1BB5}" type="presParOf" srcId="{FF98E716-3DA5-4B4A-B765-410C97872A7F}" destId="{22058855-13C9-4F9E-99CA-BF1D24F161FF}" srcOrd="0" destOrd="0" presId="urn:microsoft.com/office/officeart/2005/8/layout/process1"/>
    <dgm:cxn modelId="{290C4197-886F-46CB-9B1B-C0F29B029025}" type="presParOf" srcId="{B057702A-0CBB-4C50-ACC4-7C2E848623E7}" destId="{53D723DB-08EA-4C67-A083-1E84675A5EC9}" srcOrd="2" destOrd="0" presId="urn:microsoft.com/office/officeart/2005/8/layout/process1"/>
    <dgm:cxn modelId="{BF67C2CA-0E63-4FFF-97FC-B344F111E269}" type="presParOf" srcId="{B057702A-0CBB-4C50-ACC4-7C2E848623E7}" destId="{4F8282E8-73A7-4E44-B934-4359F7D10754}" srcOrd="3" destOrd="0" presId="urn:microsoft.com/office/officeart/2005/8/layout/process1"/>
    <dgm:cxn modelId="{BC2BC7AA-8F4C-4D80-A9FF-795962FD2A1A}" type="presParOf" srcId="{4F8282E8-73A7-4E44-B934-4359F7D10754}" destId="{465292F9-674A-4E2D-9BEE-9970FE2B31E5}" srcOrd="0" destOrd="0" presId="urn:microsoft.com/office/officeart/2005/8/layout/process1"/>
    <dgm:cxn modelId="{AB6FCC47-B08C-4D2C-A6A0-959F5DC1AD3B}" type="presParOf" srcId="{B057702A-0CBB-4C50-ACC4-7C2E848623E7}" destId="{4BACDF9A-8DCC-45C0-976F-1A8C11DB23B7}" srcOrd="4" destOrd="0" presId="urn:microsoft.com/office/officeart/2005/8/layout/process1"/>
    <dgm:cxn modelId="{901F908A-9E02-4064-8475-FE0EE22FF13E}" type="presParOf" srcId="{B057702A-0CBB-4C50-ACC4-7C2E848623E7}" destId="{37D8FB20-EAFA-47CA-A169-B9766F3E1E36}" srcOrd="5" destOrd="0" presId="urn:microsoft.com/office/officeart/2005/8/layout/process1"/>
    <dgm:cxn modelId="{2B73E9D5-6B9E-4F2F-AB91-BBF832EF8D24}" type="presParOf" srcId="{37D8FB20-EAFA-47CA-A169-B9766F3E1E36}" destId="{2509FA75-0014-4BF4-98C1-5D1DB43FCDC2}" srcOrd="0" destOrd="0" presId="urn:microsoft.com/office/officeart/2005/8/layout/process1"/>
    <dgm:cxn modelId="{CFB067CB-E6A0-43E9-8A23-7B3749B5597E}"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solidFill>
          <a:srgbClr val="8E0000"/>
        </a:solidFill>
        <a:ln>
          <a:solidFill>
            <a:srgbClr val="8E0000"/>
          </a:solidFill>
        </a:ln>
      </dgm:spPr>
      <dgm:t>
        <a:bodyPr/>
        <a:lstStyle/>
        <a:p>
          <a:r>
            <a:rPr lang="cs-CZ" dirty="0" smtClean="0">
              <a:solidFill>
                <a:schemeClr val="bg1"/>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1549454F-9BC7-4FD8-B098-0B07C64698C2}" type="presOf" srcId="{92D52AC9-EA34-475B-8E11-D7558B66CAFC}" destId="{465292F9-674A-4E2D-9BEE-9970FE2B31E5}"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D383E18F-37CC-4033-B379-A10429D25FEB}" type="presOf" srcId="{20646FCE-705B-44A0-BB1A-2EC7AA2A4E2E}" destId="{2509FA75-0014-4BF4-98C1-5D1DB43FCDC2}"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A31FC390-43BB-495F-9A52-C86B367BE7A1}" type="presOf" srcId="{06178BE7-8D27-41F5-A65A-4D98E9DB63FD}" destId="{22058855-13C9-4F9E-99CA-BF1D24F161FF}" srcOrd="1"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E251CE0E-7A24-461F-B0C6-46A0E95D59F6}" type="presOf" srcId="{EB6FC82E-1B19-488C-A632-D75954DA5089}" destId="{53D723DB-08EA-4C67-A083-1E84675A5EC9}" srcOrd="0" destOrd="0" presId="urn:microsoft.com/office/officeart/2005/8/layout/process1"/>
    <dgm:cxn modelId="{83D8BF74-A2CE-4979-9FFB-A5B3E9242E04}" type="presOf" srcId="{C2A03412-7A86-46AA-8DFB-C2E3240B296F}" destId="{21B9CB86-07E8-4748-B26B-05CC586D5445}" srcOrd="0" destOrd="0" presId="urn:microsoft.com/office/officeart/2005/8/layout/process1"/>
    <dgm:cxn modelId="{4A3507BA-6E6B-45D4-A02D-3ECAA8441D97}" type="presOf" srcId="{20646FCE-705B-44A0-BB1A-2EC7AA2A4E2E}" destId="{37D8FB20-EAFA-47CA-A169-B9766F3E1E36}"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3B1F6868-4016-4BA6-8266-80DBFD9CA05E}" type="presOf" srcId="{7F63495B-E1DD-4AD2-94A2-E86E532CFC36}" destId="{4BACDF9A-8DCC-45C0-976F-1A8C11DB23B7}" srcOrd="0" destOrd="0" presId="urn:microsoft.com/office/officeart/2005/8/layout/process1"/>
    <dgm:cxn modelId="{98617B98-7904-4E1F-83B5-23BAD73E0C2C}" type="presOf" srcId="{90EB916C-B489-422B-94D2-5B5CD0BA0924}" destId="{EEE0AE1E-1F08-42AE-8717-E5F14D0FFFB3}" srcOrd="0" destOrd="0" presId="urn:microsoft.com/office/officeart/2005/8/layout/process1"/>
    <dgm:cxn modelId="{2A918ACF-6C10-4F08-83F8-214C45516320}" type="presOf" srcId="{FF1D812A-46AC-4DAD-9D1D-5E7F7CF594A2}" destId="{B057702A-0CBB-4C50-ACC4-7C2E848623E7}" srcOrd="0" destOrd="0" presId="urn:microsoft.com/office/officeart/2005/8/layout/process1"/>
    <dgm:cxn modelId="{C09C449D-F704-4090-A3FF-EB162090CEEB}" type="presOf" srcId="{06178BE7-8D27-41F5-A65A-4D98E9DB63FD}" destId="{FF98E716-3DA5-4B4A-B765-410C97872A7F}" srcOrd="0" destOrd="0" presId="urn:microsoft.com/office/officeart/2005/8/layout/process1"/>
    <dgm:cxn modelId="{5CF8FD0E-900E-4907-BBC9-62CCC80BB0A0}" type="presOf" srcId="{92D52AC9-EA34-475B-8E11-D7558B66CAFC}" destId="{4F8282E8-73A7-4E44-B934-4359F7D10754}" srcOrd="0" destOrd="0" presId="urn:microsoft.com/office/officeart/2005/8/layout/process1"/>
    <dgm:cxn modelId="{FF959537-8C84-4F59-ABFB-F826D32B6D61}" type="presParOf" srcId="{B057702A-0CBB-4C50-ACC4-7C2E848623E7}" destId="{21B9CB86-07E8-4748-B26B-05CC586D5445}" srcOrd="0" destOrd="0" presId="urn:microsoft.com/office/officeart/2005/8/layout/process1"/>
    <dgm:cxn modelId="{2E21C510-F0B9-4F9A-ACB9-7B8DDE63D28B}" type="presParOf" srcId="{B057702A-0CBB-4C50-ACC4-7C2E848623E7}" destId="{FF98E716-3DA5-4B4A-B765-410C97872A7F}" srcOrd="1" destOrd="0" presId="urn:microsoft.com/office/officeart/2005/8/layout/process1"/>
    <dgm:cxn modelId="{FF0EFDA1-3093-4171-9C78-B7F99043CD51}" type="presParOf" srcId="{FF98E716-3DA5-4B4A-B765-410C97872A7F}" destId="{22058855-13C9-4F9E-99CA-BF1D24F161FF}" srcOrd="0" destOrd="0" presId="urn:microsoft.com/office/officeart/2005/8/layout/process1"/>
    <dgm:cxn modelId="{E385A29E-8CCF-4B22-A198-A60A369DFAC9}" type="presParOf" srcId="{B057702A-0CBB-4C50-ACC4-7C2E848623E7}" destId="{53D723DB-08EA-4C67-A083-1E84675A5EC9}" srcOrd="2" destOrd="0" presId="urn:microsoft.com/office/officeart/2005/8/layout/process1"/>
    <dgm:cxn modelId="{1174D4D9-B11C-4CEE-9595-3E99AACA65BA}" type="presParOf" srcId="{B057702A-0CBB-4C50-ACC4-7C2E848623E7}" destId="{4F8282E8-73A7-4E44-B934-4359F7D10754}" srcOrd="3" destOrd="0" presId="urn:microsoft.com/office/officeart/2005/8/layout/process1"/>
    <dgm:cxn modelId="{6BA91BC0-5102-4C9A-B54A-00A19D2E63E5}" type="presParOf" srcId="{4F8282E8-73A7-4E44-B934-4359F7D10754}" destId="{465292F9-674A-4E2D-9BEE-9970FE2B31E5}" srcOrd="0" destOrd="0" presId="urn:microsoft.com/office/officeart/2005/8/layout/process1"/>
    <dgm:cxn modelId="{A4B78ED0-CD09-49F3-A2BC-EE49FC8E9943}" type="presParOf" srcId="{B057702A-0CBB-4C50-ACC4-7C2E848623E7}" destId="{4BACDF9A-8DCC-45C0-976F-1A8C11DB23B7}" srcOrd="4" destOrd="0" presId="urn:microsoft.com/office/officeart/2005/8/layout/process1"/>
    <dgm:cxn modelId="{27C0D3E0-CE9D-4CB2-88DF-C32FDF9E3DF3}" type="presParOf" srcId="{B057702A-0CBB-4C50-ACC4-7C2E848623E7}" destId="{37D8FB20-EAFA-47CA-A169-B9766F3E1E36}" srcOrd="5" destOrd="0" presId="urn:microsoft.com/office/officeart/2005/8/layout/process1"/>
    <dgm:cxn modelId="{FB1457D4-1500-4185-B4B8-DA7DBD6727FE}" type="presParOf" srcId="{37D8FB20-EAFA-47CA-A169-B9766F3E1E36}" destId="{2509FA75-0014-4BF4-98C1-5D1DB43FCDC2}" srcOrd="0" destOrd="0" presId="urn:microsoft.com/office/officeart/2005/8/layout/process1"/>
    <dgm:cxn modelId="{0CCAAE59-0280-4FA5-869B-D379D48F0323}"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C3D15FCD-ED68-4479-9B02-63B211391324}" type="presOf" srcId="{20646FCE-705B-44A0-BB1A-2EC7AA2A4E2E}" destId="{37D8FB20-EAFA-47CA-A169-B9766F3E1E36}"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527C430C-1501-4911-83A3-60A7A9384621}" type="presOf" srcId="{FF1D812A-46AC-4DAD-9D1D-5E7F7CF594A2}" destId="{B057702A-0CBB-4C50-ACC4-7C2E848623E7}"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59221F78-2FF8-4747-96CF-8B36A6FFC693}" type="presOf" srcId="{90EB916C-B489-422B-94D2-5B5CD0BA0924}" destId="{EEE0AE1E-1F08-42AE-8717-E5F14D0FFFB3}"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06740EB5-43E6-46A2-9FEB-E70E168847DC}" type="presOf" srcId="{20646FCE-705B-44A0-BB1A-2EC7AA2A4E2E}" destId="{2509FA75-0014-4BF4-98C1-5D1DB43FCDC2}" srcOrd="1" destOrd="0" presId="urn:microsoft.com/office/officeart/2005/8/layout/process1"/>
    <dgm:cxn modelId="{2528C85C-D2C1-4B3F-A077-3AF1E3C17999}" type="presOf" srcId="{7F63495B-E1DD-4AD2-94A2-E86E532CFC36}" destId="{4BACDF9A-8DCC-45C0-976F-1A8C11DB23B7}"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0BAE4860-5D0D-434A-87F8-83EF5821D27C}" type="presOf" srcId="{06178BE7-8D27-41F5-A65A-4D98E9DB63FD}" destId="{22058855-13C9-4F9E-99CA-BF1D24F161FF}" srcOrd="1" destOrd="0" presId="urn:microsoft.com/office/officeart/2005/8/layout/process1"/>
    <dgm:cxn modelId="{1FD6C5B3-1299-4BC2-9E2B-1A526178A4DC}" type="presOf" srcId="{92D52AC9-EA34-475B-8E11-D7558B66CAFC}" destId="{465292F9-674A-4E2D-9BEE-9970FE2B31E5}" srcOrd="1" destOrd="0" presId="urn:microsoft.com/office/officeart/2005/8/layout/process1"/>
    <dgm:cxn modelId="{62F84483-F28C-4142-8ABB-EF1377FE141A}" type="presOf" srcId="{C2A03412-7A86-46AA-8DFB-C2E3240B296F}" destId="{21B9CB86-07E8-4748-B26B-05CC586D5445}" srcOrd="0" destOrd="0" presId="urn:microsoft.com/office/officeart/2005/8/layout/process1"/>
    <dgm:cxn modelId="{1D72B5C1-775D-4222-8052-ACC5C70D2DB7}" type="presOf" srcId="{EB6FC82E-1B19-488C-A632-D75954DA5089}" destId="{53D723DB-08EA-4C67-A083-1E84675A5EC9}" srcOrd="0" destOrd="0" presId="urn:microsoft.com/office/officeart/2005/8/layout/process1"/>
    <dgm:cxn modelId="{2152DD74-11FD-471F-A705-3DBB54228D56}" type="presOf" srcId="{06178BE7-8D27-41F5-A65A-4D98E9DB63FD}" destId="{FF98E716-3DA5-4B4A-B765-410C97872A7F}" srcOrd="0" destOrd="0" presId="urn:microsoft.com/office/officeart/2005/8/layout/process1"/>
    <dgm:cxn modelId="{46BD197D-E2A6-458D-8A55-22C43277892C}" type="presOf" srcId="{92D52AC9-EA34-475B-8E11-D7558B66CAFC}" destId="{4F8282E8-73A7-4E44-B934-4359F7D10754}" srcOrd="0" destOrd="0" presId="urn:microsoft.com/office/officeart/2005/8/layout/process1"/>
    <dgm:cxn modelId="{8BAA355C-9E01-4239-90BF-961B41B44EE4}" type="presParOf" srcId="{B057702A-0CBB-4C50-ACC4-7C2E848623E7}" destId="{21B9CB86-07E8-4748-B26B-05CC586D5445}" srcOrd="0" destOrd="0" presId="urn:microsoft.com/office/officeart/2005/8/layout/process1"/>
    <dgm:cxn modelId="{EB88701E-1648-4326-9C43-D5E983023905}" type="presParOf" srcId="{B057702A-0CBB-4C50-ACC4-7C2E848623E7}" destId="{FF98E716-3DA5-4B4A-B765-410C97872A7F}" srcOrd="1" destOrd="0" presId="urn:microsoft.com/office/officeart/2005/8/layout/process1"/>
    <dgm:cxn modelId="{65EC38D8-8CE0-4FEF-A6BC-C5C0D82A19DC}" type="presParOf" srcId="{FF98E716-3DA5-4B4A-B765-410C97872A7F}" destId="{22058855-13C9-4F9E-99CA-BF1D24F161FF}" srcOrd="0" destOrd="0" presId="urn:microsoft.com/office/officeart/2005/8/layout/process1"/>
    <dgm:cxn modelId="{37C7E27F-E46B-443C-BEFF-AC74649BF7D9}" type="presParOf" srcId="{B057702A-0CBB-4C50-ACC4-7C2E848623E7}" destId="{53D723DB-08EA-4C67-A083-1E84675A5EC9}" srcOrd="2" destOrd="0" presId="urn:microsoft.com/office/officeart/2005/8/layout/process1"/>
    <dgm:cxn modelId="{D34A192D-58F3-40B7-A3A0-64F1875DA01D}" type="presParOf" srcId="{B057702A-0CBB-4C50-ACC4-7C2E848623E7}" destId="{4F8282E8-73A7-4E44-B934-4359F7D10754}" srcOrd="3" destOrd="0" presId="urn:microsoft.com/office/officeart/2005/8/layout/process1"/>
    <dgm:cxn modelId="{CEC07A9F-61D4-4B91-B713-97644D2C4188}" type="presParOf" srcId="{4F8282E8-73A7-4E44-B934-4359F7D10754}" destId="{465292F9-674A-4E2D-9BEE-9970FE2B31E5}" srcOrd="0" destOrd="0" presId="urn:microsoft.com/office/officeart/2005/8/layout/process1"/>
    <dgm:cxn modelId="{F049EF52-6458-493D-9C3C-7024E4DA23A1}" type="presParOf" srcId="{B057702A-0CBB-4C50-ACC4-7C2E848623E7}" destId="{4BACDF9A-8DCC-45C0-976F-1A8C11DB23B7}" srcOrd="4" destOrd="0" presId="urn:microsoft.com/office/officeart/2005/8/layout/process1"/>
    <dgm:cxn modelId="{C03C6E5F-5314-4E31-9730-45FCEE5D3791}" type="presParOf" srcId="{B057702A-0CBB-4C50-ACC4-7C2E848623E7}" destId="{37D8FB20-EAFA-47CA-A169-B9766F3E1E36}" srcOrd="5" destOrd="0" presId="urn:microsoft.com/office/officeart/2005/8/layout/process1"/>
    <dgm:cxn modelId="{C0B5A30F-E175-4D2F-989F-B7D2FF0E54D9}" type="presParOf" srcId="{37D8FB20-EAFA-47CA-A169-B9766F3E1E36}" destId="{2509FA75-0014-4BF4-98C1-5D1DB43FCDC2}" srcOrd="0" destOrd="0" presId="urn:microsoft.com/office/officeart/2005/8/layout/process1"/>
    <dgm:cxn modelId="{3C00659D-6331-43A8-87A3-264B65344A8C}"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B58692F9-573E-4CCF-B3CE-30654A5EFFE6}" type="presOf" srcId="{06178BE7-8D27-41F5-A65A-4D98E9DB63FD}" destId="{22058855-13C9-4F9E-99CA-BF1D24F161FF}" srcOrd="1" destOrd="0" presId="urn:microsoft.com/office/officeart/2005/8/layout/process1"/>
    <dgm:cxn modelId="{821C8307-968C-46DC-9EB9-F493BA9827E7}" type="presOf" srcId="{92D52AC9-EA34-475B-8E11-D7558B66CAFC}" destId="{4F8282E8-73A7-4E44-B934-4359F7D10754}" srcOrd="0" destOrd="0" presId="urn:microsoft.com/office/officeart/2005/8/layout/process1"/>
    <dgm:cxn modelId="{E3F06E8E-6AE3-4FED-98B6-1DAB80A4B319}" type="presOf" srcId="{FF1D812A-46AC-4DAD-9D1D-5E7F7CF594A2}" destId="{B057702A-0CBB-4C50-ACC4-7C2E848623E7}"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7F5E3C04-43FB-429D-80F6-ACAFB59CC621}" type="presOf" srcId="{92D52AC9-EA34-475B-8E11-D7558B66CAFC}" destId="{465292F9-674A-4E2D-9BEE-9970FE2B31E5}" srcOrd="1" destOrd="0" presId="urn:microsoft.com/office/officeart/2005/8/layout/process1"/>
    <dgm:cxn modelId="{17DE565D-46D8-49D2-801A-C4B5A6A858CC}" type="presOf" srcId="{20646FCE-705B-44A0-BB1A-2EC7AA2A4E2E}" destId="{2509FA75-0014-4BF4-98C1-5D1DB43FCDC2}" srcOrd="1" destOrd="0" presId="urn:microsoft.com/office/officeart/2005/8/layout/process1"/>
    <dgm:cxn modelId="{086FF676-8440-4100-BC01-FE9D8C68EAFC}" type="presOf" srcId="{90EB916C-B489-422B-94D2-5B5CD0BA0924}" destId="{EEE0AE1E-1F08-42AE-8717-E5F14D0FFFB3}" srcOrd="0" destOrd="0" presId="urn:microsoft.com/office/officeart/2005/8/layout/process1"/>
    <dgm:cxn modelId="{B5874034-9C30-4590-8E58-F38E6D405E5B}" type="presOf" srcId="{C2A03412-7A86-46AA-8DFB-C2E3240B296F}" destId="{21B9CB86-07E8-4748-B26B-05CC586D5445}" srcOrd="0" destOrd="0" presId="urn:microsoft.com/office/officeart/2005/8/layout/process1"/>
    <dgm:cxn modelId="{8C9A931E-B87B-4258-936B-01B55C21C376}" type="presOf" srcId="{7F63495B-E1DD-4AD2-94A2-E86E532CFC36}" destId="{4BACDF9A-8DCC-45C0-976F-1A8C11DB23B7}" srcOrd="0" destOrd="0" presId="urn:microsoft.com/office/officeart/2005/8/layout/process1"/>
    <dgm:cxn modelId="{CA2C19BF-004A-43DF-8E5B-650E023D4467}" type="presOf" srcId="{EB6FC82E-1B19-488C-A632-D75954DA5089}" destId="{53D723DB-08EA-4C67-A083-1E84675A5EC9}" srcOrd="0" destOrd="0" presId="urn:microsoft.com/office/officeart/2005/8/layout/process1"/>
    <dgm:cxn modelId="{48795A1E-742E-4F97-9F54-D81E6521FAF1}" type="presOf" srcId="{06178BE7-8D27-41F5-A65A-4D98E9DB63FD}" destId="{FF98E716-3DA5-4B4A-B765-410C97872A7F}" srcOrd="0" destOrd="0" presId="urn:microsoft.com/office/officeart/2005/8/layout/process1"/>
    <dgm:cxn modelId="{DE907AB3-6970-4FA5-8BB8-B440B6934007}" type="presOf" srcId="{20646FCE-705B-44A0-BB1A-2EC7AA2A4E2E}" destId="{37D8FB20-EAFA-47CA-A169-B9766F3E1E36}" srcOrd="0" destOrd="0" presId="urn:microsoft.com/office/officeart/2005/8/layout/process1"/>
    <dgm:cxn modelId="{16480C0E-1878-4669-8BFA-B2D8F66C1059}" type="presParOf" srcId="{B057702A-0CBB-4C50-ACC4-7C2E848623E7}" destId="{21B9CB86-07E8-4748-B26B-05CC586D5445}" srcOrd="0" destOrd="0" presId="urn:microsoft.com/office/officeart/2005/8/layout/process1"/>
    <dgm:cxn modelId="{B45E0AC4-C2E4-42D1-AC0C-D9D71E25CD24}" type="presParOf" srcId="{B057702A-0CBB-4C50-ACC4-7C2E848623E7}" destId="{FF98E716-3DA5-4B4A-B765-410C97872A7F}" srcOrd="1" destOrd="0" presId="urn:microsoft.com/office/officeart/2005/8/layout/process1"/>
    <dgm:cxn modelId="{2AF88453-2E09-41BE-BB0B-7DC4C3C5B72F}" type="presParOf" srcId="{FF98E716-3DA5-4B4A-B765-410C97872A7F}" destId="{22058855-13C9-4F9E-99CA-BF1D24F161FF}" srcOrd="0" destOrd="0" presId="urn:microsoft.com/office/officeart/2005/8/layout/process1"/>
    <dgm:cxn modelId="{D8F10CB4-D02A-4EB4-8CB2-9104AEA313D7}" type="presParOf" srcId="{B057702A-0CBB-4C50-ACC4-7C2E848623E7}" destId="{53D723DB-08EA-4C67-A083-1E84675A5EC9}" srcOrd="2" destOrd="0" presId="urn:microsoft.com/office/officeart/2005/8/layout/process1"/>
    <dgm:cxn modelId="{3937D345-F5DC-4114-A00C-62FA3262A33A}" type="presParOf" srcId="{B057702A-0CBB-4C50-ACC4-7C2E848623E7}" destId="{4F8282E8-73A7-4E44-B934-4359F7D10754}" srcOrd="3" destOrd="0" presId="urn:microsoft.com/office/officeart/2005/8/layout/process1"/>
    <dgm:cxn modelId="{1C0B199D-2FFF-4EC1-B362-5F6D734C8260}" type="presParOf" srcId="{4F8282E8-73A7-4E44-B934-4359F7D10754}" destId="{465292F9-674A-4E2D-9BEE-9970FE2B31E5}" srcOrd="0" destOrd="0" presId="urn:microsoft.com/office/officeart/2005/8/layout/process1"/>
    <dgm:cxn modelId="{A37A5DA1-34AA-46A4-A944-5AD1259BB6F1}" type="presParOf" srcId="{B057702A-0CBB-4C50-ACC4-7C2E848623E7}" destId="{4BACDF9A-8DCC-45C0-976F-1A8C11DB23B7}" srcOrd="4" destOrd="0" presId="urn:microsoft.com/office/officeart/2005/8/layout/process1"/>
    <dgm:cxn modelId="{539A4CEB-B742-4A13-9D19-0037EC65559D}" type="presParOf" srcId="{B057702A-0CBB-4C50-ACC4-7C2E848623E7}" destId="{37D8FB20-EAFA-47CA-A169-B9766F3E1E36}" srcOrd="5" destOrd="0" presId="urn:microsoft.com/office/officeart/2005/8/layout/process1"/>
    <dgm:cxn modelId="{12A702CD-3485-4B78-8468-0D9AEC97FC65}" type="presParOf" srcId="{37D8FB20-EAFA-47CA-A169-B9766F3E1E36}" destId="{2509FA75-0014-4BF4-98C1-5D1DB43FCDC2}" srcOrd="0" destOrd="0" presId="urn:microsoft.com/office/officeart/2005/8/layout/process1"/>
    <dgm:cxn modelId="{747C446C-3147-408F-B436-8BAA5A09DECC}"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538A3D83-00FE-4AEC-8E68-61769BA7EA86}" type="presOf" srcId="{7F63495B-E1DD-4AD2-94A2-E86E532CFC36}" destId="{4BACDF9A-8DCC-45C0-976F-1A8C11DB23B7}"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88E42245-E387-4A5A-ADF2-B421FA2BFA14}" type="presOf" srcId="{06178BE7-8D27-41F5-A65A-4D98E9DB63FD}" destId="{FF98E716-3DA5-4B4A-B765-410C97872A7F}" srcOrd="0" destOrd="0" presId="urn:microsoft.com/office/officeart/2005/8/layout/process1"/>
    <dgm:cxn modelId="{E7866CC6-7BB5-4950-9272-4328DEA9E621}" type="presOf" srcId="{FF1D812A-46AC-4DAD-9D1D-5E7F7CF594A2}" destId="{B057702A-0CBB-4C50-ACC4-7C2E848623E7}" srcOrd="0" destOrd="0" presId="urn:microsoft.com/office/officeart/2005/8/layout/process1"/>
    <dgm:cxn modelId="{59EA3A9D-4337-4D1B-9787-F8E1A9C31B6A}" type="presOf" srcId="{C2A03412-7A86-46AA-8DFB-C2E3240B296F}" destId="{21B9CB86-07E8-4748-B26B-05CC586D5445}" srcOrd="0" destOrd="0" presId="urn:microsoft.com/office/officeart/2005/8/layout/process1"/>
    <dgm:cxn modelId="{9C750612-7FFE-4AAA-9696-AA4DB8CA0E48}" type="presOf" srcId="{90EB916C-B489-422B-94D2-5B5CD0BA0924}" destId="{EEE0AE1E-1F08-42AE-8717-E5F14D0FFFB3}" srcOrd="0" destOrd="0" presId="urn:microsoft.com/office/officeart/2005/8/layout/process1"/>
    <dgm:cxn modelId="{8B8A876C-1072-42CC-8A1F-6360F72F5DEE}" type="presOf" srcId="{EB6FC82E-1B19-488C-A632-D75954DA5089}" destId="{53D723DB-08EA-4C67-A083-1E84675A5EC9}" srcOrd="0" destOrd="0" presId="urn:microsoft.com/office/officeart/2005/8/layout/process1"/>
    <dgm:cxn modelId="{CCD71EB8-EFD6-458E-92DA-C80FB04B3235}" type="presOf" srcId="{92D52AC9-EA34-475B-8E11-D7558B66CAFC}" destId="{4F8282E8-73A7-4E44-B934-4359F7D10754}" srcOrd="0" destOrd="0" presId="urn:microsoft.com/office/officeart/2005/8/layout/process1"/>
    <dgm:cxn modelId="{5A2D0FED-1C8C-42AF-BE37-D8B382E7BD5B}" type="presOf" srcId="{20646FCE-705B-44A0-BB1A-2EC7AA2A4E2E}" destId="{2509FA75-0014-4BF4-98C1-5D1DB43FCDC2}" srcOrd="1" destOrd="0" presId="urn:microsoft.com/office/officeart/2005/8/layout/process1"/>
    <dgm:cxn modelId="{4C35598A-02D2-4ACA-9F6A-346944D46231}" type="presOf" srcId="{92D52AC9-EA34-475B-8E11-D7558B66CAFC}" destId="{465292F9-674A-4E2D-9BEE-9970FE2B31E5}" srcOrd="1" destOrd="0" presId="urn:microsoft.com/office/officeart/2005/8/layout/process1"/>
    <dgm:cxn modelId="{5A78766B-C2A0-48FF-9B9A-0FD6EF6EA3C8}" type="presOf" srcId="{20646FCE-705B-44A0-BB1A-2EC7AA2A4E2E}" destId="{37D8FB20-EAFA-47CA-A169-B9766F3E1E36}" srcOrd="0" destOrd="0" presId="urn:microsoft.com/office/officeart/2005/8/layout/process1"/>
    <dgm:cxn modelId="{F4AA96EA-2E9A-478E-B96F-63B1906135DC}" type="presOf" srcId="{06178BE7-8D27-41F5-A65A-4D98E9DB63FD}" destId="{22058855-13C9-4F9E-99CA-BF1D24F161FF}" srcOrd="1" destOrd="0" presId="urn:microsoft.com/office/officeart/2005/8/layout/process1"/>
    <dgm:cxn modelId="{A478EE9E-CEE2-4B5F-8DAE-80BA62BFD746}" type="presParOf" srcId="{B057702A-0CBB-4C50-ACC4-7C2E848623E7}" destId="{21B9CB86-07E8-4748-B26B-05CC586D5445}" srcOrd="0" destOrd="0" presId="urn:microsoft.com/office/officeart/2005/8/layout/process1"/>
    <dgm:cxn modelId="{34E8122E-AADD-47C5-818B-F1178F26A1EE}" type="presParOf" srcId="{B057702A-0CBB-4C50-ACC4-7C2E848623E7}" destId="{FF98E716-3DA5-4B4A-B765-410C97872A7F}" srcOrd="1" destOrd="0" presId="urn:microsoft.com/office/officeart/2005/8/layout/process1"/>
    <dgm:cxn modelId="{C54A1609-6939-42A5-9A68-763FDA109ACA}" type="presParOf" srcId="{FF98E716-3DA5-4B4A-B765-410C97872A7F}" destId="{22058855-13C9-4F9E-99CA-BF1D24F161FF}" srcOrd="0" destOrd="0" presId="urn:microsoft.com/office/officeart/2005/8/layout/process1"/>
    <dgm:cxn modelId="{06ED00AC-22D0-4136-B07F-ADE2149C09E4}" type="presParOf" srcId="{B057702A-0CBB-4C50-ACC4-7C2E848623E7}" destId="{53D723DB-08EA-4C67-A083-1E84675A5EC9}" srcOrd="2" destOrd="0" presId="urn:microsoft.com/office/officeart/2005/8/layout/process1"/>
    <dgm:cxn modelId="{986580B1-AEAD-474F-9D32-798A9010F60B}" type="presParOf" srcId="{B057702A-0CBB-4C50-ACC4-7C2E848623E7}" destId="{4F8282E8-73A7-4E44-B934-4359F7D10754}" srcOrd="3" destOrd="0" presId="urn:microsoft.com/office/officeart/2005/8/layout/process1"/>
    <dgm:cxn modelId="{7E32C5A8-CE7D-4AA1-8F36-9FA755EE4BAD}" type="presParOf" srcId="{4F8282E8-73A7-4E44-B934-4359F7D10754}" destId="{465292F9-674A-4E2D-9BEE-9970FE2B31E5}" srcOrd="0" destOrd="0" presId="urn:microsoft.com/office/officeart/2005/8/layout/process1"/>
    <dgm:cxn modelId="{10667126-F739-4138-9315-639AAC6652A6}" type="presParOf" srcId="{B057702A-0CBB-4C50-ACC4-7C2E848623E7}" destId="{4BACDF9A-8DCC-45C0-976F-1A8C11DB23B7}" srcOrd="4" destOrd="0" presId="urn:microsoft.com/office/officeart/2005/8/layout/process1"/>
    <dgm:cxn modelId="{4691386B-0E6E-4B46-BFCE-1715DB059BC8}" type="presParOf" srcId="{B057702A-0CBB-4C50-ACC4-7C2E848623E7}" destId="{37D8FB20-EAFA-47CA-A169-B9766F3E1E36}" srcOrd="5" destOrd="0" presId="urn:microsoft.com/office/officeart/2005/8/layout/process1"/>
    <dgm:cxn modelId="{3D695C42-4610-4C86-AC70-89E86B6A3F17}" type="presParOf" srcId="{37D8FB20-EAFA-47CA-A169-B9766F3E1E36}" destId="{2509FA75-0014-4BF4-98C1-5D1DB43FCDC2}" srcOrd="0" destOrd="0" presId="urn:microsoft.com/office/officeart/2005/8/layout/process1"/>
    <dgm:cxn modelId="{3C3F7C47-2D1E-489F-AF64-C485E055BBEA}"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solidFill>
          <a:srgbClr val="8E0000"/>
        </a:solidFill>
      </dgm:spPr>
      <dgm:t>
        <a:bodyPr/>
        <a:lstStyle/>
        <a:p>
          <a:r>
            <a:rPr lang="cs-CZ" dirty="0" smtClean="0">
              <a:solidFill>
                <a:schemeClr val="bg1"/>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2646FA6A-FAEA-40CB-91BC-41DF0F45F534}" type="presOf" srcId="{EB6FC82E-1B19-488C-A632-D75954DA5089}" destId="{53D723DB-08EA-4C67-A083-1E84675A5EC9}" srcOrd="0" destOrd="0" presId="urn:microsoft.com/office/officeart/2005/8/layout/process1"/>
    <dgm:cxn modelId="{185BC8F8-4655-449F-BAD2-C0B31A1DC975}" type="presOf" srcId="{06178BE7-8D27-41F5-A65A-4D98E9DB63FD}" destId="{22058855-13C9-4F9E-99CA-BF1D24F161FF}"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EBD2EE37-9222-4D3D-9830-4BE7E2125128}" type="presOf" srcId="{92D52AC9-EA34-475B-8E11-D7558B66CAFC}" destId="{465292F9-674A-4E2D-9BEE-9970FE2B31E5}" srcOrd="1"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E6ED53B0-A691-41F6-AEEF-2384D910BCF4}" type="presOf" srcId="{FF1D812A-46AC-4DAD-9D1D-5E7F7CF594A2}" destId="{B057702A-0CBB-4C50-ACC4-7C2E848623E7}" srcOrd="0" destOrd="0" presId="urn:microsoft.com/office/officeart/2005/8/layout/process1"/>
    <dgm:cxn modelId="{3BB32CCF-2E84-4ADD-A8FA-ABF862C76D5D}" type="presOf" srcId="{90EB916C-B489-422B-94D2-5B5CD0BA0924}" destId="{EEE0AE1E-1F08-42AE-8717-E5F14D0FFFB3}"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6AF23A73-8CAA-40C8-AE94-3D93A49C7DBC}" type="presOf" srcId="{20646FCE-705B-44A0-BB1A-2EC7AA2A4E2E}" destId="{37D8FB20-EAFA-47CA-A169-B9766F3E1E36}" srcOrd="0" destOrd="0" presId="urn:microsoft.com/office/officeart/2005/8/layout/process1"/>
    <dgm:cxn modelId="{ADA1B8E4-B226-43B9-AE7C-D1C115E6917E}" type="presOf" srcId="{92D52AC9-EA34-475B-8E11-D7558B66CAFC}" destId="{4F8282E8-73A7-4E44-B934-4359F7D10754}" srcOrd="0" destOrd="0" presId="urn:microsoft.com/office/officeart/2005/8/layout/process1"/>
    <dgm:cxn modelId="{B26C86D3-82D4-4528-AD4A-002238428433}" type="presOf" srcId="{20646FCE-705B-44A0-BB1A-2EC7AA2A4E2E}" destId="{2509FA75-0014-4BF4-98C1-5D1DB43FCDC2}" srcOrd="1" destOrd="0" presId="urn:microsoft.com/office/officeart/2005/8/layout/process1"/>
    <dgm:cxn modelId="{105FCA67-4F94-407C-9C0E-280CFF73CCE2}" type="presOf" srcId="{7F63495B-E1DD-4AD2-94A2-E86E532CFC36}" destId="{4BACDF9A-8DCC-45C0-976F-1A8C11DB23B7}" srcOrd="0" destOrd="0" presId="urn:microsoft.com/office/officeart/2005/8/layout/process1"/>
    <dgm:cxn modelId="{A1820B86-07DF-4D9E-81FA-91AF9A61FC3A}" type="presOf" srcId="{06178BE7-8D27-41F5-A65A-4D98E9DB63FD}" destId="{FF98E716-3DA5-4B4A-B765-410C97872A7F}" srcOrd="0" destOrd="0" presId="urn:microsoft.com/office/officeart/2005/8/layout/process1"/>
    <dgm:cxn modelId="{546D9C0A-854C-4FBB-8FBB-852AEE892211}" type="presOf" srcId="{C2A03412-7A86-46AA-8DFB-C2E3240B296F}" destId="{21B9CB86-07E8-4748-B26B-05CC586D5445}" srcOrd="0" destOrd="0" presId="urn:microsoft.com/office/officeart/2005/8/layout/process1"/>
    <dgm:cxn modelId="{621FACDD-8D47-4B67-A97A-B807AB7D9567}" type="presParOf" srcId="{B057702A-0CBB-4C50-ACC4-7C2E848623E7}" destId="{21B9CB86-07E8-4748-B26B-05CC586D5445}" srcOrd="0" destOrd="0" presId="urn:microsoft.com/office/officeart/2005/8/layout/process1"/>
    <dgm:cxn modelId="{25EC29E3-2673-4DE1-8960-BE0765C7FB6F}" type="presParOf" srcId="{B057702A-0CBB-4C50-ACC4-7C2E848623E7}" destId="{FF98E716-3DA5-4B4A-B765-410C97872A7F}" srcOrd="1" destOrd="0" presId="urn:microsoft.com/office/officeart/2005/8/layout/process1"/>
    <dgm:cxn modelId="{2B871E61-036D-4EF1-B339-5BEBA2203459}" type="presParOf" srcId="{FF98E716-3DA5-4B4A-B765-410C97872A7F}" destId="{22058855-13C9-4F9E-99CA-BF1D24F161FF}" srcOrd="0" destOrd="0" presId="urn:microsoft.com/office/officeart/2005/8/layout/process1"/>
    <dgm:cxn modelId="{9A656504-0A70-4D3E-A2B7-9BB6B64B8E9D}" type="presParOf" srcId="{B057702A-0CBB-4C50-ACC4-7C2E848623E7}" destId="{53D723DB-08EA-4C67-A083-1E84675A5EC9}" srcOrd="2" destOrd="0" presId="urn:microsoft.com/office/officeart/2005/8/layout/process1"/>
    <dgm:cxn modelId="{8D0018C3-E15D-4E78-9BB5-5ECDCC77CFD5}" type="presParOf" srcId="{B057702A-0CBB-4C50-ACC4-7C2E848623E7}" destId="{4F8282E8-73A7-4E44-B934-4359F7D10754}" srcOrd="3" destOrd="0" presId="urn:microsoft.com/office/officeart/2005/8/layout/process1"/>
    <dgm:cxn modelId="{525710F9-DB2A-440B-AC48-47FA88C2838D}" type="presParOf" srcId="{4F8282E8-73A7-4E44-B934-4359F7D10754}" destId="{465292F9-674A-4E2D-9BEE-9970FE2B31E5}" srcOrd="0" destOrd="0" presId="urn:microsoft.com/office/officeart/2005/8/layout/process1"/>
    <dgm:cxn modelId="{5003C9C4-5913-4FBF-B6A4-AA58C0B8FBF7}" type="presParOf" srcId="{B057702A-0CBB-4C50-ACC4-7C2E848623E7}" destId="{4BACDF9A-8DCC-45C0-976F-1A8C11DB23B7}" srcOrd="4" destOrd="0" presId="urn:microsoft.com/office/officeart/2005/8/layout/process1"/>
    <dgm:cxn modelId="{9E5F8761-54EC-45E5-B08E-8BF5EB524FD6}" type="presParOf" srcId="{B057702A-0CBB-4C50-ACC4-7C2E848623E7}" destId="{37D8FB20-EAFA-47CA-A169-B9766F3E1E36}" srcOrd="5" destOrd="0" presId="urn:microsoft.com/office/officeart/2005/8/layout/process1"/>
    <dgm:cxn modelId="{8D1BE37E-EB12-47E4-BADB-A180BEA30771}" type="presParOf" srcId="{37D8FB20-EAFA-47CA-A169-B9766F3E1E36}" destId="{2509FA75-0014-4BF4-98C1-5D1DB43FCDC2}" srcOrd="0" destOrd="0" presId="urn:microsoft.com/office/officeart/2005/8/layout/process1"/>
    <dgm:cxn modelId="{D5BDC27B-52A9-4B12-9168-CCD94F782871}"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solidFill>
          <a:srgbClr val="8E0000"/>
        </a:solidFill>
      </dgm:spPr>
      <dgm:t>
        <a:bodyPr/>
        <a:lstStyle/>
        <a:p>
          <a:r>
            <a:rPr lang="cs-CZ" dirty="0" smtClean="0">
              <a:solidFill>
                <a:schemeClr val="bg1"/>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286E7C86-51AC-4689-85F2-754AFB6C1D61}" type="presOf" srcId="{C2A03412-7A86-46AA-8DFB-C2E3240B296F}" destId="{21B9CB86-07E8-4748-B26B-05CC586D5445}"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756F76F9-60DD-4867-BBEE-32BB15DF714D}" type="presOf" srcId="{06178BE7-8D27-41F5-A65A-4D98E9DB63FD}" destId="{22058855-13C9-4F9E-99CA-BF1D24F161FF}" srcOrd="1"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0C811CCB-3E9D-474D-8BEE-030AB068E0A6}" type="presOf" srcId="{92D52AC9-EA34-475B-8E11-D7558B66CAFC}" destId="{465292F9-674A-4E2D-9BEE-9970FE2B31E5}" srcOrd="1"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ACEB50FA-CFB6-4D62-99FB-B30A9D5947A4}" type="presOf" srcId="{20646FCE-705B-44A0-BB1A-2EC7AA2A4E2E}" destId="{2509FA75-0014-4BF4-98C1-5D1DB43FCDC2}"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C2CAB710-FE94-442F-B8D8-190EA978B8A1}" type="presOf" srcId="{7F63495B-E1DD-4AD2-94A2-E86E532CFC36}" destId="{4BACDF9A-8DCC-45C0-976F-1A8C11DB23B7}" srcOrd="0" destOrd="0" presId="urn:microsoft.com/office/officeart/2005/8/layout/process1"/>
    <dgm:cxn modelId="{EC880C97-664D-4301-9D13-C62B1FFE31F6}" type="presOf" srcId="{EB6FC82E-1B19-488C-A632-D75954DA5089}" destId="{53D723DB-08EA-4C67-A083-1E84675A5EC9}" srcOrd="0" destOrd="0" presId="urn:microsoft.com/office/officeart/2005/8/layout/process1"/>
    <dgm:cxn modelId="{9848DB4E-7E8D-4FE7-A83C-2D5A337AC99B}" type="presOf" srcId="{FF1D812A-46AC-4DAD-9D1D-5E7F7CF594A2}" destId="{B057702A-0CBB-4C50-ACC4-7C2E848623E7}" srcOrd="0" destOrd="0" presId="urn:microsoft.com/office/officeart/2005/8/layout/process1"/>
    <dgm:cxn modelId="{74C42AD7-843C-4568-B2C6-A8A15780D6EE}" type="presOf" srcId="{06178BE7-8D27-41F5-A65A-4D98E9DB63FD}" destId="{FF98E716-3DA5-4B4A-B765-410C97872A7F}" srcOrd="0" destOrd="0" presId="urn:microsoft.com/office/officeart/2005/8/layout/process1"/>
    <dgm:cxn modelId="{092F13C0-0DA4-4518-B2B6-F12D0572E9D4}" type="presOf" srcId="{92D52AC9-EA34-475B-8E11-D7558B66CAFC}" destId="{4F8282E8-73A7-4E44-B934-4359F7D10754}" srcOrd="0" destOrd="0" presId="urn:microsoft.com/office/officeart/2005/8/layout/process1"/>
    <dgm:cxn modelId="{A8E9FB84-DD18-4DE7-A9F9-75E8F1920D8C}" type="presOf" srcId="{90EB916C-B489-422B-94D2-5B5CD0BA0924}" destId="{EEE0AE1E-1F08-42AE-8717-E5F14D0FFFB3}" srcOrd="0" destOrd="0" presId="urn:microsoft.com/office/officeart/2005/8/layout/process1"/>
    <dgm:cxn modelId="{F5AD6915-BC47-4D37-AF7B-4C56DB29B211}" type="presOf" srcId="{20646FCE-705B-44A0-BB1A-2EC7AA2A4E2E}" destId="{37D8FB20-EAFA-47CA-A169-B9766F3E1E36}" srcOrd="0" destOrd="0" presId="urn:microsoft.com/office/officeart/2005/8/layout/process1"/>
    <dgm:cxn modelId="{FEBF32F3-1C51-45A4-A6EC-2878A0C28331}" type="presParOf" srcId="{B057702A-0CBB-4C50-ACC4-7C2E848623E7}" destId="{21B9CB86-07E8-4748-B26B-05CC586D5445}" srcOrd="0" destOrd="0" presId="urn:microsoft.com/office/officeart/2005/8/layout/process1"/>
    <dgm:cxn modelId="{96E23E61-7E15-451B-BD57-3499B6CF8F07}" type="presParOf" srcId="{B057702A-0CBB-4C50-ACC4-7C2E848623E7}" destId="{FF98E716-3DA5-4B4A-B765-410C97872A7F}" srcOrd="1" destOrd="0" presId="urn:microsoft.com/office/officeart/2005/8/layout/process1"/>
    <dgm:cxn modelId="{D30D0C17-5077-494C-9AC9-8AFBBF3B77CA}" type="presParOf" srcId="{FF98E716-3DA5-4B4A-B765-410C97872A7F}" destId="{22058855-13C9-4F9E-99CA-BF1D24F161FF}" srcOrd="0" destOrd="0" presId="urn:microsoft.com/office/officeart/2005/8/layout/process1"/>
    <dgm:cxn modelId="{A487353A-246A-4411-A05D-20AC82296F88}" type="presParOf" srcId="{B057702A-0CBB-4C50-ACC4-7C2E848623E7}" destId="{53D723DB-08EA-4C67-A083-1E84675A5EC9}" srcOrd="2" destOrd="0" presId="urn:microsoft.com/office/officeart/2005/8/layout/process1"/>
    <dgm:cxn modelId="{44FFC2C5-2989-4CA7-92C4-055AE0F74965}" type="presParOf" srcId="{B057702A-0CBB-4C50-ACC4-7C2E848623E7}" destId="{4F8282E8-73A7-4E44-B934-4359F7D10754}" srcOrd="3" destOrd="0" presId="urn:microsoft.com/office/officeart/2005/8/layout/process1"/>
    <dgm:cxn modelId="{416F8D98-818B-4EF7-A6E9-6EFE57F99668}" type="presParOf" srcId="{4F8282E8-73A7-4E44-B934-4359F7D10754}" destId="{465292F9-674A-4E2D-9BEE-9970FE2B31E5}" srcOrd="0" destOrd="0" presId="urn:microsoft.com/office/officeart/2005/8/layout/process1"/>
    <dgm:cxn modelId="{90BB840C-96D8-4F2D-981C-72AD72C13E7A}" type="presParOf" srcId="{B057702A-0CBB-4C50-ACC4-7C2E848623E7}" destId="{4BACDF9A-8DCC-45C0-976F-1A8C11DB23B7}" srcOrd="4" destOrd="0" presId="urn:microsoft.com/office/officeart/2005/8/layout/process1"/>
    <dgm:cxn modelId="{2B018769-39A5-40E4-93E4-D6CF938A044C}" type="presParOf" srcId="{B057702A-0CBB-4C50-ACC4-7C2E848623E7}" destId="{37D8FB20-EAFA-47CA-A169-B9766F3E1E36}" srcOrd="5" destOrd="0" presId="urn:microsoft.com/office/officeart/2005/8/layout/process1"/>
    <dgm:cxn modelId="{760FE6F2-A858-472E-8B25-83991BC82F08}" type="presParOf" srcId="{37D8FB20-EAFA-47CA-A169-B9766F3E1E36}" destId="{2509FA75-0014-4BF4-98C1-5D1DB43FCDC2}" srcOrd="0" destOrd="0" presId="urn:microsoft.com/office/officeart/2005/8/layout/process1"/>
    <dgm:cxn modelId="{CFF76691-F5E1-43EF-816D-3C0FF293F3B4}"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solidFill>
          <a:srgbClr val="8E0000"/>
        </a:solidFill>
      </dgm:spPr>
      <dgm:t>
        <a:bodyPr/>
        <a:lstStyle/>
        <a:p>
          <a:r>
            <a:rPr lang="cs-CZ" dirty="0" smtClean="0">
              <a:solidFill>
                <a:schemeClr val="bg1"/>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3CA334B9-372D-4167-B21A-F3D073831B2D}" type="presOf" srcId="{C2A03412-7A86-46AA-8DFB-C2E3240B296F}" destId="{21B9CB86-07E8-4748-B26B-05CC586D5445}"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30DC4D07-BAFC-4E3C-A46E-63684D054993}" type="presOf" srcId="{20646FCE-705B-44A0-BB1A-2EC7AA2A4E2E}" destId="{2509FA75-0014-4BF4-98C1-5D1DB43FCDC2}" srcOrd="1" destOrd="0" presId="urn:microsoft.com/office/officeart/2005/8/layout/process1"/>
    <dgm:cxn modelId="{AC7EC4A7-4402-4D59-8BE7-0BCBC60F582E}" type="presOf" srcId="{FF1D812A-46AC-4DAD-9D1D-5E7F7CF594A2}" destId="{B057702A-0CBB-4C50-ACC4-7C2E848623E7}" srcOrd="0" destOrd="0" presId="urn:microsoft.com/office/officeart/2005/8/layout/process1"/>
    <dgm:cxn modelId="{7FE78E98-8AA1-4480-9785-07B4F8399997}" type="presOf" srcId="{92D52AC9-EA34-475B-8E11-D7558B66CAFC}" destId="{465292F9-674A-4E2D-9BEE-9970FE2B31E5}" srcOrd="1"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96599DE0-323F-4B37-9B43-C42650ABF116}" type="presOf" srcId="{06178BE7-8D27-41F5-A65A-4D98E9DB63FD}" destId="{22058855-13C9-4F9E-99CA-BF1D24F161FF}" srcOrd="1" destOrd="0" presId="urn:microsoft.com/office/officeart/2005/8/layout/process1"/>
    <dgm:cxn modelId="{0FBC8FAA-B28C-4B49-B10E-5003B76D6944}" type="presOf" srcId="{90EB916C-B489-422B-94D2-5B5CD0BA0924}" destId="{EEE0AE1E-1F08-42AE-8717-E5F14D0FFFB3}" srcOrd="0" destOrd="0" presId="urn:microsoft.com/office/officeart/2005/8/layout/process1"/>
    <dgm:cxn modelId="{7FCA98FE-E732-4A3A-A085-287259A93241}" type="presOf" srcId="{EB6FC82E-1B19-488C-A632-D75954DA5089}" destId="{53D723DB-08EA-4C67-A083-1E84675A5EC9}"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5CEC999B-7327-43D8-8584-AC8D4CD31AFA}" type="presOf" srcId="{20646FCE-705B-44A0-BB1A-2EC7AA2A4E2E}" destId="{37D8FB20-EAFA-47CA-A169-B9766F3E1E36}" srcOrd="0" destOrd="0" presId="urn:microsoft.com/office/officeart/2005/8/layout/process1"/>
    <dgm:cxn modelId="{7964F7D7-697C-4536-BEA4-60C0A8932A12}" type="presOf" srcId="{06178BE7-8D27-41F5-A65A-4D98E9DB63FD}" destId="{FF98E716-3DA5-4B4A-B765-410C97872A7F}" srcOrd="0" destOrd="0" presId="urn:microsoft.com/office/officeart/2005/8/layout/process1"/>
    <dgm:cxn modelId="{7DD1E890-BF94-4216-8C4F-986B19A1E566}" type="presOf" srcId="{92D52AC9-EA34-475B-8E11-D7558B66CAFC}" destId="{4F8282E8-73A7-4E44-B934-4359F7D10754}" srcOrd="0" destOrd="0" presId="urn:microsoft.com/office/officeart/2005/8/layout/process1"/>
    <dgm:cxn modelId="{24491780-A6F8-4C3C-8A85-157833FF7D56}" type="presOf" srcId="{7F63495B-E1DD-4AD2-94A2-E86E532CFC36}" destId="{4BACDF9A-8DCC-45C0-976F-1A8C11DB23B7}" srcOrd="0" destOrd="0" presId="urn:microsoft.com/office/officeart/2005/8/layout/process1"/>
    <dgm:cxn modelId="{2548AA8A-F435-4329-A01A-9B0BF1EE2313}" type="presParOf" srcId="{B057702A-0CBB-4C50-ACC4-7C2E848623E7}" destId="{21B9CB86-07E8-4748-B26B-05CC586D5445}" srcOrd="0" destOrd="0" presId="urn:microsoft.com/office/officeart/2005/8/layout/process1"/>
    <dgm:cxn modelId="{489D44D8-86A7-41DF-8E2E-CD6DBFEDBCFC}" type="presParOf" srcId="{B057702A-0CBB-4C50-ACC4-7C2E848623E7}" destId="{FF98E716-3DA5-4B4A-B765-410C97872A7F}" srcOrd="1" destOrd="0" presId="urn:microsoft.com/office/officeart/2005/8/layout/process1"/>
    <dgm:cxn modelId="{D7660E9A-DBFA-48F9-B47A-27F4A25F9059}" type="presParOf" srcId="{FF98E716-3DA5-4B4A-B765-410C97872A7F}" destId="{22058855-13C9-4F9E-99CA-BF1D24F161FF}" srcOrd="0" destOrd="0" presId="urn:microsoft.com/office/officeart/2005/8/layout/process1"/>
    <dgm:cxn modelId="{01EF90EC-7D4A-4A30-98EF-9B7657775302}" type="presParOf" srcId="{B057702A-0CBB-4C50-ACC4-7C2E848623E7}" destId="{53D723DB-08EA-4C67-A083-1E84675A5EC9}" srcOrd="2" destOrd="0" presId="urn:microsoft.com/office/officeart/2005/8/layout/process1"/>
    <dgm:cxn modelId="{3B6A2661-A04B-46ED-BA65-E8545E681556}" type="presParOf" srcId="{B057702A-0CBB-4C50-ACC4-7C2E848623E7}" destId="{4F8282E8-73A7-4E44-B934-4359F7D10754}" srcOrd="3" destOrd="0" presId="urn:microsoft.com/office/officeart/2005/8/layout/process1"/>
    <dgm:cxn modelId="{56C66F55-C018-4CD6-8319-E4F4D9202024}" type="presParOf" srcId="{4F8282E8-73A7-4E44-B934-4359F7D10754}" destId="{465292F9-674A-4E2D-9BEE-9970FE2B31E5}" srcOrd="0" destOrd="0" presId="urn:microsoft.com/office/officeart/2005/8/layout/process1"/>
    <dgm:cxn modelId="{29DCC063-1E1B-4508-9EC0-E1DB15DADEF6}" type="presParOf" srcId="{B057702A-0CBB-4C50-ACC4-7C2E848623E7}" destId="{4BACDF9A-8DCC-45C0-976F-1A8C11DB23B7}" srcOrd="4" destOrd="0" presId="urn:microsoft.com/office/officeart/2005/8/layout/process1"/>
    <dgm:cxn modelId="{7DD0F0D0-3E80-4DBB-A7EC-5D4A9E7BA6A0}" type="presParOf" srcId="{B057702A-0CBB-4C50-ACC4-7C2E848623E7}" destId="{37D8FB20-EAFA-47CA-A169-B9766F3E1E36}" srcOrd="5" destOrd="0" presId="urn:microsoft.com/office/officeart/2005/8/layout/process1"/>
    <dgm:cxn modelId="{5A7FE9BE-5805-420E-9E1F-FA4DAC70B4A6}" type="presParOf" srcId="{37D8FB20-EAFA-47CA-A169-B9766F3E1E36}" destId="{2509FA75-0014-4BF4-98C1-5D1DB43FCDC2}" srcOrd="0" destOrd="0" presId="urn:microsoft.com/office/officeart/2005/8/layout/process1"/>
    <dgm:cxn modelId="{5D2AA797-B8CB-4B24-A7B6-1157AE982300}"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solidFill>
          <a:srgbClr val="8E0000"/>
        </a:solidFill>
      </dgm:spPr>
      <dgm:t>
        <a:bodyPr/>
        <a:lstStyle/>
        <a:p>
          <a:r>
            <a:rPr lang="cs-CZ" dirty="0" smtClean="0">
              <a:solidFill>
                <a:schemeClr val="bg1"/>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FC19CE3E-39F6-45C2-BC45-0C273D2D9D61}" type="presOf" srcId="{92D52AC9-EA34-475B-8E11-D7558B66CAFC}" destId="{4F8282E8-73A7-4E44-B934-4359F7D10754}" srcOrd="0" destOrd="0" presId="urn:microsoft.com/office/officeart/2005/8/layout/process1"/>
    <dgm:cxn modelId="{C1858A9F-147D-43A8-8B53-74081D9E6795}" type="presOf" srcId="{06178BE7-8D27-41F5-A65A-4D98E9DB63FD}" destId="{22058855-13C9-4F9E-99CA-BF1D24F161FF}" srcOrd="1" destOrd="0" presId="urn:microsoft.com/office/officeart/2005/8/layout/process1"/>
    <dgm:cxn modelId="{B23EA893-D073-4208-A1DB-40C6B23BCA64}" type="presOf" srcId="{FF1D812A-46AC-4DAD-9D1D-5E7F7CF594A2}" destId="{B057702A-0CBB-4C50-ACC4-7C2E848623E7}"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82E50FB5-3609-413E-BB5B-FE522600D778}" srcId="{FF1D812A-46AC-4DAD-9D1D-5E7F7CF594A2}" destId="{EB6FC82E-1B19-488C-A632-D75954DA5089}" srcOrd="1" destOrd="0" parTransId="{D85E963B-4BC2-493C-8BFE-F917084BBA13}" sibTransId="{92D52AC9-EA34-475B-8E11-D7558B66CAFC}"/>
    <dgm:cxn modelId="{614F2DC6-759B-405A-9029-4311B2DEFBE0}" type="presOf" srcId="{90EB916C-B489-422B-94D2-5B5CD0BA0924}" destId="{EEE0AE1E-1F08-42AE-8717-E5F14D0FFFB3}" srcOrd="0" destOrd="0" presId="urn:microsoft.com/office/officeart/2005/8/layout/process1"/>
    <dgm:cxn modelId="{4B5945AC-128D-4330-A2F1-C93E4CE4BFBA}" type="presOf" srcId="{20646FCE-705B-44A0-BB1A-2EC7AA2A4E2E}" destId="{37D8FB20-EAFA-47CA-A169-B9766F3E1E36}" srcOrd="0" destOrd="0" presId="urn:microsoft.com/office/officeart/2005/8/layout/process1"/>
    <dgm:cxn modelId="{E1D39AB5-E4FF-41FA-AC70-147CF66C829F}" type="presOf" srcId="{C2A03412-7A86-46AA-8DFB-C2E3240B296F}" destId="{21B9CB86-07E8-4748-B26B-05CC586D5445}" srcOrd="0" destOrd="0" presId="urn:microsoft.com/office/officeart/2005/8/layout/process1"/>
    <dgm:cxn modelId="{E9B932D3-7A95-4B70-BC3E-BFFE047B3FFB}" type="presOf" srcId="{92D52AC9-EA34-475B-8E11-D7558B66CAFC}" destId="{465292F9-674A-4E2D-9BEE-9970FE2B31E5}" srcOrd="1"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5A3C982F-CBEC-444E-97C7-B803D0B42E2E}" type="presOf" srcId="{20646FCE-705B-44A0-BB1A-2EC7AA2A4E2E}" destId="{2509FA75-0014-4BF4-98C1-5D1DB43FCDC2}" srcOrd="1" destOrd="0" presId="urn:microsoft.com/office/officeart/2005/8/layout/process1"/>
    <dgm:cxn modelId="{8235DCF7-6E2C-46C4-8D9E-3AF8E2CDA16B}" type="presOf" srcId="{EB6FC82E-1B19-488C-A632-D75954DA5089}" destId="{53D723DB-08EA-4C67-A083-1E84675A5EC9}" srcOrd="0" destOrd="0" presId="urn:microsoft.com/office/officeart/2005/8/layout/process1"/>
    <dgm:cxn modelId="{A8EA0FC7-00B1-48F6-8B51-2427F4F0BDCE}" type="presOf" srcId="{06178BE7-8D27-41F5-A65A-4D98E9DB63FD}" destId="{FF98E716-3DA5-4B4A-B765-410C97872A7F}" srcOrd="0" destOrd="0" presId="urn:microsoft.com/office/officeart/2005/8/layout/process1"/>
    <dgm:cxn modelId="{A647DC87-0066-4FBB-8F79-3BF2FF8290FC}" type="presOf" srcId="{7F63495B-E1DD-4AD2-94A2-E86E532CFC36}" destId="{4BACDF9A-8DCC-45C0-976F-1A8C11DB23B7}" srcOrd="0" destOrd="0" presId="urn:microsoft.com/office/officeart/2005/8/layout/process1"/>
    <dgm:cxn modelId="{05FBBA5D-9836-44F9-871F-A85C99D7A568}" type="presParOf" srcId="{B057702A-0CBB-4C50-ACC4-7C2E848623E7}" destId="{21B9CB86-07E8-4748-B26B-05CC586D5445}" srcOrd="0" destOrd="0" presId="urn:microsoft.com/office/officeart/2005/8/layout/process1"/>
    <dgm:cxn modelId="{0575D4C5-7231-4D04-BFEE-769D52AC4D57}" type="presParOf" srcId="{B057702A-0CBB-4C50-ACC4-7C2E848623E7}" destId="{FF98E716-3DA5-4B4A-B765-410C97872A7F}" srcOrd="1" destOrd="0" presId="urn:microsoft.com/office/officeart/2005/8/layout/process1"/>
    <dgm:cxn modelId="{B6D97B5F-ECC7-4698-BC6C-1617C821EF7B}" type="presParOf" srcId="{FF98E716-3DA5-4B4A-B765-410C97872A7F}" destId="{22058855-13C9-4F9E-99CA-BF1D24F161FF}" srcOrd="0" destOrd="0" presId="urn:microsoft.com/office/officeart/2005/8/layout/process1"/>
    <dgm:cxn modelId="{4802C861-2341-44E9-A8F4-AEEC626E3FBB}" type="presParOf" srcId="{B057702A-0CBB-4C50-ACC4-7C2E848623E7}" destId="{53D723DB-08EA-4C67-A083-1E84675A5EC9}" srcOrd="2" destOrd="0" presId="urn:microsoft.com/office/officeart/2005/8/layout/process1"/>
    <dgm:cxn modelId="{9E8A6077-D742-497B-9D26-D28790D4B1BF}" type="presParOf" srcId="{B057702A-0CBB-4C50-ACC4-7C2E848623E7}" destId="{4F8282E8-73A7-4E44-B934-4359F7D10754}" srcOrd="3" destOrd="0" presId="urn:microsoft.com/office/officeart/2005/8/layout/process1"/>
    <dgm:cxn modelId="{4C95EA11-1323-4D8C-8018-B93BE28206A6}" type="presParOf" srcId="{4F8282E8-73A7-4E44-B934-4359F7D10754}" destId="{465292F9-674A-4E2D-9BEE-9970FE2B31E5}" srcOrd="0" destOrd="0" presId="urn:microsoft.com/office/officeart/2005/8/layout/process1"/>
    <dgm:cxn modelId="{32353541-0571-4497-950A-B9AFDD6902C3}" type="presParOf" srcId="{B057702A-0CBB-4C50-ACC4-7C2E848623E7}" destId="{4BACDF9A-8DCC-45C0-976F-1A8C11DB23B7}" srcOrd="4" destOrd="0" presId="urn:microsoft.com/office/officeart/2005/8/layout/process1"/>
    <dgm:cxn modelId="{F602D80B-3366-4915-8509-441F9687CC7F}" type="presParOf" srcId="{B057702A-0CBB-4C50-ACC4-7C2E848623E7}" destId="{37D8FB20-EAFA-47CA-A169-B9766F3E1E36}" srcOrd="5" destOrd="0" presId="urn:microsoft.com/office/officeart/2005/8/layout/process1"/>
    <dgm:cxn modelId="{CF1E3281-A840-4DBC-8146-1DCD73D6EA2E}" type="presParOf" srcId="{37D8FB20-EAFA-47CA-A169-B9766F3E1E36}" destId="{2509FA75-0014-4BF4-98C1-5D1DB43FCDC2}" srcOrd="0" destOrd="0" presId="urn:microsoft.com/office/officeart/2005/8/layout/process1"/>
    <dgm:cxn modelId="{5F96F970-E44C-4E9A-AB2A-472764B95810}"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solidFill>
          <a:srgbClr val="8E0000"/>
        </a:solidFill>
      </dgm:spPr>
      <dgm:t>
        <a:bodyPr/>
        <a:lstStyle/>
        <a:p>
          <a:r>
            <a:rPr lang="cs-CZ" dirty="0" smtClean="0">
              <a:solidFill>
                <a:schemeClr val="bg1"/>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44C23E61-7253-49C9-A609-25E256C2E0E1}" type="presOf" srcId="{90EB916C-B489-422B-94D2-5B5CD0BA0924}" destId="{EEE0AE1E-1F08-42AE-8717-E5F14D0FFFB3}"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E96791A9-E790-47C6-A952-EB4E2810D98F}" type="presOf" srcId="{92D52AC9-EA34-475B-8E11-D7558B66CAFC}" destId="{465292F9-674A-4E2D-9BEE-9970FE2B31E5}" srcOrd="1" destOrd="0" presId="urn:microsoft.com/office/officeart/2005/8/layout/process1"/>
    <dgm:cxn modelId="{EFDE9717-5D60-4E37-B626-B1F2C4C70D6D}" type="presOf" srcId="{EB6FC82E-1B19-488C-A632-D75954DA5089}" destId="{53D723DB-08EA-4C67-A083-1E84675A5EC9}"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AF52594C-052D-4775-86E5-BE7D3F079160}" type="presOf" srcId="{7F63495B-E1DD-4AD2-94A2-E86E532CFC36}" destId="{4BACDF9A-8DCC-45C0-976F-1A8C11DB23B7}" srcOrd="0" destOrd="0" presId="urn:microsoft.com/office/officeart/2005/8/layout/process1"/>
    <dgm:cxn modelId="{724B4DED-7151-435F-BDEA-61D32CD59CC2}" type="presOf" srcId="{20646FCE-705B-44A0-BB1A-2EC7AA2A4E2E}" destId="{2509FA75-0014-4BF4-98C1-5D1DB43FCDC2}" srcOrd="1" destOrd="0" presId="urn:microsoft.com/office/officeart/2005/8/layout/process1"/>
    <dgm:cxn modelId="{CCCFA22D-09D8-4580-B0AF-79EA6B2AAEFF}" type="presOf" srcId="{06178BE7-8D27-41F5-A65A-4D98E9DB63FD}" destId="{FF98E716-3DA5-4B4A-B765-410C97872A7F}" srcOrd="0" destOrd="0" presId="urn:microsoft.com/office/officeart/2005/8/layout/process1"/>
    <dgm:cxn modelId="{5093AAB9-750D-4D08-8F12-DA076E6DAD70}" type="presOf" srcId="{92D52AC9-EA34-475B-8E11-D7558B66CAFC}" destId="{4F8282E8-73A7-4E44-B934-4359F7D10754}" srcOrd="0" destOrd="0" presId="urn:microsoft.com/office/officeart/2005/8/layout/process1"/>
    <dgm:cxn modelId="{EC4C57AE-2848-4D79-A7DF-5296D1B38175}" type="presOf" srcId="{C2A03412-7A86-46AA-8DFB-C2E3240B296F}" destId="{21B9CB86-07E8-4748-B26B-05CC586D5445}" srcOrd="0" destOrd="0" presId="urn:microsoft.com/office/officeart/2005/8/layout/process1"/>
    <dgm:cxn modelId="{23D148F0-E843-4924-8811-292BA595B02D}" type="presOf" srcId="{20646FCE-705B-44A0-BB1A-2EC7AA2A4E2E}" destId="{37D8FB20-EAFA-47CA-A169-B9766F3E1E36}" srcOrd="0" destOrd="0" presId="urn:microsoft.com/office/officeart/2005/8/layout/process1"/>
    <dgm:cxn modelId="{6DC7538E-0D87-4B5E-AC87-571F8A0ED347}" type="presOf" srcId="{FF1D812A-46AC-4DAD-9D1D-5E7F7CF594A2}" destId="{B057702A-0CBB-4C50-ACC4-7C2E848623E7}" srcOrd="0" destOrd="0" presId="urn:microsoft.com/office/officeart/2005/8/layout/process1"/>
    <dgm:cxn modelId="{00C8688D-08E8-4726-AA82-7A6818166A0F}" type="presOf" srcId="{06178BE7-8D27-41F5-A65A-4D98E9DB63FD}" destId="{22058855-13C9-4F9E-99CA-BF1D24F161FF}" srcOrd="1" destOrd="0" presId="urn:microsoft.com/office/officeart/2005/8/layout/process1"/>
    <dgm:cxn modelId="{3610EEE8-069D-4BBA-9285-325829D1711E}" type="presParOf" srcId="{B057702A-0CBB-4C50-ACC4-7C2E848623E7}" destId="{21B9CB86-07E8-4748-B26B-05CC586D5445}" srcOrd="0" destOrd="0" presId="urn:microsoft.com/office/officeart/2005/8/layout/process1"/>
    <dgm:cxn modelId="{79C74E10-BBF8-4814-8342-30D1072CA78B}" type="presParOf" srcId="{B057702A-0CBB-4C50-ACC4-7C2E848623E7}" destId="{FF98E716-3DA5-4B4A-B765-410C97872A7F}" srcOrd="1" destOrd="0" presId="urn:microsoft.com/office/officeart/2005/8/layout/process1"/>
    <dgm:cxn modelId="{DB951869-F7AF-4558-882C-9B2B1C136A1D}" type="presParOf" srcId="{FF98E716-3DA5-4B4A-B765-410C97872A7F}" destId="{22058855-13C9-4F9E-99CA-BF1D24F161FF}" srcOrd="0" destOrd="0" presId="urn:microsoft.com/office/officeart/2005/8/layout/process1"/>
    <dgm:cxn modelId="{36E116A6-DA20-494D-9564-3A9883BDD278}" type="presParOf" srcId="{B057702A-0CBB-4C50-ACC4-7C2E848623E7}" destId="{53D723DB-08EA-4C67-A083-1E84675A5EC9}" srcOrd="2" destOrd="0" presId="urn:microsoft.com/office/officeart/2005/8/layout/process1"/>
    <dgm:cxn modelId="{69E94B19-2510-465C-9D6C-F0503AAD15F1}" type="presParOf" srcId="{B057702A-0CBB-4C50-ACC4-7C2E848623E7}" destId="{4F8282E8-73A7-4E44-B934-4359F7D10754}" srcOrd="3" destOrd="0" presId="urn:microsoft.com/office/officeart/2005/8/layout/process1"/>
    <dgm:cxn modelId="{4CCD6624-88F0-464E-9CDB-69AC2CA41A88}" type="presParOf" srcId="{4F8282E8-73A7-4E44-B934-4359F7D10754}" destId="{465292F9-674A-4E2D-9BEE-9970FE2B31E5}" srcOrd="0" destOrd="0" presId="urn:microsoft.com/office/officeart/2005/8/layout/process1"/>
    <dgm:cxn modelId="{DE5660C6-2C3D-4F68-BAA5-05AE87186ED9}" type="presParOf" srcId="{B057702A-0CBB-4C50-ACC4-7C2E848623E7}" destId="{4BACDF9A-8DCC-45C0-976F-1A8C11DB23B7}" srcOrd="4" destOrd="0" presId="urn:microsoft.com/office/officeart/2005/8/layout/process1"/>
    <dgm:cxn modelId="{E0D19772-B6A6-4F8D-9477-B1E6107339F4}" type="presParOf" srcId="{B057702A-0CBB-4C50-ACC4-7C2E848623E7}" destId="{37D8FB20-EAFA-47CA-A169-B9766F3E1E36}" srcOrd="5" destOrd="0" presId="urn:microsoft.com/office/officeart/2005/8/layout/process1"/>
    <dgm:cxn modelId="{E2CEF95F-A989-4CA1-A40B-B53676D5501B}" type="presParOf" srcId="{37D8FB20-EAFA-47CA-A169-B9766F3E1E36}" destId="{2509FA75-0014-4BF4-98C1-5D1DB43FCDC2}" srcOrd="0" destOrd="0" presId="urn:microsoft.com/office/officeart/2005/8/layout/process1"/>
    <dgm:cxn modelId="{A6D9F981-EBFB-49A7-A36D-E7FD9588F99C}"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solidFill>
          <a:srgbClr val="8E0000"/>
        </a:solidFill>
      </dgm:spPr>
      <dgm:t>
        <a:bodyPr/>
        <a:lstStyle/>
        <a:p>
          <a:r>
            <a:rPr lang="cs-CZ" dirty="0" smtClean="0">
              <a:solidFill>
                <a:schemeClr val="bg1"/>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AAB9F72A-8CA8-4D7D-8F45-E96E6BA3C33B}" type="presOf" srcId="{C2A03412-7A86-46AA-8DFB-C2E3240B296F}" destId="{21B9CB86-07E8-4748-B26B-05CC586D5445}"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F9753AF2-85F9-4EEB-9598-0B49292D12F1}" type="presOf" srcId="{92D52AC9-EA34-475B-8E11-D7558B66CAFC}" destId="{4F8282E8-73A7-4E44-B934-4359F7D10754}" srcOrd="0" destOrd="0" presId="urn:microsoft.com/office/officeart/2005/8/layout/process1"/>
    <dgm:cxn modelId="{5322A657-5447-4ADB-AEDF-055E384A5A53}" type="presOf" srcId="{20646FCE-705B-44A0-BB1A-2EC7AA2A4E2E}" destId="{37D8FB20-EAFA-47CA-A169-B9766F3E1E36}"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9F6159E8-3FE0-49A2-A3CE-8CE84088A7A8}" type="presOf" srcId="{92D52AC9-EA34-475B-8E11-D7558B66CAFC}" destId="{465292F9-674A-4E2D-9BEE-9970FE2B31E5}" srcOrd="1" destOrd="0" presId="urn:microsoft.com/office/officeart/2005/8/layout/process1"/>
    <dgm:cxn modelId="{F602E304-D123-4FA4-ABF7-942826B5D972}" type="presOf" srcId="{06178BE7-8D27-41F5-A65A-4D98E9DB63FD}" destId="{FF98E716-3DA5-4B4A-B765-410C97872A7F}" srcOrd="0" destOrd="0" presId="urn:microsoft.com/office/officeart/2005/8/layout/process1"/>
    <dgm:cxn modelId="{CCED1666-782D-41C1-B8E1-1CE30D05EDFC}" type="presOf" srcId="{FF1D812A-46AC-4DAD-9D1D-5E7F7CF594A2}" destId="{B057702A-0CBB-4C50-ACC4-7C2E848623E7}" srcOrd="0" destOrd="0" presId="urn:microsoft.com/office/officeart/2005/8/layout/process1"/>
    <dgm:cxn modelId="{A8DC883A-575C-406A-AEBB-87F4F47392F6}" type="presOf" srcId="{7F63495B-E1DD-4AD2-94A2-E86E532CFC36}" destId="{4BACDF9A-8DCC-45C0-976F-1A8C11DB23B7}" srcOrd="0" destOrd="0" presId="urn:microsoft.com/office/officeart/2005/8/layout/process1"/>
    <dgm:cxn modelId="{2F40883E-50FA-4477-A020-EF861C67D72F}" type="presOf" srcId="{90EB916C-B489-422B-94D2-5B5CD0BA0924}" destId="{EEE0AE1E-1F08-42AE-8717-E5F14D0FFFB3}" srcOrd="0" destOrd="0" presId="urn:microsoft.com/office/officeart/2005/8/layout/process1"/>
    <dgm:cxn modelId="{341B3FE5-6275-46D4-9792-F8EB6293825B}" type="presOf" srcId="{20646FCE-705B-44A0-BB1A-2EC7AA2A4E2E}" destId="{2509FA75-0014-4BF4-98C1-5D1DB43FCDC2}" srcOrd="1" destOrd="0" presId="urn:microsoft.com/office/officeart/2005/8/layout/process1"/>
    <dgm:cxn modelId="{B4585DE5-4D43-493F-9ABB-32477E06C984}" type="presOf" srcId="{EB6FC82E-1B19-488C-A632-D75954DA5089}" destId="{53D723DB-08EA-4C67-A083-1E84675A5EC9}" srcOrd="0" destOrd="0" presId="urn:microsoft.com/office/officeart/2005/8/layout/process1"/>
    <dgm:cxn modelId="{B0018665-D65F-443E-94C9-E33464A74E9C}" type="presOf" srcId="{06178BE7-8D27-41F5-A65A-4D98E9DB63FD}" destId="{22058855-13C9-4F9E-99CA-BF1D24F161FF}" srcOrd="1" destOrd="0" presId="urn:microsoft.com/office/officeart/2005/8/layout/process1"/>
    <dgm:cxn modelId="{3DBEB2F1-4E0D-4E9E-9601-17CE527DF466}" type="presParOf" srcId="{B057702A-0CBB-4C50-ACC4-7C2E848623E7}" destId="{21B9CB86-07E8-4748-B26B-05CC586D5445}" srcOrd="0" destOrd="0" presId="urn:microsoft.com/office/officeart/2005/8/layout/process1"/>
    <dgm:cxn modelId="{79BBD5E3-627C-4142-B011-5B3F08BC0F9B}" type="presParOf" srcId="{B057702A-0CBB-4C50-ACC4-7C2E848623E7}" destId="{FF98E716-3DA5-4B4A-B765-410C97872A7F}" srcOrd="1" destOrd="0" presId="urn:microsoft.com/office/officeart/2005/8/layout/process1"/>
    <dgm:cxn modelId="{E0020F41-E2C6-4AB5-920F-A6521BC55AAA}" type="presParOf" srcId="{FF98E716-3DA5-4B4A-B765-410C97872A7F}" destId="{22058855-13C9-4F9E-99CA-BF1D24F161FF}" srcOrd="0" destOrd="0" presId="urn:microsoft.com/office/officeart/2005/8/layout/process1"/>
    <dgm:cxn modelId="{1ECB956A-2C01-4468-B5CC-25F974CBDC5F}" type="presParOf" srcId="{B057702A-0CBB-4C50-ACC4-7C2E848623E7}" destId="{53D723DB-08EA-4C67-A083-1E84675A5EC9}" srcOrd="2" destOrd="0" presId="urn:microsoft.com/office/officeart/2005/8/layout/process1"/>
    <dgm:cxn modelId="{15D438D2-8694-4287-A1DA-397018304B6A}" type="presParOf" srcId="{B057702A-0CBB-4C50-ACC4-7C2E848623E7}" destId="{4F8282E8-73A7-4E44-B934-4359F7D10754}" srcOrd="3" destOrd="0" presId="urn:microsoft.com/office/officeart/2005/8/layout/process1"/>
    <dgm:cxn modelId="{2BE0B505-4D31-4FC2-B79D-2497D0645C5D}" type="presParOf" srcId="{4F8282E8-73A7-4E44-B934-4359F7D10754}" destId="{465292F9-674A-4E2D-9BEE-9970FE2B31E5}" srcOrd="0" destOrd="0" presId="urn:microsoft.com/office/officeart/2005/8/layout/process1"/>
    <dgm:cxn modelId="{7800E4F4-69EA-46FB-8ED7-F00D594BE265}" type="presParOf" srcId="{B057702A-0CBB-4C50-ACC4-7C2E848623E7}" destId="{4BACDF9A-8DCC-45C0-976F-1A8C11DB23B7}" srcOrd="4" destOrd="0" presId="urn:microsoft.com/office/officeart/2005/8/layout/process1"/>
    <dgm:cxn modelId="{79B90AC9-32E8-45CA-91CE-A2D4256ABE70}" type="presParOf" srcId="{B057702A-0CBB-4C50-ACC4-7C2E848623E7}" destId="{37D8FB20-EAFA-47CA-A169-B9766F3E1E36}" srcOrd="5" destOrd="0" presId="urn:microsoft.com/office/officeart/2005/8/layout/process1"/>
    <dgm:cxn modelId="{FC791706-ABE0-431D-ADBE-5C1FD8A57464}" type="presParOf" srcId="{37D8FB20-EAFA-47CA-A169-B9766F3E1E36}" destId="{2509FA75-0014-4BF4-98C1-5D1DB43FCDC2}" srcOrd="0" destOrd="0" presId="urn:microsoft.com/office/officeart/2005/8/layout/process1"/>
    <dgm:cxn modelId="{C04C8610-45EC-4CD2-90DB-FBF72439D799}"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solidFill>
          <a:srgbClr val="8E0000"/>
        </a:solidFill>
      </dgm:spPr>
      <dgm:t>
        <a:bodyPr/>
        <a:lstStyle/>
        <a:p>
          <a:r>
            <a:rPr lang="cs-CZ" dirty="0" smtClean="0">
              <a:solidFill>
                <a:schemeClr val="bg1"/>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A94206E7-0512-4BAE-9D9C-7E8E95D6D39F}" type="presOf" srcId="{92D52AC9-EA34-475B-8E11-D7558B66CAFC}" destId="{4F8282E8-73A7-4E44-B934-4359F7D10754}"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B93A9F6C-DF95-46A7-B7C7-87D2CCA1A2F0}" type="presOf" srcId="{90EB916C-B489-422B-94D2-5B5CD0BA0924}" destId="{EEE0AE1E-1F08-42AE-8717-E5F14D0FFFB3}" srcOrd="0" destOrd="0" presId="urn:microsoft.com/office/officeart/2005/8/layout/process1"/>
    <dgm:cxn modelId="{B3A9681C-07E7-4281-B674-23B22ED045A5}" type="presOf" srcId="{20646FCE-705B-44A0-BB1A-2EC7AA2A4E2E}" destId="{37D8FB20-EAFA-47CA-A169-B9766F3E1E36}" srcOrd="0" destOrd="0" presId="urn:microsoft.com/office/officeart/2005/8/layout/process1"/>
    <dgm:cxn modelId="{69DE7B47-DDD7-4525-9BCC-FE820096D72D}" type="presOf" srcId="{06178BE7-8D27-41F5-A65A-4D98E9DB63FD}" destId="{22058855-13C9-4F9E-99CA-BF1D24F161FF}" srcOrd="1" destOrd="0" presId="urn:microsoft.com/office/officeart/2005/8/layout/process1"/>
    <dgm:cxn modelId="{D7014088-8F64-47FA-9D30-60DD5DA73229}" type="presOf" srcId="{EB6FC82E-1B19-488C-A632-D75954DA5089}" destId="{53D723DB-08EA-4C67-A083-1E84675A5EC9}"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82E50FB5-3609-413E-BB5B-FE522600D778}" srcId="{FF1D812A-46AC-4DAD-9D1D-5E7F7CF594A2}" destId="{EB6FC82E-1B19-488C-A632-D75954DA5089}" srcOrd="1" destOrd="0" parTransId="{D85E963B-4BC2-493C-8BFE-F917084BBA13}" sibTransId="{92D52AC9-EA34-475B-8E11-D7558B66CAFC}"/>
    <dgm:cxn modelId="{ACD45327-3DA7-4F1C-8498-59F242009553}" type="presOf" srcId="{C2A03412-7A86-46AA-8DFB-C2E3240B296F}" destId="{21B9CB86-07E8-4748-B26B-05CC586D5445}" srcOrd="0" destOrd="0" presId="urn:microsoft.com/office/officeart/2005/8/layout/process1"/>
    <dgm:cxn modelId="{C31A588E-9E63-461F-8AA1-2982F3BFB40B}" type="presOf" srcId="{7F63495B-E1DD-4AD2-94A2-E86E532CFC36}" destId="{4BACDF9A-8DCC-45C0-976F-1A8C11DB23B7}" srcOrd="0" destOrd="0" presId="urn:microsoft.com/office/officeart/2005/8/layout/process1"/>
    <dgm:cxn modelId="{7E8B6945-9B01-4DC1-BCD9-D5CA095D9DE5}" type="presOf" srcId="{20646FCE-705B-44A0-BB1A-2EC7AA2A4E2E}" destId="{2509FA75-0014-4BF4-98C1-5D1DB43FCDC2}" srcOrd="1"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9E991421-1028-43DB-A3A6-2778B37860A5}" type="presOf" srcId="{FF1D812A-46AC-4DAD-9D1D-5E7F7CF594A2}" destId="{B057702A-0CBB-4C50-ACC4-7C2E848623E7}" srcOrd="0" destOrd="0" presId="urn:microsoft.com/office/officeart/2005/8/layout/process1"/>
    <dgm:cxn modelId="{94BC8F3D-F989-4415-BDD6-D38B259F4B06}" type="presOf" srcId="{06178BE7-8D27-41F5-A65A-4D98E9DB63FD}" destId="{FF98E716-3DA5-4B4A-B765-410C97872A7F}" srcOrd="0" destOrd="0" presId="urn:microsoft.com/office/officeart/2005/8/layout/process1"/>
    <dgm:cxn modelId="{73B82FC6-53AF-49AD-9E1C-F6E81465AD9A}" type="presOf" srcId="{92D52AC9-EA34-475B-8E11-D7558B66CAFC}" destId="{465292F9-674A-4E2D-9BEE-9970FE2B31E5}" srcOrd="1" destOrd="0" presId="urn:microsoft.com/office/officeart/2005/8/layout/process1"/>
    <dgm:cxn modelId="{9EC6294B-CE13-46EE-BD23-0C926C59397D}" type="presParOf" srcId="{B057702A-0CBB-4C50-ACC4-7C2E848623E7}" destId="{21B9CB86-07E8-4748-B26B-05CC586D5445}" srcOrd="0" destOrd="0" presId="urn:microsoft.com/office/officeart/2005/8/layout/process1"/>
    <dgm:cxn modelId="{1EA398B2-22FA-4BF5-8571-17584D023306}" type="presParOf" srcId="{B057702A-0CBB-4C50-ACC4-7C2E848623E7}" destId="{FF98E716-3DA5-4B4A-B765-410C97872A7F}" srcOrd="1" destOrd="0" presId="urn:microsoft.com/office/officeart/2005/8/layout/process1"/>
    <dgm:cxn modelId="{1C1D2A40-54F9-44BB-A7EA-134F2C7F54C8}" type="presParOf" srcId="{FF98E716-3DA5-4B4A-B765-410C97872A7F}" destId="{22058855-13C9-4F9E-99CA-BF1D24F161FF}" srcOrd="0" destOrd="0" presId="urn:microsoft.com/office/officeart/2005/8/layout/process1"/>
    <dgm:cxn modelId="{DF130E41-255D-4EA7-AC63-470C42D0952D}" type="presParOf" srcId="{B057702A-0CBB-4C50-ACC4-7C2E848623E7}" destId="{53D723DB-08EA-4C67-A083-1E84675A5EC9}" srcOrd="2" destOrd="0" presId="urn:microsoft.com/office/officeart/2005/8/layout/process1"/>
    <dgm:cxn modelId="{D81D91AA-4ADC-4CB2-B7FC-893A83605FF2}" type="presParOf" srcId="{B057702A-0CBB-4C50-ACC4-7C2E848623E7}" destId="{4F8282E8-73A7-4E44-B934-4359F7D10754}" srcOrd="3" destOrd="0" presId="urn:microsoft.com/office/officeart/2005/8/layout/process1"/>
    <dgm:cxn modelId="{A7D8084F-1741-4DC1-8B27-474C6F857A08}" type="presParOf" srcId="{4F8282E8-73A7-4E44-B934-4359F7D10754}" destId="{465292F9-674A-4E2D-9BEE-9970FE2B31E5}" srcOrd="0" destOrd="0" presId="urn:microsoft.com/office/officeart/2005/8/layout/process1"/>
    <dgm:cxn modelId="{47594969-E4F1-4B34-9BF4-6E63F097853E}" type="presParOf" srcId="{B057702A-0CBB-4C50-ACC4-7C2E848623E7}" destId="{4BACDF9A-8DCC-45C0-976F-1A8C11DB23B7}" srcOrd="4" destOrd="0" presId="urn:microsoft.com/office/officeart/2005/8/layout/process1"/>
    <dgm:cxn modelId="{CB3B20F5-E409-4234-865F-0A116591EE1D}" type="presParOf" srcId="{B057702A-0CBB-4C50-ACC4-7C2E848623E7}" destId="{37D8FB20-EAFA-47CA-A169-B9766F3E1E36}" srcOrd="5" destOrd="0" presId="urn:microsoft.com/office/officeart/2005/8/layout/process1"/>
    <dgm:cxn modelId="{62F97E74-BC6B-4238-8316-DEA4CB6A9994}" type="presParOf" srcId="{37D8FB20-EAFA-47CA-A169-B9766F3E1E36}" destId="{2509FA75-0014-4BF4-98C1-5D1DB43FCDC2}" srcOrd="0" destOrd="0" presId="urn:microsoft.com/office/officeart/2005/8/layout/process1"/>
    <dgm:cxn modelId="{0F5025CB-113D-4488-865B-9C969F3CE4EE}"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solidFill>
          <a:srgbClr val="8E0000"/>
        </a:solidFill>
        <a:ln>
          <a:solidFill>
            <a:srgbClr val="8E0000"/>
          </a:solidFill>
        </a:ln>
      </dgm:spPr>
      <dgm:t>
        <a:bodyPr/>
        <a:lstStyle/>
        <a:p>
          <a:r>
            <a:rPr lang="cs-CZ" dirty="0" smtClean="0">
              <a:solidFill>
                <a:schemeClr val="bg1"/>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C65B52EF-2595-4986-9F3B-A00DEB77AFFD}" type="presOf" srcId="{92D52AC9-EA34-475B-8E11-D7558B66CAFC}" destId="{4F8282E8-73A7-4E44-B934-4359F7D10754}" srcOrd="0" destOrd="0" presId="urn:microsoft.com/office/officeart/2005/8/layout/process1"/>
    <dgm:cxn modelId="{6EB2CAE8-20BB-4CEB-85FA-139D34B4820F}" type="presOf" srcId="{FF1D812A-46AC-4DAD-9D1D-5E7F7CF594A2}" destId="{B057702A-0CBB-4C50-ACC4-7C2E848623E7}"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BEEAE233-57AE-4198-A497-3BCFF30625D6}" type="presOf" srcId="{90EB916C-B489-422B-94D2-5B5CD0BA0924}" destId="{EEE0AE1E-1F08-42AE-8717-E5F14D0FFFB3}" srcOrd="0" destOrd="0" presId="urn:microsoft.com/office/officeart/2005/8/layout/process1"/>
    <dgm:cxn modelId="{A8ECE3BD-F4F3-41A1-8E6F-C8D1586DD4E9}" type="presOf" srcId="{92D52AC9-EA34-475B-8E11-D7558B66CAFC}" destId="{465292F9-674A-4E2D-9BEE-9970FE2B31E5}" srcOrd="1" destOrd="0" presId="urn:microsoft.com/office/officeart/2005/8/layout/process1"/>
    <dgm:cxn modelId="{C219C89D-D8B5-42C0-8B47-0CC4ABD54C30}" type="presOf" srcId="{EB6FC82E-1B19-488C-A632-D75954DA5089}" destId="{53D723DB-08EA-4C67-A083-1E84675A5EC9}" srcOrd="0" destOrd="0" presId="urn:microsoft.com/office/officeart/2005/8/layout/process1"/>
    <dgm:cxn modelId="{327FE985-2094-45E2-ADA9-E2F85EEE17FF}" type="presOf" srcId="{06178BE7-8D27-41F5-A65A-4D98E9DB63FD}" destId="{FF98E716-3DA5-4B4A-B765-410C97872A7F}" srcOrd="0" destOrd="0" presId="urn:microsoft.com/office/officeart/2005/8/layout/process1"/>
    <dgm:cxn modelId="{B247EDB8-07E6-4CE9-AF82-D18BE4F33A3B}" type="presOf" srcId="{C2A03412-7A86-46AA-8DFB-C2E3240B296F}" destId="{21B9CB86-07E8-4748-B26B-05CC586D5445}" srcOrd="0" destOrd="0" presId="urn:microsoft.com/office/officeart/2005/8/layout/process1"/>
    <dgm:cxn modelId="{BFC5C978-31F2-42BE-B869-90B48347E40B}" type="presOf" srcId="{20646FCE-705B-44A0-BB1A-2EC7AA2A4E2E}" destId="{2509FA75-0014-4BF4-98C1-5D1DB43FCDC2}" srcOrd="1" destOrd="0" presId="urn:microsoft.com/office/officeart/2005/8/layout/process1"/>
    <dgm:cxn modelId="{00F790EF-BE88-4E0B-9744-0C5EC80B044A}" type="presOf" srcId="{20646FCE-705B-44A0-BB1A-2EC7AA2A4E2E}" destId="{37D8FB20-EAFA-47CA-A169-B9766F3E1E36}" srcOrd="0" destOrd="0" presId="urn:microsoft.com/office/officeart/2005/8/layout/process1"/>
    <dgm:cxn modelId="{150BBCAA-2A07-4185-AAFC-D9891057D513}" type="presOf" srcId="{7F63495B-E1DD-4AD2-94A2-E86E532CFC36}" destId="{4BACDF9A-8DCC-45C0-976F-1A8C11DB23B7}" srcOrd="0" destOrd="0" presId="urn:microsoft.com/office/officeart/2005/8/layout/process1"/>
    <dgm:cxn modelId="{40CE5B64-DD4B-40BF-8BAC-3D8117BBDB07}" type="presOf" srcId="{06178BE7-8D27-41F5-A65A-4D98E9DB63FD}" destId="{22058855-13C9-4F9E-99CA-BF1D24F161FF}" srcOrd="1" destOrd="0" presId="urn:microsoft.com/office/officeart/2005/8/layout/process1"/>
    <dgm:cxn modelId="{D9DEF2B9-4DDE-4438-AF3D-33DFAF1167A5}" type="presParOf" srcId="{B057702A-0CBB-4C50-ACC4-7C2E848623E7}" destId="{21B9CB86-07E8-4748-B26B-05CC586D5445}" srcOrd="0" destOrd="0" presId="urn:microsoft.com/office/officeart/2005/8/layout/process1"/>
    <dgm:cxn modelId="{CC8659D4-1C44-4985-A78D-98D089C4B0F0}" type="presParOf" srcId="{B057702A-0CBB-4C50-ACC4-7C2E848623E7}" destId="{FF98E716-3DA5-4B4A-B765-410C97872A7F}" srcOrd="1" destOrd="0" presId="urn:microsoft.com/office/officeart/2005/8/layout/process1"/>
    <dgm:cxn modelId="{47428C36-7EDC-42A6-B00A-94EDD8ABB90B}" type="presParOf" srcId="{FF98E716-3DA5-4B4A-B765-410C97872A7F}" destId="{22058855-13C9-4F9E-99CA-BF1D24F161FF}" srcOrd="0" destOrd="0" presId="urn:microsoft.com/office/officeart/2005/8/layout/process1"/>
    <dgm:cxn modelId="{00F8B5ED-13A1-4417-A092-0C40DA90C68C}" type="presParOf" srcId="{B057702A-0CBB-4C50-ACC4-7C2E848623E7}" destId="{53D723DB-08EA-4C67-A083-1E84675A5EC9}" srcOrd="2" destOrd="0" presId="urn:microsoft.com/office/officeart/2005/8/layout/process1"/>
    <dgm:cxn modelId="{B7EE83E0-405D-45C0-B5EF-1A95D65DDED3}" type="presParOf" srcId="{B057702A-0CBB-4C50-ACC4-7C2E848623E7}" destId="{4F8282E8-73A7-4E44-B934-4359F7D10754}" srcOrd="3" destOrd="0" presId="urn:microsoft.com/office/officeart/2005/8/layout/process1"/>
    <dgm:cxn modelId="{07F39187-C274-4745-9425-35D2300B7AD0}" type="presParOf" srcId="{4F8282E8-73A7-4E44-B934-4359F7D10754}" destId="{465292F9-674A-4E2D-9BEE-9970FE2B31E5}" srcOrd="0" destOrd="0" presId="urn:microsoft.com/office/officeart/2005/8/layout/process1"/>
    <dgm:cxn modelId="{CB047CC3-EF6F-40DB-9971-8C766CEDBC36}" type="presParOf" srcId="{B057702A-0CBB-4C50-ACC4-7C2E848623E7}" destId="{4BACDF9A-8DCC-45C0-976F-1A8C11DB23B7}" srcOrd="4" destOrd="0" presId="urn:microsoft.com/office/officeart/2005/8/layout/process1"/>
    <dgm:cxn modelId="{F7A95FD9-9C7A-44AD-8749-B0A2676DF35F}" type="presParOf" srcId="{B057702A-0CBB-4C50-ACC4-7C2E848623E7}" destId="{37D8FB20-EAFA-47CA-A169-B9766F3E1E36}" srcOrd="5" destOrd="0" presId="urn:microsoft.com/office/officeart/2005/8/layout/process1"/>
    <dgm:cxn modelId="{5432D0C4-B5BF-41B4-AA9C-F1F96C1B4B51}" type="presParOf" srcId="{37D8FB20-EAFA-47CA-A169-B9766F3E1E36}" destId="{2509FA75-0014-4BF4-98C1-5D1DB43FCDC2}" srcOrd="0" destOrd="0" presId="urn:microsoft.com/office/officeart/2005/8/layout/process1"/>
    <dgm:cxn modelId="{BE76B0EA-B5DF-4D17-9DAE-E193FD285431}"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solidFill>
          <a:srgbClr val="8E0000"/>
        </a:solidFill>
      </dgm:spPr>
      <dgm:t>
        <a:bodyPr/>
        <a:lstStyle/>
        <a:p>
          <a:r>
            <a:rPr lang="cs-CZ" dirty="0" smtClean="0">
              <a:solidFill>
                <a:schemeClr val="bg1"/>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D605D53A-DFFC-438B-BF1B-9FA1FCF505E9}" type="presOf" srcId="{C2A03412-7A86-46AA-8DFB-C2E3240B296F}" destId="{21B9CB86-07E8-4748-B26B-05CC586D5445}" srcOrd="0" destOrd="0" presId="urn:microsoft.com/office/officeart/2005/8/layout/process1"/>
    <dgm:cxn modelId="{526F0B45-68A8-4ADB-9320-FC59E012F424}" type="presOf" srcId="{FF1D812A-46AC-4DAD-9D1D-5E7F7CF594A2}" destId="{B057702A-0CBB-4C50-ACC4-7C2E848623E7}" srcOrd="0" destOrd="0" presId="urn:microsoft.com/office/officeart/2005/8/layout/process1"/>
    <dgm:cxn modelId="{6635B1F4-721D-4B5F-B186-571F4F0D1FC1}" type="presOf" srcId="{06178BE7-8D27-41F5-A65A-4D98E9DB63FD}" destId="{22058855-13C9-4F9E-99CA-BF1D24F161FF}"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82E50FB5-3609-413E-BB5B-FE522600D778}" srcId="{FF1D812A-46AC-4DAD-9D1D-5E7F7CF594A2}" destId="{EB6FC82E-1B19-488C-A632-D75954DA5089}" srcOrd="1" destOrd="0" parTransId="{D85E963B-4BC2-493C-8BFE-F917084BBA13}" sibTransId="{92D52AC9-EA34-475B-8E11-D7558B66CAFC}"/>
    <dgm:cxn modelId="{1C814A47-CAE4-4234-B4F5-00838571FAC6}" type="presOf" srcId="{20646FCE-705B-44A0-BB1A-2EC7AA2A4E2E}" destId="{37D8FB20-EAFA-47CA-A169-B9766F3E1E36}"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FFA457EF-A384-4040-A33C-613C4673C157}" type="presOf" srcId="{92D52AC9-EA34-475B-8E11-D7558B66CAFC}" destId="{4F8282E8-73A7-4E44-B934-4359F7D10754}" srcOrd="0" destOrd="0" presId="urn:microsoft.com/office/officeart/2005/8/layout/process1"/>
    <dgm:cxn modelId="{A627EE44-3A6B-4226-8976-D3370A65EBD5}" type="presOf" srcId="{7F63495B-E1DD-4AD2-94A2-E86E532CFC36}" destId="{4BACDF9A-8DCC-45C0-976F-1A8C11DB23B7}" srcOrd="0" destOrd="0" presId="urn:microsoft.com/office/officeart/2005/8/layout/process1"/>
    <dgm:cxn modelId="{BFDFBB19-B0D6-45F6-A370-5A0877B0AF2F}" type="presOf" srcId="{20646FCE-705B-44A0-BB1A-2EC7AA2A4E2E}" destId="{2509FA75-0014-4BF4-98C1-5D1DB43FCDC2}" srcOrd="1" destOrd="0" presId="urn:microsoft.com/office/officeart/2005/8/layout/process1"/>
    <dgm:cxn modelId="{9C987940-B418-4FD5-9A7D-E3665FAAC5EE}" type="presOf" srcId="{90EB916C-B489-422B-94D2-5B5CD0BA0924}" destId="{EEE0AE1E-1F08-42AE-8717-E5F14D0FFFB3}" srcOrd="0" destOrd="0" presId="urn:microsoft.com/office/officeart/2005/8/layout/process1"/>
    <dgm:cxn modelId="{C2B2DBE7-37F2-4349-82E1-936F8588EA2A}" type="presOf" srcId="{92D52AC9-EA34-475B-8E11-D7558B66CAFC}" destId="{465292F9-674A-4E2D-9BEE-9970FE2B31E5}" srcOrd="1" destOrd="0" presId="urn:microsoft.com/office/officeart/2005/8/layout/process1"/>
    <dgm:cxn modelId="{BE490A5D-3F85-4344-8B3F-F9F95F9DA529}" type="presOf" srcId="{06178BE7-8D27-41F5-A65A-4D98E9DB63FD}" destId="{FF98E716-3DA5-4B4A-B765-410C97872A7F}" srcOrd="0" destOrd="0" presId="urn:microsoft.com/office/officeart/2005/8/layout/process1"/>
    <dgm:cxn modelId="{EC9FD5D1-0C86-4BDA-BD65-0B66CFD5C15D}" type="presOf" srcId="{EB6FC82E-1B19-488C-A632-D75954DA5089}" destId="{53D723DB-08EA-4C67-A083-1E84675A5EC9}" srcOrd="0" destOrd="0" presId="urn:microsoft.com/office/officeart/2005/8/layout/process1"/>
    <dgm:cxn modelId="{7AD6640D-F491-413C-90A0-BB3903B4198B}" type="presParOf" srcId="{B057702A-0CBB-4C50-ACC4-7C2E848623E7}" destId="{21B9CB86-07E8-4748-B26B-05CC586D5445}" srcOrd="0" destOrd="0" presId="urn:microsoft.com/office/officeart/2005/8/layout/process1"/>
    <dgm:cxn modelId="{C6D5B040-BF17-4E37-870B-FC6A6493F2F0}" type="presParOf" srcId="{B057702A-0CBB-4C50-ACC4-7C2E848623E7}" destId="{FF98E716-3DA5-4B4A-B765-410C97872A7F}" srcOrd="1" destOrd="0" presId="urn:microsoft.com/office/officeart/2005/8/layout/process1"/>
    <dgm:cxn modelId="{D193F49B-777C-46E6-8419-3C8BB258055C}" type="presParOf" srcId="{FF98E716-3DA5-4B4A-B765-410C97872A7F}" destId="{22058855-13C9-4F9E-99CA-BF1D24F161FF}" srcOrd="0" destOrd="0" presId="urn:microsoft.com/office/officeart/2005/8/layout/process1"/>
    <dgm:cxn modelId="{88A8E026-B85A-4519-84CF-31FC9EE2140B}" type="presParOf" srcId="{B057702A-0CBB-4C50-ACC4-7C2E848623E7}" destId="{53D723DB-08EA-4C67-A083-1E84675A5EC9}" srcOrd="2" destOrd="0" presId="urn:microsoft.com/office/officeart/2005/8/layout/process1"/>
    <dgm:cxn modelId="{E61C33D7-1699-4E52-B8DE-8EE04CF892A7}" type="presParOf" srcId="{B057702A-0CBB-4C50-ACC4-7C2E848623E7}" destId="{4F8282E8-73A7-4E44-B934-4359F7D10754}" srcOrd="3" destOrd="0" presId="urn:microsoft.com/office/officeart/2005/8/layout/process1"/>
    <dgm:cxn modelId="{F6EE8607-DB21-4FAC-AFB4-6196C6BCD208}" type="presParOf" srcId="{4F8282E8-73A7-4E44-B934-4359F7D10754}" destId="{465292F9-674A-4E2D-9BEE-9970FE2B31E5}" srcOrd="0" destOrd="0" presId="urn:microsoft.com/office/officeart/2005/8/layout/process1"/>
    <dgm:cxn modelId="{E3E0666D-5192-42CC-B1CA-41919324932C}" type="presParOf" srcId="{B057702A-0CBB-4C50-ACC4-7C2E848623E7}" destId="{4BACDF9A-8DCC-45C0-976F-1A8C11DB23B7}" srcOrd="4" destOrd="0" presId="urn:microsoft.com/office/officeart/2005/8/layout/process1"/>
    <dgm:cxn modelId="{84C1A907-1046-44E0-A07D-C630095599B8}" type="presParOf" srcId="{B057702A-0CBB-4C50-ACC4-7C2E848623E7}" destId="{37D8FB20-EAFA-47CA-A169-B9766F3E1E36}" srcOrd="5" destOrd="0" presId="urn:microsoft.com/office/officeart/2005/8/layout/process1"/>
    <dgm:cxn modelId="{B2B3A8A5-22E4-4BCC-86F4-D94874933F85}" type="presParOf" srcId="{37D8FB20-EAFA-47CA-A169-B9766F3E1E36}" destId="{2509FA75-0014-4BF4-98C1-5D1DB43FCDC2}" srcOrd="0" destOrd="0" presId="urn:microsoft.com/office/officeart/2005/8/layout/process1"/>
    <dgm:cxn modelId="{40ADDEE8-C603-460C-8D83-54217758F1DD}"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solidFill>
          <a:srgbClr val="8E0000"/>
        </a:solidFill>
      </dgm:spPr>
      <dgm:t>
        <a:bodyPr/>
        <a:lstStyle/>
        <a:p>
          <a:r>
            <a:rPr lang="cs-CZ" dirty="0" smtClean="0">
              <a:solidFill>
                <a:schemeClr val="bg1"/>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B795F547-13C0-435E-9575-5E2760B138BA}" type="presOf" srcId="{EB6FC82E-1B19-488C-A632-D75954DA5089}" destId="{53D723DB-08EA-4C67-A083-1E84675A5EC9}" srcOrd="0" destOrd="0" presId="urn:microsoft.com/office/officeart/2005/8/layout/process1"/>
    <dgm:cxn modelId="{488AAC62-724C-4C6F-BE81-7AF37A81AF51}" type="presOf" srcId="{FF1D812A-46AC-4DAD-9D1D-5E7F7CF594A2}" destId="{B057702A-0CBB-4C50-ACC4-7C2E848623E7}"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75AD523A-351C-4CC9-AACE-874EBB04174E}" type="presOf" srcId="{20646FCE-705B-44A0-BB1A-2EC7AA2A4E2E}" destId="{2509FA75-0014-4BF4-98C1-5D1DB43FCDC2}" srcOrd="1" destOrd="0" presId="urn:microsoft.com/office/officeart/2005/8/layout/process1"/>
    <dgm:cxn modelId="{FAE9640F-D776-485C-A8E7-EB9F69D952ED}" type="presOf" srcId="{20646FCE-705B-44A0-BB1A-2EC7AA2A4E2E}" destId="{37D8FB20-EAFA-47CA-A169-B9766F3E1E36}" srcOrd="0" destOrd="0" presId="urn:microsoft.com/office/officeart/2005/8/layout/process1"/>
    <dgm:cxn modelId="{2EE98B34-68D8-465C-ABF6-C156DA939DDE}" type="presOf" srcId="{92D52AC9-EA34-475B-8E11-D7558B66CAFC}" destId="{4F8282E8-73A7-4E44-B934-4359F7D10754}" srcOrd="0" destOrd="0" presId="urn:microsoft.com/office/officeart/2005/8/layout/process1"/>
    <dgm:cxn modelId="{8BEB3904-9197-4E47-BE61-BB440A415025}" type="presOf" srcId="{06178BE7-8D27-41F5-A65A-4D98E9DB63FD}" destId="{22058855-13C9-4F9E-99CA-BF1D24F161FF}" srcOrd="1" destOrd="0" presId="urn:microsoft.com/office/officeart/2005/8/layout/process1"/>
    <dgm:cxn modelId="{2B9E0A49-771E-4C71-BED6-9A983E167571}" type="presOf" srcId="{90EB916C-B489-422B-94D2-5B5CD0BA0924}" destId="{EEE0AE1E-1F08-42AE-8717-E5F14D0FFFB3}" srcOrd="0" destOrd="0" presId="urn:microsoft.com/office/officeart/2005/8/layout/process1"/>
    <dgm:cxn modelId="{3216E977-1111-4490-8072-959BC30A64E0}" type="presOf" srcId="{06178BE7-8D27-41F5-A65A-4D98E9DB63FD}" destId="{FF98E716-3DA5-4B4A-B765-410C97872A7F}" srcOrd="0" destOrd="0" presId="urn:microsoft.com/office/officeart/2005/8/layout/process1"/>
    <dgm:cxn modelId="{6E7DF726-2B29-4B97-9B62-D948D230C74D}" type="presOf" srcId="{C2A03412-7A86-46AA-8DFB-C2E3240B296F}" destId="{21B9CB86-07E8-4748-B26B-05CC586D5445}" srcOrd="0" destOrd="0" presId="urn:microsoft.com/office/officeart/2005/8/layout/process1"/>
    <dgm:cxn modelId="{A743DA90-248B-4DBF-80C5-3E23AC286A8A}" type="presOf" srcId="{7F63495B-E1DD-4AD2-94A2-E86E532CFC36}" destId="{4BACDF9A-8DCC-45C0-976F-1A8C11DB23B7}" srcOrd="0" destOrd="0" presId="urn:microsoft.com/office/officeart/2005/8/layout/process1"/>
    <dgm:cxn modelId="{FF4FF978-6025-4586-B405-EF3F656A098F}" type="presOf" srcId="{92D52AC9-EA34-475B-8E11-D7558B66CAFC}" destId="{465292F9-674A-4E2D-9BEE-9970FE2B31E5}" srcOrd="1" destOrd="0" presId="urn:microsoft.com/office/officeart/2005/8/layout/process1"/>
    <dgm:cxn modelId="{1B119B00-E2B0-4DCC-867C-310EF0E23BBF}" type="presParOf" srcId="{B057702A-0CBB-4C50-ACC4-7C2E848623E7}" destId="{21B9CB86-07E8-4748-B26B-05CC586D5445}" srcOrd="0" destOrd="0" presId="urn:microsoft.com/office/officeart/2005/8/layout/process1"/>
    <dgm:cxn modelId="{1491B8DD-239B-49D6-97DE-D6113E154371}" type="presParOf" srcId="{B057702A-0CBB-4C50-ACC4-7C2E848623E7}" destId="{FF98E716-3DA5-4B4A-B765-410C97872A7F}" srcOrd="1" destOrd="0" presId="urn:microsoft.com/office/officeart/2005/8/layout/process1"/>
    <dgm:cxn modelId="{6C75BBBA-759A-434D-86E7-56C338791176}" type="presParOf" srcId="{FF98E716-3DA5-4B4A-B765-410C97872A7F}" destId="{22058855-13C9-4F9E-99CA-BF1D24F161FF}" srcOrd="0" destOrd="0" presId="urn:microsoft.com/office/officeart/2005/8/layout/process1"/>
    <dgm:cxn modelId="{049CFEFF-1982-4565-879B-88FF346F7B24}" type="presParOf" srcId="{B057702A-0CBB-4C50-ACC4-7C2E848623E7}" destId="{53D723DB-08EA-4C67-A083-1E84675A5EC9}" srcOrd="2" destOrd="0" presId="urn:microsoft.com/office/officeart/2005/8/layout/process1"/>
    <dgm:cxn modelId="{6A4C48DE-2E2C-4339-A850-E45A8A86637D}" type="presParOf" srcId="{B057702A-0CBB-4C50-ACC4-7C2E848623E7}" destId="{4F8282E8-73A7-4E44-B934-4359F7D10754}" srcOrd="3" destOrd="0" presId="urn:microsoft.com/office/officeart/2005/8/layout/process1"/>
    <dgm:cxn modelId="{81579B04-9952-40D3-9CE2-E9063FE8263E}" type="presParOf" srcId="{4F8282E8-73A7-4E44-B934-4359F7D10754}" destId="{465292F9-674A-4E2D-9BEE-9970FE2B31E5}" srcOrd="0" destOrd="0" presId="urn:microsoft.com/office/officeart/2005/8/layout/process1"/>
    <dgm:cxn modelId="{39DD6435-398F-4EE4-B4D4-3AAE5438D274}" type="presParOf" srcId="{B057702A-0CBB-4C50-ACC4-7C2E848623E7}" destId="{4BACDF9A-8DCC-45C0-976F-1A8C11DB23B7}" srcOrd="4" destOrd="0" presId="urn:microsoft.com/office/officeart/2005/8/layout/process1"/>
    <dgm:cxn modelId="{97AB5DEB-8425-4EC8-A765-A0347B560F16}" type="presParOf" srcId="{B057702A-0CBB-4C50-ACC4-7C2E848623E7}" destId="{37D8FB20-EAFA-47CA-A169-B9766F3E1E36}" srcOrd="5" destOrd="0" presId="urn:microsoft.com/office/officeart/2005/8/layout/process1"/>
    <dgm:cxn modelId="{3428373E-0EBD-4187-9BE3-BCBE87FC0EF0}" type="presParOf" srcId="{37D8FB20-EAFA-47CA-A169-B9766F3E1E36}" destId="{2509FA75-0014-4BF4-98C1-5D1DB43FCDC2}" srcOrd="0" destOrd="0" presId="urn:microsoft.com/office/officeart/2005/8/layout/process1"/>
    <dgm:cxn modelId="{B249E83C-8F36-4CA5-AA8B-2DF454C39AAD}"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chemeClr val="accent2"/>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solidFill>
          <a:srgbClr val="8E0000"/>
        </a:solidFill>
      </dgm:spPr>
      <dgm:t>
        <a:bodyPr/>
        <a:lstStyle/>
        <a:p>
          <a:r>
            <a:rPr lang="cs-CZ" dirty="0" smtClean="0">
              <a:solidFill>
                <a:schemeClr val="bg1"/>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6FD3681D-674F-4256-B654-CE4A7B816694}" type="presOf" srcId="{92D52AC9-EA34-475B-8E11-D7558B66CAFC}" destId="{4F8282E8-73A7-4E44-B934-4359F7D10754}"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9C60DA28-D7BC-41C4-9E4E-50042BBCEB33}" type="presOf" srcId="{92D52AC9-EA34-475B-8E11-D7558B66CAFC}" destId="{465292F9-674A-4E2D-9BEE-9970FE2B31E5}"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82E50FB5-3609-413E-BB5B-FE522600D778}" srcId="{FF1D812A-46AC-4DAD-9D1D-5E7F7CF594A2}" destId="{EB6FC82E-1B19-488C-A632-D75954DA5089}" srcOrd="1" destOrd="0" parTransId="{D85E963B-4BC2-493C-8BFE-F917084BBA13}" sibTransId="{92D52AC9-EA34-475B-8E11-D7558B66CAFC}"/>
    <dgm:cxn modelId="{7B14C541-A876-435B-865A-B7E5FF5C91F2}" type="presOf" srcId="{C2A03412-7A86-46AA-8DFB-C2E3240B296F}" destId="{21B9CB86-07E8-4748-B26B-05CC586D5445}" srcOrd="0" destOrd="0" presId="urn:microsoft.com/office/officeart/2005/8/layout/process1"/>
    <dgm:cxn modelId="{2BFE89ED-8A42-4FD5-8875-E3367C1BCEF0}" type="presOf" srcId="{EB6FC82E-1B19-488C-A632-D75954DA5089}" destId="{53D723DB-08EA-4C67-A083-1E84675A5EC9}"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FD747DDD-9486-424C-B138-50E6109A8230}" type="presOf" srcId="{06178BE7-8D27-41F5-A65A-4D98E9DB63FD}" destId="{FF98E716-3DA5-4B4A-B765-410C97872A7F}" srcOrd="0" destOrd="0" presId="urn:microsoft.com/office/officeart/2005/8/layout/process1"/>
    <dgm:cxn modelId="{73AA3894-FBBD-463C-89A4-53A90D2A60C0}" type="presOf" srcId="{06178BE7-8D27-41F5-A65A-4D98E9DB63FD}" destId="{22058855-13C9-4F9E-99CA-BF1D24F161FF}" srcOrd="1" destOrd="0" presId="urn:microsoft.com/office/officeart/2005/8/layout/process1"/>
    <dgm:cxn modelId="{1E17376B-50D3-41D5-BC46-F180D902F62C}" type="presOf" srcId="{7F63495B-E1DD-4AD2-94A2-E86E532CFC36}" destId="{4BACDF9A-8DCC-45C0-976F-1A8C11DB23B7}" srcOrd="0" destOrd="0" presId="urn:microsoft.com/office/officeart/2005/8/layout/process1"/>
    <dgm:cxn modelId="{FD217E76-2524-4DE7-9EDA-7CFDF16627A5}" type="presOf" srcId="{90EB916C-B489-422B-94D2-5B5CD0BA0924}" destId="{EEE0AE1E-1F08-42AE-8717-E5F14D0FFFB3}" srcOrd="0" destOrd="0" presId="urn:microsoft.com/office/officeart/2005/8/layout/process1"/>
    <dgm:cxn modelId="{EF560A3C-50F6-4791-A750-BFBE52766785}" type="presOf" srcId="{FF1D812A-46AC-4DAD-9D1D-5E7F7CF594A2}" destId="{B057702A-0CBB-4C50-ACC4-7C2E848623E7}" srcOrd="0" destOrd="0" presId="urn:microsoft.com/office/officeart/2005/8/layout/process1"/>
    <dgm:cxn modelId="{C55DA21F-6CA5-4661-A425-1D42CADA35C2}" type="presOf" srcId="{20646FCE-705B-44A0-BB1A-2EC7AA2A4E2E}" destId="{37D8FB20-EAFA-47CA-A169-B9766F3E1E36}" srcOrd="0" destOrd="0" presId="urn:microsoft.com/office/officeart/2005/8/layout/process1"/>
    <dgm:cxn modelId="{C07D72B3-0798-413C-A750-20DC552A083B}" type="presOf" srcId="{20646FCE-705B-44A0-BB1A-2EC7AA2A4E2E}" destId="{2509FA75-0014-4BF4-98C1-5D1DB43FCDC2}" srcOrd="1" destOrd="0" presId="urn:microsoft.com/office/officeart/2005/8/layout/process1"/>
    <dgm:cxn modelId="{514B11F1-1F91-44C2-A9C9-7F9E5352DDC6}" type="presParOf" srcId="{B057702A-0CBB-4C50-ACC4-7C2E848623E7}" destId="{21B9CB86-07E8-4748-B26B-05CC586D5445}" srcOrd="0" destOrd="0" presId="urn:microsoft.com/office/officeart/2005/8/layout/process1"/>
    <dgm:cxn modelId="{F040FAE3-4962-4250-9899-3B8081346A8F}" type="presParOf" srcId="{B057702A-0CBB-4C50-ACC4-7C2E848623E7}" destId="{FF98E716-3DA5-4B4A-B765-410C97872A7F}" srcOrd="1" destOrd="0" presId="urn:microsoft.com/office/officeart/2005/8/layout/process1"/>
    <dgm:cxn modelId="{17ED72CA-5F74-4280-A4EF-8022CADA14BA}" type="presParOf" srcId="{FF98E716-3DA5-4B4A-B765-410C97872A7F}" destId="{22058855-13C9-4F9E-99CA-BF1D24F161FF}" srcOrd="0" destOrd="0" presId="urn:microsoft.com/office/officeart/2005/8/layout/process1"/>
    <dgm:cxn modelId="{D1689A41-E4A9-48FF-8933-A8736D280748}" type="presParOf" srcId="{B057702A-0CBB-4C50-ACC4-7C2E848623E7}" destId="{53D723DB-08EA-4C67-A083-1E84675A5EC9}" srcOrd="2" destOrd="0" presId="urn:microsoft.com/office/officeart/2005/8/layout/process1"/>
    <dgm:cxn modelId="{A7A56627-7BC5-4BE6-B3D0-18F86D5A69D9}" type="presParOf" srcId="{B057702A-0CBB-4C50-ACC4-7C2E848623E7}" destId="{4F8282E8-73A7-4E44-B934-4359F7D10754}" srcOrd="3" destOrd="0" presId="urn:microsoft.com/office/officeart/2005/8/layout/process1"/>
    <dgm:cxn modelId="{89D0E4B3-3432-480B-AFAE-40C308CFD1B5}" type="presParOf" srcId="{4F8282E8-73A7-4E44-B934-4359F7D10754}" destId="{465292F9-674A-4E2D-9BEE-9970FE2B31E5}" srcOrd="0" destOrd="0" presId="urn:microsoft.com/office/officeart/2005/8/layout/process1"/>
    <dgm:cxn modelId="{6F31D7E6-5BA3-41AF-8245-028B0DBFE52C}" type="presParOf" srcId="{B057702A-0CBB-4C50-ACC4-7C2E848623E7}" destId="{4BACDF9A-8DCC-45C0-976F-1A8C11DB23B7}" srcOrd="4" destOrd="0" presId="urn:microsoft.com/office/officeart/2005/8/layout/process1"/>
    <dgm:cxn modelId="{AF499288-78C9-44A9-9FBE-71E2A2998FC4}" type="presParOf" srcId="{B057702A-0CBB-4C50-ACC4-7C2E848623E7}" destId="{37D8FB20-EAFA-47CA-A169-B9766F3E1E36}" srcOrd="5" destOrd="0" presId="urn:microsoft.com/office/officeart/2005/8/layout/process1"/>
    <dgm:cxn modelId="{810E805A-7D4D-4600-9F6E-01186089B1A8}" type="presParOf" srcId="{37D8FB20-EAFA-47CA-A169-B9766F3E1E36}" destId="{2509FA75-0014-4BF4-98C1-5D1DB43FCDC2}" srcOrd="0" destOrd="0" presId="urn:microsoft.com/office/officeart/2005/8/layout/process1"/>
    <dgm:cxn modelId="{C0A29C86-B298-443C-B110-C8A607F5590B}"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solidFill>
          <a:srgbClr val="8E0000"/>
        </a:solidFill>
        <a:ln>
          <a:solidFill>
            <a:srgbClr val="8E0000"/>
          </a:solidFill>
        </a:ln>
      </dgm:spPr>
      <dgm:t>
        <a:bodyPr/>
        <a:lstStyle/>
        <a:p>
          <a:r>
            <a:rPr lang="cs-CZ" dirty="0" smtClean="0">
              <a:solidFill>
                <a:schemeClr val="bg1"/>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77E07F32-03D9-49B1-BF42-05C3A010B44B}" type="presOf" srcId="{90EB916C-B489-422B-94D2-5B5CD0BA0924}" destId="{EEE0AE1E-1F08-42AE-8717-E5F14D0FFFB3}"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9656AE9D-C588-450C-A0BB-5ACBC6E2320E}" type="presOf" srcId="{7F63495B-E1DD-4AD2-94A2-E86E532CFC36}" destId="{4BACDF9A-8DCC-45C0-976F-1A8C11DB23B7}" srcOrd="0" destOrd="0" presId="urn:microsoft.com/office/officeart/2005/8/layout/process1"/>
    <dgm:cxn modelId="{106013AB-427B-4BDF-BBF7-F9A501B2C892}" type="presOf" srcId="{92D52AC9-EA34-475B-8E11-D7558B66CAFC}" destId="{465292F9-674A-4E2D-9BEE-9970FE2B31E5}" srcOrd="1" destOrd="0" presId="urn:microsoft.com/office/officeart/2005/8/layout/process1"/>
    <dgm:cxn modelId="{E00740A9-BB97-4670-8DBB-9E90DEDEF912}" type="presOf" srcId="{06178BE7-8D27-41F5-A65A-4D98E9DB63FD}" destId="{22058855-13C9-4F9E-99CA-BF1D24F161FF}" srcOrd="1" destOrd="0" presId="urn:microsoft.com/office/officeart/2005/8/layout/process1"/>
    <dgm:cxn modelId="{7203D7AA-0AB9-43E8-85AA-38D2D78A3596}" type="presOf" srcId="{20646FCE-705B-44A0-BB1A-2EC7AA2A4E2E}" destId="{37D8FB20-EAFA-47CA-A169-B9766F3E1E36}" srcOrd="0" destOrd="0" presId="urn:microsoft.com/office/officeart/2005/8/layout/process1"/>
    <dgm:cxn modelId="{5D45997A-1CE9-4ADD-87A9-01B000F6F094}" type="presOf" srcId="{20646FCE-705B-44A0-BB1A-2EC7AA2A4E2E}" destId="{2509FA75-0014-4BF4-98C1-5D1DB43FCDC2}" srcOrd="1" destOrd="0" presId="urn:microsoft.com/office/officeart/2005/8/layout/process1"/>
    <dgm:cxn modelId="{67A00F5C-864D-4387-BD9B-574A1B300E75}" type="presOf" srcId="{FF1D812A-46AC-4DAD-9D1D-5E7F7CF594A2}" destId="{B057702A-0CBB-4C50-ACC4-7C2E848623E7}" srcOrd="0" destOrd="0" presId="urn:microsoft.com/office/officeart/2005/8/layout/process1"/>
    <dgm:cxn modelId="{0DA6A24B-91E5-4D18-840D-58DE929319C0}" type="presOf" srcId="{92D52AC9-EA34-475B-8E11-D7558B66CAFC}" destId="{4F8282E8-73A7-4E44-B934-4359F7D10754}" srcOrd="0" destOrd="0" presId="urn:microsoft.com/office/officeart/2005/8/layout/process1"/>
    <dgm:cxn modelId="{E744999F-74A8-465A-84D7-6D4D303FE3A0}" type="presOf" srcId="{C2A03412-7A86-46AA-8DFB-C2E3240B296F}" destId="{21B9CB86-07E8-4748-B26B-05CC586D5445}" srcOrd="0" destOrd="0" presId="urn:microsoft.com/office/officeart/2005/8/layout/process1"/>
    <dgm:cxn modelId="{2450ED63-8B17-4028-910E-F980475C8135}" type="presOf" srcId="{EB6FC82E-1B19-488C-A632-D75954DA5089}" destId="{53D723DB-08EA-4C67-A083-1E84675A5EC9}" srcOrd="0" destOrd="0" presId="urn:microsoft.com/office/officeart/2005/8/layout/process1"/>
    <dgm:cxn modelId="{85FD0338-FB2F-4773-B339-494FC17EE239}" type="presOf" srcId="{06178BE7-8D27-41F5-A65A-4D98E9DB63FD}" destId="{FF98E716-3DA5-4B4A-B765-410C97872A7F}" srcOrd="0" destOrd="0" presId="urn:microsoft.com/office/officeart/2005/8/layout/process1"/>
    <dgm:cxn modelId="{6E5B7215-1C31-4F76-ADB1-A6365A920044}" type="presParOf" srcId="{B057702A-0CBB-4C50-ACC4-7C2E848623E7}" destId="{21B9CB86-07E8-4748-B26B-05CC586D5445}" srcOrd="0" destOrd="0" presId="urn:microsoft.com/office/officeart/2005/8/layout/process1"/>
    <dgm:cxn modelId="{F1018CA6-8932-4350-A22E-26413BFCBF92}" type="presParOf" srcId="{B057702A-0CBB-4C50-ACC4-7C2E848623E7}" destId="{FF98E716-3DA5-4B4A-B765-410C97872A7F}" srcOrd="1" destOrd="0" presId="urn:microsoft.com/office/officeart/2005/8/layout/process1"/>
    <dgm:cxn modelId="{E7F8E909-861F-4344-982A-EA092BFDAA75}" type="presParOf" srcId="{FF98E716-3DA5-4B4A-B765-410C97872A7F}" destId="{22058855-13C9-4F9E-99CA-BF1D24F161FF}" srcOrd="0" destOrd="0" presId="urn:microsoft.com/office/officeart/2005/8/layout/process1"/>
    <dgm:cxn modelId="{2ADD5FAD-2E29-4674-8126-829835097A2F}" type="presParOf" srcId="{B057702A-0CBB-4C50-ACC4-7C2E848623E7}" destId="{53D723DB-08EA-4C67-A083-1E84675A5EC9}" srcOrd="2" destOrd="0" presId="urn:microsoft.com/office/officeart/2005/8/layout/process1"/>
    <dgm:cxn modelId="{AC279828-A527-44D0-9788-F2EC18FD5813}" type="presParOf" srcId="{B057702A-0CBB-4C50-ACC4-7C2E848623E7}" destId="{4F8282E8-73A7-4E44-B934-4359F7D10754}" srcOrd="3" destOrd="0" presId="urn:microsoft.com/office/officeart/2005/8/layout/process1"/>
    <dgm:cxn modelId="{8A5F532F-7714-4D2D-BF9C-977BF4E114EA}" type="presParOf" srcId="{4F8282E8-73A7-4E44-B934-4359F7D10754}" destId="{465292F9-674A-4E2D-9BEE-9970FE2B31E5}" srcOrd="0" destOrd="0" presId="urn:microsoft.com/office/officeart/2005/8/layout/process1"/>
    <dgm:cxn modelId="{9EADA991-BC76-4645-BED4-4A1DB8685D7D}" type="presParOf" srcId="{B057702A-0CBB-4C50-ACC4-7C2E848623E7}" destId="{4BACDF9A-8DCC-45C0-976F-1A8C11DB23B7}" srcOrd="4" destOrd="0" presId="urn:microsoft.com/office/officeart/2005/8/layout/process1"/>
    <dgm:cxn modelId="{89101EA5-D902-4A16-9C97-FEC7FCF685C3}" type="presParOf" srcId="{B057702A-0CBB-4C50-ACC4-7C2E848623E7}" destId="{37D8FB20-EAFA-47CA-A169-B9766F3E1E36}" srcOrd="5" destOrd="0" presId="urn:microsoft.com/office/officeart/2005/8/layout/process1"/>
    <dgm:cxn modelId="{72F9C1AA-AAAE-4068-ACC0-B8F48A0EBB85}" type="presParOf" srcId="{37D8FB20-EAFA-47CA-A169-B9766F3E1E36}" destId="{2509FA75-0014-4BF4-98C1-5D1DB43FCDC2}" srcOrd="0" destOrd="0" presId="urn:microsoft.com/office/officeart/2005/8/layout/process1"/>
    <dgm:cxn modelId="{01C17810-5184-4DE9-B5A7-302BCFD2775D}"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solidFill>
          <a:srgbClr val="8E0000"/>
        </a:solidFill>
        <a:ln>
          <a:solidFill>
            <a:srgbClr val="8E0000"/>
          </a:solidFill>
        </a:ln>
      </dgm:spPr>
      <dgm:t>
        <a:bodyPr/>
        <a:lstStyle/>
        <a:p>
          <a:r>
            <a:rPr lang="cs-CZ" dirty="0" smtClean="0">
              <a:solidFill>
                <a:schemeClr val="bg1"/>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9587BC72-8672-483C-B597-410A90F23CCF}" type="presOf" srcId="{06178BE7-8D27-41F5-A65A-4D98E9DB63FD}" destId="{22058855-13C9-4F9E-99CA-BF1D24F161FF}" srcOrd="1" destOrd="0" presId="urn:microsoft.com/office/officeart/2005/8/layout/process1"/>
    <dgm:cxn modelId="{646AB723-D2FF-47D2-9DE7-A9CA5B2EA6A3}" type="presOf" srcId="{92D52AC9-EA34-475B-8E11-D7558B66CAFC}" destId="{4F8282E8-73A7-4E44-B934-4359F7D10754}"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D4DAF4AE-05B1-4044-B9EB-1BE9535A8463}" type="presOf" srcId="{FF1D812A-46AC-4DAD-9D1D-5E7F7CF594A2}" destId="{B057702A-0CBB-4C50-ACC4-7C2E848623E7}" srcOrd="0" destOrd="0" presId="urn:microsoft.com/office/officeart/2005/8/layout/process1"/>
    <dgm:cxn modelId="{4740CA58-E671-419A-B2F1-CA3B412BCFCD}" type="presOf" srcId="{92D52AC9-EA34-475B-8E11-D7558B66CAFC}" destId="{465292F9-674A-4E2D-9BEE-9970FE2B31E5}"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82E50FB5-3609-413E-BB5B-FE522600D778}" srcId="{FF1D812A-46AC-4DAD-9D1D-5E7F7CF594A2}" destId="{EB6FC82E-1B19-488C-A632-D75954DA5089}" srcOrd="1" destOrd="0" parTransId="{D85E963B-4BC2-493C-8BFE-F917084BBA13}" sibTransId="{92D52AC9-EA34-475B-8E11-D7558B66CAFC}"/>
    <dgm:cxn modelId="{BE8FD9BA-A44E-46E2-BAE7-1E36986FC997}" type="presOf" srcId="{7F63495B-E1DD-4AD2-94A2-E86E532CFC36}" destId="{4BACDF9A-8DCC-45C0-976F-1A8C11DB23B7}" srcOrd="0" destOrd="0" presId="urn:microsoft.com/office/officeart/2005/8/layout/process1"/>
    <dgm:cxn modelId="{D7729393-C138-43F0-B83A-5082304FE428}" type="presOf" srcId="{06178BE7-8D27-41F5-A65A-4D98E9DB63FD}" destId="{FF98E716-3DA5-4B4A-B765-410C97872A7F}"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008DD9EC-C896-4499-BE64-B1684446F5F0}" type="presOf" srcId="{C2A03412-7A86-46AA-8DFB-C2E3240B296F}" destId="{21B9CB86-07E8-4748-B26B-05CC586D5445}" srcOrd="0" destOrd="0" presId="urn:microsoft.com/office/officeart/2005/8/layout/process1"/>
    <dgm:cxn modelId="{74737681-552B-4C52-B7A3-DD212A245F90}" type="presOf" srcId="{20646FCE-705B-44A0-BB1A-2EC7AA2A4E2E}" destId="{37D8FB20-EAFA-47CA-A169-B9766F3E1E36}" srcOrd="0" destOrd="0" presId="urn:microsoft.com/office/officeart/2005/8/layout/process1"/>
    <dgm:cxn modelId="{90FF5B8B-3A20-44A8-AC47-45C462F188BC}" type="presOf" srcId="{90EB916C-B489-422B-94D2-5B5CD0BA0924}" destId="{EEE0AE1E-1F08-42AE-8717-E5F14D0FFFB3}" srcOrd="0" destOrd="0" presId="urn:microsoft.com/office/officeart/2005/8/layout/process1"/>
    <dgm:cxn modelId="{6C47A7C3-E249-4FFD-8180-4F2D7C067401}" type="presOf" srcId="{EB6FC82E-1B19-488C-A632-D75954DA5089}" destId="{53D723DB-08EA-4C67-A083-1E84675A5EC9}" srcOrd="0" destOrd="0" presId="urn:microsoft.com/office/officeart/2005/8/layout/process1"/>
    <dgm:cxn modelId="{218343D4-6ACB-43EA-9557-A05DE4220890}" type="presOf" srcId="{20646FCE-705B-44A0-BB1A-2EC7AA2A4E2E}" destId="{2509FA75-0014-4BF4-98C1-5D1DB43FCDC2}" srcOrd="1" destOrd="0" presId="urn:microsoft.com/office/officeart/2005/8/layout/process1"/>
    <dgm:cxn modelId="{F6354D4A-F655-4408-BD20-5F1683DFEE32}" type="presParOf" srcId="{B057702A-0CBB-4C50-ACC4-7C2E848623E7}" destId="{21B9CB86-07E8-4748-B26B-05CC586D5445}" srcOrd="0" destOrd="0" presId="urn:microsoft.com/office/officeart/2005/8/layout/process1"/>
    <dgm:cxn modelId="{41E40E85-FFA3-4FA3-AEFF-F8E840960923}" type="presParOf" srcId="{B057702A-0CBB-4C50-ACC4-7C2E848623E7}" destId="{FF98E716-3DA5-4B4A-B765-410C97872A7F}" srcOrd="1" destOrd="0" presId="urn:microsoft.com/office/officeart/2005/8/layout/process1"/>
    <dgm:cxn modelId="{DCC30A43-A5E2-4525-BBDF-C0DB3F6FE30B}" type="presParOf" srcId="{FF98E716-3DA5-4B4A-B765-410C97872A7F}" destId="{22058855-13C9-4F9E-99CA-BF1D24F161FF}" srcOrd="0" destOrd="0" presId="urn:microsoft.com/office/officeart/2005/8/layout/process1"/>
    <dgm:cxn modelId="{3675D497-D08A-4ABF-8052-561D0062C29B}" type="presParOf" srcId="{B057702A-0CBB-4C50-ACC4-7C2E848623E7}" destId="{53D723DB-08EA-4C67-A083-1E84675A5EC9}" srcOrd="2" destOrd="0" presId="urn:microsoft.com/office/officeart/2005/8/layout/process1"/>
    <dgm:cxn modelId="{2C59D856-072F-481F-A08C-45584A75E632}" type="presParOf" srcId="{B057702A-0CBB-4C50-ACC4-7C2E848623E7}" destId="{4F8282E8-73A7-4E44-B934-4359F7D10754}" srcOrd="3" destOrd="0" presId="urn:microsoft.com/office/officeart/2005/8/layout/process1"/>
    <dgm:cxn modelId="{64D00095-AC52-4D1C-8707-B09DB3AADF0F}" type="presParOf" srcId="{4F8282E8-73A7-4E44-B934-4359F7D10754}" destId="{465292F9-674A-4E2D-9BEE-9970FE2B31E5}" srcOrd="0" destOrd="0" presId="urn:microsoft.com/office/officeart/2005/8/layout/process1"/>
    <dgm:cxn modelId="{24A06F7C-974B-424A-92B7-2B2246653336}" type="presParOf" srcId="{B057702A-0CBB-4C50-ACC4-7C2E848623E7}" destId="{4BACDF9A-8DCC-45C0-976F-1A8C11DB23B7}" srcOrd="4" destOrd="0" presId="urn:microsoft.com/office/officeart/2005/8/layout/process1"/>
    <dgm:cxn modelId="{572A8140-29DB-4F58-BC15-2D70104DEDE6}" type="presParOf" srcId="{B057702A-0CBB-4C50-ACC4-7C2E848623E7}" destId="{37D8FB20-EAFA-47CA-A169-B9766F3E1E36}" srcOrd="5" destOrd="0" presId="urn:microsoft.com/office/officeart/2005/8/layout/process1"/>
    <dgm:cxn modelId="{54D99331-1DFB-41AB-9B84-8B702F601D29}" type="presParOf" srcId="{37D8FB20-EAFA-47CA-A169-B9766F3E1E36}" destId="{2509FA75-0014-4BF4-98C1-5D1DB43FCDC2}" srcOrd="0" destOrd="0" presId="urn:microsoft.com/office/officeart/2005/8/layout/process1"/>
    <dgm:cxn modelId="{80C2F19A-0647-4D13-A5E8-E135EDD88973}"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solidFill>
          <a:srgbClr val="8E0000"/>
        </a:solidFill>
        <a:ln>
          <a:solidFill>
            <a:srgbClr val="8E0000"/>
          </a:solidFill>
        </a:ln>
      </dgm:spPr>
      <dgm:t>
        <a:bodyPr/>
        <a:lstStyle/>
        <a:p>
          <a:r>
            <a:rPr lang="cs-CZ" dirty="0" smtClean="0">
              <a:solidFill>
                <a:schemeClr val="bg1"/>
              </a:solidFill>
            </a:rPr>
            <a:t>Jazyk mapy – kartografická sémiologie</a:t>
          </a: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chemeClr val="accent2"/>
              </a:solidFill>
            </a:rPr>
            <a:t>Kartografický znak</a:t>
          </a: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chemeClr val="accent2"/>
              </a:solidFill>
            </a:rPr>
            <a:t>Barva v mapovém obsahu</a:t>
          </a: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rPr>
            <a:t>Škály barev v kartografii</a:t>
          </a: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4"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3"/>
      <dgm:spPr/>
      <dgm:t>
        <a:bodyPr/>
        <a:lstStyle/>
        <a:p>
          <a:endParaRPr lang="cs-CZ"/>
        </a:p>
      </dgm:t>
    </dgm:pt>
    <dgm:pt modelId="{22058855-13C9-4F9E-99CA-BF1D24F161FF}" type="pres">
      <dgm:prSet presAssocID="{06178BE7-8D27-41F5-A65A-4D98E9DB63FD}" presName="connectorText" presStyleLbl="sibTrans2D1" presStyleIdx="0" presStyleCnt="3"/>
      <dgm:spPr/>
      <dgm:t>
        <a:bodyPr/>
        <a:lstStyle/>
        <a:p>
          <a:endParaRPr lang="cs-CZ"/>
        </a:p>
      </dgm:t>
    </dgm:pt>
    <dgm:pt modelId="{53D723DB-08EA-4C67-A083-1E84675A5EC9}" type="pres">
      <dgm:prSet presAssocID="{EB6FC82E-1B19-488C-A632-D75954DA5089}" presName="node" presStyleLbl="node1" presStyleIdx="1" presStyleCnt="4">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3"/>
      <dgm:spPr/>
      <dgm:t>
        <a:bodyPr/>
        <a:lstStyle/>
        <a:p>
          <a:endParaRPr lang="cs-CZ"/>
        </a:p>
      </dgm:t>
    </dgm:pt>
    <dgm:pt modelId="{465292F9-674A-4E2D-9BEE-9970FE2B31E5}" type="pres">
      <dgm:prSet presAssocID="{92D52AC9-EA34-475B-8E11-D7558B66CAFC}" presName="connectorText" presStyleLbl="sibTrans2D1" presStyleIdx="1" presStyleCnt="3"/>
      <dgm:spPr/>
      <dgm:t>
        <a:bodyPr/>
        <a:lstStyle/>
        <a:p>
          <a:endParaRPr lang="cs-CZ"/>
        </a:p>
      </dgm:t>
    </dgm:pt>
    <dgm:pt modelId="{4BACDF9A-8DCC-45C0-976F-1A8C11DB23B7}" type="pres">
      <dgm:prSet presAssocID="{7F63495B-E1DD-4AD2-94A2-E86E532CFC36}" presName="node" presStyleLbl="node1" presStyleIdx="2" presStyleCnt="4">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3"/>
      <dgm:spPr/>
      <dgm:t>
        <a:bodyPr/>
        <a:lstStyle/>
        <a:p>
          <a:endParaRPr lang="cs-CZ"/>
        </a:p>
      </dgm:t>
    </dgm:pt>
    <dgm:pt modelId="{2509FA75-0014-4BF4-98C1-5D1DB43FCDC2}" type="pres">
      <dgm:prSet presAssocID="{20646FCE-705B-44A0-BB1A-2EC7AA2A4E2E}" presName="connectorText" presStyleLbl="sibTrans2D1" presStyleIdx="2" presStyleCnt="3"/>
      <dgm:spPr/>
      <dgm:t>
        <a:bodyPr/>
        <a:lstStyle/>
        <a:p>
          <a:endParaRPr lang="cs-CZ"/>
        </a:p>
      </dgm:t>
    </dgm:pt>
    <dgm:pt modelId="{EEE0AE1E-1F08-42AE-8717-E5F14D0FFFB3}" type="pres">
      <dgm:prSet presAssocID="{90EB916C-B489-422B-94D2-5B5CD0BA0924}" presName="node" presStyleLbl="node1" presStyleIdx="3" presStyleCnt="4">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82E50FB5-3609-413E-BB5B-FE522600D778}" srcId="{FF1D812A-46AC-4DAD-9D1D-5E7F7CF594A2}" destId="{EB6FC82E-1B19-488C-A632-D75954DA5089}" srcOrd="1" destOrd="0" parTransId="{D85E963B-4BC2-493C-8BFE-F917084BBA13}" sibTransId="{92D52AC9-EA34-475B-8E11-D7558B66CAFC}"/>
    <dgm:cxn modelId="{A1DB6E46-39B1-4B62-9DFA-D74573351459}" srcId="{FF1D812A-46AC-4DAD-9D1D-5E7F7CF594A2}" destId="{90EB916C-B489-422B-94D2-5B5CD0BA0924}" srcOrd="3" destOrd="0" parTransId="{795CB2DA-0D89-412A-8746-0A55F814F439}" sibTransId="{81E37371-C328-40FD-B9AD-FA75F4663C9B}"/>
    <dgm:cxn modelId="{0656709E-33AA-4A6A-961C-772FB1922CBA}" type="presOf" srcId="{92D52AC9-EA34-475B-8E11-D7558B66CAFC}" destId="{4F8282E8-73A7-4E44-B934-4359F7D10754}" srcOrd="0" destOrd="0" presId="urn:microsoft.com/office/officeart/2005/8/layout/process1"/>
    <dgm:cxn modelId="{58FEF032-BF6B-4959-BD17-C0B94D20DC82}" type="presOf" srcId="{FF1D812A-46AC-4DAD-9D1D-5E7F7CF594A2}" destId="{B057702A-0CBB-4C50-ACC4-7C2E848623E7}"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E34ADC5F-DEA6-4089-B8CF-F0BB34ADA595}" type="presOf" srcId="{20646FCE-705B-44A0-BB1A-2EC7AA2A4E2E}" destId="{37D8FB20-EAFA-47CA-A169-B9766F3E1E36}" srcOrd="0" destOrd="0" presId="urn:microsoft.com/office/officeart/2005/8/layout/process1"/>
    <dgm:cxn modelId="{CD97C73D-22FE-4F6B-AD59-9C2065E30FA8}" type="presOf" srcId="{EB6FC82E-1B19-488C-A632-D75954DA5089}" destId="{53D723DB-08EA-4C67-A083-1E84675A5EC9}" srcOrd="0" destOrd="0" presId="urn:microsoft.com/office/officeart/2005/8/layout/process1"/>
    <dgm:cxn modelId="{B06CFC81-BF70-442C-BA93-E458F4C62CEB}" type="presOf" srcId="{90EB916C-B489-422B-94D2-5B5CD0BA0924}" destId="{EEE0AE1E-1F08-42AE-8717-E5F14D0FFFB3}" srcOrd="0" destOrd="0" presId="urn:microsoft.com/office/officeart/2005/8/layout/process1"/>
    <dgm:cxn modelId="{D7D2D618-5CC2-4EB3-90FB-840ECE10A2A7}" type="presOf" srcId="{C2A03412-7A86-46AA-8DFB-C2E3240B296F}" destId="{21B9CB86-07E8-4748-B26B-05CC586D5445}" srcOrd="0" destOrd="0" presId="urn:microsoft.com/office/officeart/2005/8/layout/process1"/>
    <dgm:cxn modelId="{6D0D0B5D-6807-4605-92F6-779B70817F09}" type="presOf" srcId="{20646FCE-705B-44A0-BB1A-2EC7AA2A4E2E}" destId="{2509FA75-0014-4BF4-98C1-5D1DB43FCDC2}" srcOrd="1" destOrd="0" presId="urn:microsoft.com/office/officeart/2005/8/layout/process1"/>
    <dgm:cxn modelId="{816E9FED-CCF8-4AD7-84DE-C4B6D5AC90FD}" type="presOf" srcId="{92D52AC9-EA34-475B-8E11-D7558B66CAFC}" destId="{465292F9-674A-4E2D-9BEE-9970FE2B31E5}" srcOrd="1" destOrd="0" presId="urn:microsoft.com/office/officeart/2005/8/layout/process1"/>
    <dgm:cxn modelId="{2E07A354-9E22-43C5-9D3A-6E1F2CF4F494}" type="presOf" srcId="{7F63495B-E1DD-4AD2-94A2-E86E532CFC36}" destId="{4BACDF9A-8DCC-45C0-976F-1A8C11DB23B7}" srcOrd="0" destOrd="0" presId="urn:microsoft.com/office/officeart/2005/8/layout/process1"/>
    <dgm:cxn modelId="{508BCDC8-4DD4-4F34-ACF1-192CDCE6E54C}" type="presOf" srcId="{06178BE7-8D27-41F5-A65A-4D98E9DB63FD}" destId="{FF98E716-3DA5-4B4A-B765-410C97872A7F}" srcOrd="0" destOrd="0" presId="urn:microsoft.com/office/officeart/2005/8/layout/process1"/>
    <dgm:cxn modelId="{F711B8D6-435A-4D93-A370-4580E53F3EFA}" type="presOf" srcId="{06178BE7-8D27-41F5-A65A-4D98E9DB63FD}" destId="{22058855-13C9-4F9E-99CA-BF1D24F161FF}" srcOrd="1" destOrd="0" presId="urn:microsoft.com/office/officeart/2005/8/layout/process1"/>
    <dgm:cxn modelId="{58076B8D-C6E9-414E-9347-4C042C1910D7}" type="presParOf" srcId="{B057702A-0CBB-4C50-ACC4-7C2E848623E7}" destId="{21B9CB86-07E8-4748-B26B-05CC586D5445}" srcOrd="0" destOrd="0" presId="urn:microsoft.com/office/officeart/2005/8/layout/process1"/>
    <dgm:cxn modelId="{43B89E94-932F-47A4-902A-A752AC466C9C}" type="presParOf" srcId="{B057702A-0CBB-4C50-ACC4-7C2E848623E7}" destId="{FF98E716-3DA5-4B4A-B765-410C97872A7F}" srcOrd="1" destOrd="0" presId="urn:microsoft.com/office/officeart/2005/8/layout/process1"/>
    <dgm:cxn modelId="{56B3B91D-1CC7-415D-8901-036A578663FE}" type="presParOf" srcId="{FF98E716-3DA5-4B4A-B765-410C97872A7F}" destId="{22058855-13C9-4F9E-99CA-BF1D24F161FF}" srcOrd="0" destOrd="0" presId="urn:microsoft.com/office/officeart/2005/8/layout/process1"/>
    <dgm:cxn modelId="{33B9B10F-0663-44CC-A2B8-AD5DE3D51926}" type="presParOf" srcId="{B057702A-0CBB-4C50-ACC4-7C2E848623E7}" destId="{53D723DB-08EA-4C67-A083-1E84675A5EC9}" srcOrd="2" destOrd="0" presId="urn:microsoft.com/office/officeart/2005/8/layout/process1"/>
    <dgm:cxn modelId="{43248384-E1E7-4E30-A82F-71CF22853CD3}" type="presParOf" srcId="{B057702A-0CBB-4C50-ACC4-7C2E848623E7}" destId="{4F8282E8-73A7-4E44-B934-4359F7D10754}" srcOrd="3" destOrd="0" presId="urn:microsoft.com/office/officeart/2005/8/layout/process1"/>
    <dgm:cxn modelId="{E187DA66-0930-476D-A48E-BCB9D4EDFEDE}" type="presParOf" srcId="{4F8282E8-73A7-4E44-B934-4359F7D10754}" destId="{465292F9-674A-4E2D-9BEE-9970FE2B31E5}" srcOrd="0" destOrd="0" presId="urn:microsoft.com/office/officeart/2005/8/layout/process1"/>
    <dgm:cxn modelId="{776541D6-C84E-4C07-A165-CD69BECD3814}" type="presParOf" srcId="{B057702A-0CBB-4C50-ACC4-7C2E848623E7}" destId="{4BACDF9A-8DCC-45C0-976F-1A8C11DB23B7}" srcOrd="4" destOrd="0" presId="urn:microsoft.com/office/officeart/2005/8/layout/process1"/>
    <dgm:cxn modelId="{DD60DC14-DD58-42E1-886C-6645D5A3DE02}" type="presParOf" srcId="{B057702A-0CBB-4C50-ACC4-7C2E848623E7}" destId="{37D8FB20-EAFA-47CA-A169-B9766F3E1E36}" srcOrd="5" destOrd="0" presId="urn:microsoft.com/office/officeart/2005/8/layout/process1"/>
    <dgm:cxn modelId="{2F07C0EC-0AC4-4D05-919D-51757BC58944}" type="presParOf" srcId="{37D8FB20-EAFA-47CA-A169-B9766F3E1E36}" destId="{2509FA75-0014-4BF4-98C1-5D1DB43FCDC2}" srcOrd="0" destOrd="0" presId="urn:microsoft.com/office/officeart/2005/8/layout/process1"/>
    <dgm:cxn modelId="{7CDB8A98-9C9F-455D-9F64-215D87103316}" type="presParOf" srcId="{B057702A-0CBB-4C50-ACC4-7C2E848623E7}" destId="{EEE0AE1E-1F08-42AE-8717-E5F14D0FFFB3}"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0"/>
          <a:ext cx="1656341" cy="985827"/>
        </a:xfrm>
        <a:prstGeom prst="roundRect">
          <a:avLst>
            <a:gd name="adj" fmla="val 10000"/>
          </a:avLst>
        </a:prstGeom>
        <a:solidFill>
          <a:srgbClr val="8E0000"/>
        </a:solidFill>
        <a:ln w="12700" cap="flat" cmpd="sng" algn="ctr">
          <a:solidFill>
            <a:srgbClr val="8E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bg1"/>
              </a:solidFill>
            </a:rPr>
            <a:t>Jazyk mapy – kartografická sémiologie</a:t>
          </a:r>
        </a:p>
      </dsp:txBody>
      <dsp:txXfrm>
        <a:off x="0" y="0"/>
        <a:ext cx="1656341" cy="985827"/>
      </dsp:txXfrm>
    </dsp:sp>
    <dsp:sp modelId="{FF98E716-3DA5-4B4A-B765-410C97872A7F}">
      <dsp:nvSpPr>
        <dsp:cNvPr id="0" name=""/>
        <dsp:cNvSpPr/>
      </dsp:nvSpPr>
      <dsp:spPr>
        <a:xfrm rot="10470">
          <a:off x="1825815" y="288586"/>
          <a:ext cx="359288" cy="415824"/>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rot="10470">
        <a:off x="1825815" y="288586"/>
        <a:ext cx="359288" cy="415824"/>
      </dsp:txXfrm>
    </dsp:sp>
    <dsp:sp modelId="{53D723DB-08EA-4C67-A083-1E84675A5EC9}">
      <dsp:nvSpPr>
        <dsp:cNvPr id="0" name=""/>
        <dsp:cNvSpPr/>
      </dsp:nvSpPr>
      <dsp:spPr>
        <a:xfrm>
          <a:off x="2334241" y="-2960"/>
          <a:ext cx="1676713" cy="1006028"/>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accent2"/>
              </a:solidFill>
            </a:rPr>
            <a:t>Kartografický znak</a:t>
          </a:r>
        </a:p>
      </dsp:txBody>
      <dsp:txXfrm>
        <a:off x="2334241" y="-2960"/>
        <a:ext cx="1676713" cy="1006028"/>
      </dsp:txXfrm>
    </dsp:sp>
    <dsp:sp modelId="{4F8282E8-73A7-4E44-B934-4359F7D10754}">
      <dsp:nvSpPr>
        <dsp:cNvPr id="0" name=""/>
        <dsp:cNvSpPr/>
      </dsp:nvSpPr>
      <dsp:spPr>
        <a:xfrm>
          <a:off x="4178626" y="292141"/>
          <a:ext cx="355463" cy="415824"/>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dirty="0"/>
        </a:p>
      </dsp:txBody>
      <dsp:txXfrm>
        <a:off x="4178626" y="292141"/>
        <a:ext cx="355463" cy="415824"/>
      </dsp:txXfrm>
    </dsp:sp>
    <dsp:sp modelId="{4BACDF9A-8DCC-45C0-976F-1A8C11DB23B7}">
      <dsp:nvSpPr>
        <dsp:cNvPr id="0" name=""/>
        <dsp:cNvSpPr/>
      </dsp:nvSpPr>
      <dsp:spPr>
        <a:xfrm>
          <a:off x="4681640" y="-2960"/>
          <a:ext cx="1676713" cy="1006028"/>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accent2"/>
              </a:solidFill>
            </a:rPr>
            <a:t>Barva v mapovém obsahu</a:t>
          </a:r>
        </a:p>
      </dsp:txBody>
      <dsp:txXfrm>
        <a:off x="4681640" y="-2960"/>
        <a:ext cx="1676713" cy="1006028"/>
      </dsp:txXfrm>
    </dsp:sp>
    <dsp:sp modelId="{37D8FB20-EAFA-47CA-A169-B9766F3E1E36}">
      <dsp:nvSpPr>
        <dsp:cNvPr id="0" name=""/>
        <dsp:cNvSpPr/>
      </dsp:nvSpPr>
      <dsp:spPr>
        <a:xfrm>
          <a:off x="6526025" y="292141"/>
          <a:ext cx="355463" cy="415824"/>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a:off x="6526025" y="292141"/>
        <a:ext cx="355463" cy="415824"/>
      </dsp:txXfrm>
    </dsp:sp>
    <dsp:sp modelId="{EEE0AE1E-1F08-42AE-8717-E5F14D0FFFB3}">
      <dsp:nvSpPr>
        <dsp:cNvPr id="0" name=""/>
        <dsp:cNvSpPr/>
      </dsp:nvSpPr>
      <dsp:spPr>
        <a:xfrm>
          <a:off x="7029039" y="-2960"/>
          <a:ext cx="1676713" cy="1006028"/>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accent2"/>
              </a:solidFill>
            </a:rPr>
            <a:t>Škály barev v kartografii</a:t>
          </a:r>
        </a:p>
      </dsp:txBody>
      <dsp:txXfrm>
        <a:off x="7029039" y="-2960"/>
        <a:ext cx="1676713" cy="100602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0"/>
          <a:ext cx="1656341" cy="985827"/>
        </a:xfrm>
        <a:prstGeom prst="roundRect">
          <a:avLst>
            <a:gd name="adj" fmla="val 10000"/>
          </a:avLst>
        </a:prstGeom>
        <a:solidFill>
          <a:srgbClr val="8E0000"/>
        </a:solidFill>
        <a:ln w="12700" cap="flat" cmpd="sng" algn="ctr">
          <a:solidFill>
            <a:srgbClr val="8E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bg1"/>
              </a:solidFill>
            </a:rPr>
            <a:t>Jazyk mapy – kartografická sémiologie</a:t>
          </a:r>
        </a:p>
      </dsp:txBody>
      <dsp:txXfrm>
        <a:off x="0" y="0"/>
        <a:ext cx="1656341" cy="985827"/>
      </dsp:txXfrm>
    </dsp:sp>
    <dsp:sp modelId="{FF98E716-3DA5-4B4A-B765-410C97872A7F}">
      <dsp:nvSpPr>
        <dsp:cNvPr id="0" name=""/>
        <dsp:cNvSpPr/>
      </dsp:nvSpPr>
      <dsp:spPr>
        <a:xfrm rot="10470">
          <a:off x="1825815" y="288586"/>
          <a:ext cx="359288" cy="415824"/>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rot="10470">
        <a:off x="1825815" y="288586"/>
        <a:ext cx="359288" cy="415824"/>
      </dsp:txXfrm>
    </dsp:sp>
    <dsp:sp modelId="{53D723DB-08EA-4C67-A083-1E84675A5EC9}">
      <dsp:nvSpPr>
        <dsp:cNvPr id="0" name=""/>
        <dsp:cNvSpPr/>
      </dsp:nvSpPr>
      <dsp:spPr>
        <a:xfrm>
          <a:off x="2334241" y="-2960"/>
          <a:ext cx="1676713" cy="1006028"/>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accent2"/>
              </a:solidFill>
            </a:rPr>
            <a:t>Kartografický znak</a:t>
          </a:r>
        </a:p>
      </dsp:txBody>
      <dsp:txXfrm>
        <a:off x="2334241" y="-2960"/>
        <a:ext cx="1676713" cy="1006028"/>
      </dsp:txXfrm>
    </dsp:sp>
    <dsp:sp modelId="{4F8282E8-73A7-4E44-B934-4359F7D10754}">
      <dsp:nvSpPr>
        <dsp:cNvPr id="0" name=""/>
        <dsp:cNvSpPr/>
      </dsp:nvSpPr>
      <dsp:spPr>
        <a:xfrm>
          <a:off x="4178626" y="292141"/>
          <a:ext cx="355463" cy="415824"/>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dirty="0"/>
        </a:p>
      </dsp:txBody>
      <dsp:txXfrm>
        <a:off x="4178626" y="292141"/>
        <a:ext cx="355463" cy="415824"/>
      </dsp:txXfrm>
    </dsp:sp>
    <dsp:sp modelId="{4BACDF9A-8DCC-45C0-976F-1A8C11DB23B7}">
      <dsp:nvSpPr>
        <dsp:cNvPr id="0" name=""/>
        <dsp:cNvSpPr/>
      </dsp:nvSpPr>
      <dsp:spPr>
        <a:xfrm>
          <a:off x="4681640" y="-2960"/>
          <a:ext cx="1676713" cy="1006028"/>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accent2"/>
              </a:solidFill>
            </a:rPr>
            <a:t>Barva v mapovém obsahu</a:t>
          </a:r>
        </a:p>
      </dsp:txBody>
      <dsp:txXfrm>
        <a:off x="4681640" y="-2960"/>
        <a:ext cx="1676713" cy="1006028"/>
      </dsp:txXfrm>
    </dsp:sp>
    <dsp:sp modelId="{37D8FB20-EAFA-47CA-A169-B9766F3E1E36}">
      <dsp:nvSpPr>
        <dsp:cNvPr id="0" name=""/>
        <dsp:cNvSpPr/>
      </dsp:nvSpPr>
      <dsp:spPr>
        <a:xfrm>
          <a:off x="6526025" y="292141"/>
          <a:ext cx="355463" cy="415824"/>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a:off x="6526025" y="292141"/>
        <a:ext cx="355463" cy="415824"/>
      </dsp:txXfrm>
    </dsp:sp>
    <dsp:sp modelId="{EEE0AE1E-1F08-42AE-8717-E5F14D0FFFB3}">
      <dsp:nvSpPr>
        <dsp:cNvPr id="0" name=""/>
        <dsp:cNvSpPr/>
      </dsp:nvSpPr>
      <dsp:spPr>
        <a:xfrm>
          <a:off x="7029039" y="-2960"/>
          <a:ext cx="1676713" cy="1006028"/>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accent2"/>
              </a:solidFill>
            </a:rPr>
            <a:t>Škály barev v kartografii</a:t>
          </a:r>
        </a:p>
      </dsp:txBody>
      <dsp:txXfrm>
        <a:off x="7029039" y="-2960"/>
        <a:ext cx="1676713" cy="100602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0"/>
          <a:ext cx="1656341" cy="985827"/>
        </a:xfrm>
        <a:prstGeom prst="roundRect">
          <a:avLst>
            <a:gd name="adj" fmla="val 10000"/>
          </a:avLst>
        </a:prstGeom>
        <a:solidFill>
          <a:srgbClr val="8E0000"/>
        </a:solidFill>
        <a:ln w="12700" cap="flat" cmpd="sng" algn="ctr">
          <a:solidFill>
            <a:srgbClr val="8E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bg1"/>
              </a:solidFill>
            </a:rPr>
            <a:t>Jazyk mapy – kartografická sémiologie</a:t>
          </a:r>
        </a:p>
      </dsp:txBody>
      <dsp:txXfrm>
        <a:off x="0" y="0"/>
        <a:ext cx="1656341" cy="985827"/>
      </dsp:txXfrm>
    </dsp:sp>
    <dsp:sp modelId="{FF98E716-3DA5-4B4A-B765-410C97872A7F}">
      <dsp:nvSpPr>
        <dsp:cNvPr id="0" name=""/>
        <dsp:cNvSpPr/>
      </dsp:nvSpPr>
      <dsp:spPr>
        <a:xfrm rot="10470">
          <a:off x="1825815" y="288586"/>
          <a:ext cx="359288" cy="415824"/>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rot="10470">
        <a:off x="1825815" y="288586"/>
        <a:ext cx="359288" cy="415824"/>
      </dsp:txXfrm>
    </dsp:sp>
    <dsp:sp modelId="{53D723DB-08EA-4C67-A083-1E84675A5EC9}">
      <dsp:nvSpPr>
        <dsp:cNvPr id="0" name=""/>
        <dsp:cNvSpPr/>
      </dsp:nvSpPr>
      <dsp:spPr>
        <a:xfrm>
          <a:off x="2334241" y="-2960"/>
          <a:ext cx="1676713" cy="1006028"/>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accent2"/>
              </a:solidFill>
            </a:rPr>
            <a:t>Kartografický znak</a:t>
          </a:r>
        </a:p>
      </dsp:txBody>
      <dsp:txXfrm>
        <a:off x="2334241" y="-2960"/>
        <a:ext cx="1676713" cy="1006028"/>
      </dsp:txXfrm>
    </dsp:sp>
    <dsp:sp modelId="{4F8282E8-73A7-4E44-B934-4359F7D10754}">
      <dsp:nvSpPr>
        <dsp:cNvPr id="0" name=""/>
        <dsp:cNvSpPr/>
      </dsp:nvSpPr>
      <dsp:spPr>
        <a:xfrm>
          <a:off x="4178626" y="292141"/>
          <a:ext cx="355463" cy="415824"/>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dirty="0"/>
        </a:p>
      </dsp:txBody>
      <dsp:txXfrm>
        <a:off x="4178626" y="292141"/>
        <a:ext cx="355463" cy="415824"/>
      </dsp:txXfrm>
    </dsp:sp>
    <dsp:sp modelId="{4BACDF9A-8DCC-45C0-976F-1A8C11DB23B7}">
      <dsp:nvSpPr>
        <dsp:cNvPr id="0" name=""/>
        <dsp:cNvSpPr/>
      </dsp:nvSpPr>
      <dsp:spPr>
        <a:xfrm>
          <a:off x="4681640" y="-2960"/>
          <a:ext cx="1676713" cy="1006028"/>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accent2"/>
              </a:solidFill>
            </a:rPr>
            <a:t>Barva v mapovém obsahu</a:t>
          </a:r>
        </a:p>
      </dsp:txBody>
      <dsp:txXfrm>
        <a:off x="4681640" y="-2960"/>
        <a:ext cx="1676713" cy="1006028"/>
      </dsp:txXfrm>
    </dsp:sp>
    <dsp:sp modelId="{37D8FB20-EAFA-47CA-A169-B9766F3E1E36}">
      <dsp:nvSpPr>
        <dsp:cNvPr id="0" name=""/>
        <dsp:cNvSpPr/>
      </dsp:nvSpPr>
      <dsp:spPr>
        <a:xfrm>
          <a:off x="6526025" y="292141"/>
          <a:ext cx="355463" cy="415824"/>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a:off x="6526025" y="292141"/>
        <a:ext cx="355463" cy="415824"/>
      </dsp:txXfrm>
    </dsp:sp>
    <dsp:sp modelId="{EEE0AE1E-1F08-42AE-8717-E5F14D0FFFB3}">
      <dsp:nvSpPr>
        <dsp:cNvPr id="0" name=""/>
        <dsp:cNvSpPr/>
      </dsp:nvSpPr>
      <dsp:spPr>
        <a:xfrm>
          <a:off x="7029039" y="-2960"/>
          <a:ext cx="1676713" cy="1006028"/>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accent2"/>
              </a:solidFill>
            </a:rPr>
            <a:t>Škály barev v kartografii</a:t>
          </a:r>
        </a:p>
      </dsp:txBody>
      <dsp:txXfrm>
        <a:off x="7029039" y="-2960"/>
        <a:ext cx="1676713" cy="1006028"/>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0"/>
          <a:ext cx="1656341" cy="985827"/>
        </a:xfrm>
        <a:prstGeom prst="roundRect">
          <a:avLst>
            <a:gd name="adj" fmla="val 10000"/>
          </a:avLst>
        </a:prstGeom>
        <a:solidFill>
          <a:srgbClr val="8E0000"/>
        </a:solidFill>
        <a:ln w="12700" cap="flat" cmpd="sng" algn="ctr">
          <a:solidFill>
            <a:srgbClr val="8E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bg1"/>
              </a:solidFill>
            </a:rPr>
            <a:t>Jazyk mapy – kartografická sémiologie</a:t>
          </a:r>
        </a:p>
      </dsp:txBody>
      <dsp:txXfrm>
        <a:off x="0" y="0"/>
        <a:ext cx="1656341" cy="985827"/>
      </dsp:txXfrm>
    </dsp:sp>
    <dsp:sp modelId="{FF98E716-3DA5-4B4A-B765-410C97872A7F}">
      <dsp:nvSpPr>
        <dsp:cNvPr id="0" name=""/>
        <dsp:cNvSpPr/>
      </dsp:nvSpPr>
      <dsp:spPr>
        <a:xfrm rot="10470">
          <a:off x="1825815" y="288586"/>
          <a:ext cx="359288" cy="415824"/>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rot="10470">
        <a:off x="1825815" y="288586"/>
        <a:ext cx="359288" cy="415824"/>
      </dsp:txXfrm>
    </dsp:sp>
    <dsp:sp modelId="{53D723DB-08EA-4C67-A083-1E84675A5EC9}">
      <dsp:nvSpPr>
        <dsp:cNvPr id="0" name=""/>
        <dsp:cNvSpPr/>
      </dsp:nvSpPr>
      <dsp:spPr>
        <a:xfrm>
          <a:off x="2334241" y="-2960"/>
          <a:ext cx="1676713" cy="1006028"/>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accent2"/>
              </a:solidFill>
            </a:rPr>
            <a:t>Kartografický znak</a:t>
          </a:r>
        </a:p>
      </dsp:txBody>
      <dsp:txXfrm>
        <a:off x="2334241" y="-2960"/>
        <a:ext cx="1676713" cy="1006028"/>
      </dsp:txXfrm>
    </dsp:sp>
    <dsp:sp modelId="{4F8282E8-73A7-4E44-B934-4359F7D10754}">
      <dsp:nvSpPr>
        <dsp:cNvPr id="0" name=""/>
        <dsp:cNvSpPr/>
      </dsp:nvSpPr>
      <dsp:spPr>
        <a:xfrm>
          <a:off x="4178626" y="292141"/>
          <a:ext cx="355463" cy="415824"/>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dirty="0"/>
        </a:p>
      </dsp:txBody>
      <dsp:txXfrm>
        <a:off x="4178626" y="292141"/>
        <a:ext cx="355463" cy="415824"/>
      </dsp:txXfrm>
    </dsp:sp>
    <dsp:sp modelId="{4BACDF9A-8DCC-45C0-976F-1A8C11DB23B7}">
      <dsp:nvSpPr>
        <dsp:cNvPr id="0" name=""/>
        <dsp:cNvSpPr/>
      </dsp:nvSpPr>
      <dsp:spPr>
        <a:xfrm>
          <a:off x="4681640" y="-2960"/>
          <a:ext cx="1676713" cy="1006028"/>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accent2"/>
              </a:solidFill>
            </a:rPr>
            <a:t>Barva v mapovém obsahu</a:t>
          </a:r>
        </a:p>
      </dsp:txBody>
      <dsp:txXfrm>
        <a:off x="4681640" y="-2960"/>
        <a:ext cx="1676713" cy="1006028"/>
      </dsp:txXfrm>
    </dsp:sp>
    <dsp:sp modelId="{37D8FB20-EAFA-47CA-A169-B9766F3E1E36}">
      <dsp:nvSpPr>
        <dsp:cNvPr id="0" name=""/>
        <dsp:cNvSpPr/>
      </dsp:nvSpPr>
      <dsp:spPr>
        <a:xfrm>
          <a:off x="6526025" y="292141"/>
          <a:ext cx="355463" cy="415824"/>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a:off x="6526025" y="292141"/>
        <a:ext cx="355463" cy="415824"/>
      </dsp:txXfrm>
    </dsp:sp>
    <dsp:sp modelId="{EEE0AE1E-1F08-42AE-8717-E5F14D0FFFB3}">
      <dsp:nvSpPr>
        <dsp:cNvPr id="0" name=""/>
        <dsp:cNvSpPr/>
      </dsp:nvSpPr>
      <dsp:spPr>
        <a:xfrm>
          <a:off x="7029039" y="-2960"/>
          <a:ext cx="1676713" cy="1006028"/>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accent2"/>
              </a:solidFill>
            </a:rPr>
            <a:t>Škály barev v kartografii</a:t>
          </a:r>
        </a:p>
      </dsp:txBody>
      <dsp:txXfrm>
        <a:off x="7029039" y="-2960"/>
        <a:ext cx="1676713" cy="1006028"/>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1"/>
            <a:ext cx="2972004" cy="486358"/>
          </a:xfrm>
          <a:prstGeom prst="rect">
            <a:avLst/>
          </a:prstGeom>
          <a:noFill/>
          <a:ln w="9525">
            <a:noFill/>
            <a:miter lim="800000"/>
            <a:headEnd/>
            <a:tailEnd/>
          </a:ln>
          <a:effectLst/>
        </p:spPr>
        <p:txBody>
          <a:bodyPr vert="horz" wrap="square" lIns="95556" tIns="47779" rIns="95556" bIns="47779" numCol="1" anchor="t" anchorCtr="0" compatLnSpc="1">
            <a:prstTxWarp prst="textNoShape">
              <a:avLst/>
            </a:prstTxWarp>
          </a:bodyPr>
          <a:lstStyle>
            <a:lvl1pPr defTabSz="955679">
              <a:defRPr sz="1300"/>
            </a:lvl1pPr>
          </a:lstStyle>
          <a:p>
            <a:endParaRPr lang="cs-CZ"/>
          </a:p>
        </p:txBody>
      </p:sp>
      <p:sp>
        <p:nvSpPr>
          <p:cNvPr id="150531" name="Rectangle 3"/>
          <p:cNvSpPr>
            <a:spLocks noGrp="1" noChangeArrowheads="1"/>
          </p:cNvSpPr>
          <p:nvPr>
            <p:ph type="dt" sz="quarter" idx="1"/>
          </p:nvPr>
        </p:nvSpPr>
        <p:spPr bwMode="auto">
          <a:xfrm>
            <a:off x="3884463" y="1"/>
            <a:ext cx="2972004" cy="486358"/>
          </a:xfrm>
          <a:prstGeom prst="rect">
            <a:avLst/>
          </a:prstGeom>
          <a:noFill/>
          <a:ln w="9525">
            <a:noFill/>
            <a:miter lim="800000"/>
            <a:headEnd/>
            <a:tailEnd/>
          </a:ln>
          <a:effectLst/>
        </p:spPr>
        <p:txBody>
          <a:bodyPr vert="horz" wrap="square" lIns="95556" tIns="47779" rIns="95556" bIns="47779" numCol="1" anchor="t" anchorCtr="0" compatLnSpc="1">
            <a:prstTxWarp prst="textNoShape">
              <a:avLst/>
            </a:prstTxWarp>
          </a:bodyPr>
          <a:lstStyle>
            <a:lvl1pPr algn="r" defTabSz="955679">
              <a:defRPr sz="1300"/>
            </a:lvl1pPr>
          </a:lstStyle>
          <a:p>
            <a:endParaRPr lang="cs-CZ"/>
          </a:p>
        </p:txBody>
      </p:sp>
      <p:sp>
        <p:nvSpPr>
          <p:cNvPr id="150532" name="Rectangle 4"/>
          <p:cNvSpPr>
            <a:spLocks noGrp="1" noChangeArrowheads="1"/>
          </p:cNvSpPr>
          <p:nvPr>
            <p:ph type="ftr" sz="quarter" idx="2"/>
          </p:nvPr>
        </p:nvSpPr>
        <p:spPr bwMode="auto">
          <a:xfrm>
            <a:off x="1" y="9249857"/>
            <a:ext cx="2972004" cy="486358"/>
          </a:xfrm>
          <a:prstGeom prst="rect">
            <a:avLst/>
          </a:prstGeom>
          <a:noFill/>
          <a:ln w="9525">
            <a:noFill/>
            <a:miter lim="800000"/>
            <a:headEnd/>
            <a:tailEnd/>
          </a:ln>
          <a:effectLst/>
        </p:spPr>
        <p:txBody>
          <a:bodyPr vert="horz" wrap="square" lIns="95556" tIns="47779" rIns="95556" bIns="47779" numCol="1" anchor="b" anchorCtr="0" compatLnSpc="1">
            <a:prstTxWarp prst="textNoShape">
              <a:avLst/>
            </a:prstTxWarp>
          </a:bodyPr>
          <a:lstStyle>
            <a:lvl1pPr defTabSz="955679">
              <a:defRPr sz="1300"/>
            </a:lvl1pPr>
          </a:lstStyle>
          <a:p>
            <a:endParaRPr lang="cs-CZ"/>
          </a:p>
        </p:txBody>
      </p:sp>
      <p:sp>
        <p:nvSpPr>
          <p:cNvPr id="150533" name="Rectangle 5"/>
          <p:cNvSpPr>
            <a:spLocks noGrp="1" noChangeArrowheads="1"/>
          </p:cNvSpPr>
          <p:nvPr>
            <p:ph type="sldNum" sz="quarter" idx="3"/>
          </p:nvPr>
        </p:nvSpPr>
        <p:spPr bwMode="auto">
          <a:xfrm>
            <a:off x="3884463" y="9249857"/>
            <a:ext cx="2972004" cy="486358"/>
          </a:xfrm>
          <a:prstGeom prst="rect">
            <a:avLst/>
          </a:prstGeom>
          <a:noFill/>
          <a:ln w="9525">
            <a:noFill/>
            <a:miter lim="800000"/>
            <a:headEnd/>
            <a:tailEnd/>
          </a:ln>
          <a:effectLst/>
        </p:spPr>
        <p:txBody>
          <a:bodyPr vert="horz" wrap="square" lIns="95556" tIns="47779" rIns="95556" bIns="47779" numCol="1" anchor="b" anchorCtr="0" compatLnSpc="1">
            <a:prstTxWarp prst="textNoShape">
              <a:avLst/>
            </a:prstTxWarp>
          </a:bodyPr>
          <a:lstStyle>
            <a:lvl1pPr algn="r" defTabSz="955679">
              <a:defRPr sz="1300"/>
            </a:lvl1pPr>
          </a:lstStyle>
          <a:p>
            <a:fld id="{05B3A6FE-CC9E-4567-BA08-D0D5FFC7954E}" type="slidenum">
              <a:rPr lang="cs-CZ"/>
              <a:pPr/>
              <a:t>‹#›</a:t>
            </a:fld>
            <a:endParaRPr lang="cs-CZ"/>
          </a:p>
        </p:txBody>
      </p:sp>
    </p:spTree>
    <p:extLst>
      <p:ext uri="{BB962C8B-B14F-4D97-AF65-F5344CB8AC3E}">
        <p14:creationId xmlns="" xmlns:p14="http://schemas.microsoft.com/office/powerpoint/2010/main" val="685918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1" y="1"/>
            <a:ext cx="2972004" cy="486358"/>
          </a:xfrm>
          <a:prstGeom prst="rect">
            <a:avLst/>
          </a:prstGeom>
          <a:noFill/>
          <a:ln w="9525">
            <a:noFill/>
            <a:miter lim="800000"/>
            <a:headEnd/>
            <a:tailEnd/>
          </a:ln>
          <a:effectLst/>
        </p:spPr>
        <p:txBody>
          <a:bodyPr vert="horz" wrap="square" lIns="95556" tIns="47779" rIns="95556" bIns="47779" numCol="1" anchor="t" anchorCtr="0" compatLnSpc="1">
            <a:prstTxWarp prst="textNoShape">
              <a:avLst/>
            </a:prstTxWarp>
          </a:bodyPr>
          <a:lstStyle>
            <a:lvl1pPr defTabSz="955679">
              <a:defRPr sz="1300"/>
            </a:lvl1pPr>
          </a:lstStyle>
          <a:p>
            <a:endParaRPr lang="cs-CZ"/>
          </a:p>
        </p:txBody>
      </p:sp>
      <p:sp>
        <p:nvSpPr>
          <p:cNvPr id="91139" name="Rectangle 3"/>
          <p:cNvSpPr>
            <a:spLocks noGrp="1" noChangeArrowheads="1"/>
          </p:cNvSpPr>
          <p:nvPr>
            <p:ph type="dt" idx="1"/>
          </p:nvPr>
        </p:nvSpPr>
        <p:spPr bwMode="auto">
          <a:xfrm>
            <a:off x="3884463" y="1"/>
            <a:ext cx="2972004" cy="486358"/>
          </a:xfrm>
          <a:prstGeom prst="rect">
            <a:avLst/>
          </a:prstGeom>
          <a:noFill/>
          <a:ln w="9525">
            <a:noFill/>
            <a:miter lim="800000"/>
            <a:headEnd/>
            <a:tailEnd/>
          </a:ln>
          <a:effectLst/>
        </p:spPr>
        <p:txBody>
          <a:bodyPr vert="horz" wrap="square" lIns="95556" tIns="47779" rIns="95556" bIns="47779" numCol="1" anchor="t" anchorCtr="0" compatLnSpc="1">
            <a:prstTxWarp prst="textNoShape">
              <a:avLst/>
            </a:prstTxWarp>
          </a:bodyPr>
          <a:lstStyle>
            <a:lvl1pPr algn="r" defTabSz="955679">
              <a:defRPr sz="1300"/>
            </a:lvl1pPr>
          </a:lstStyle>
          <a:p>
            <a:endParaRPr lang="cs-CZ"/>
          </a:p>
        </p:txBody>
      </p:sp>
      <p:sp>
        <p:nvSpPr>
          <p:cNvPr id="91140" name="Rectangle 4"/>
          <p:cNvSpPr>
            <a:spLocks noGrp="1" noRot="1" noChangeAspect="1" noChangeArrowheads="1" noTextEdit="1"/>
          </p:cNvSpPr>
          <p:nvPr>
            <p:ph type="sldImg" idx="2"/>
          </p:nvPr>
        </p:nvSpPr>
        <p:spPr bwMode="auto">
          <a:xfrm>
            <a:off x="995363" y="730250"/>
            <a:ext cx="4867275" cy="3651250"/>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685494" y="4624928"/>
            <a:ext cx="5487013" cy="4381750"/>
          </a:xfrm>
          <a:prstGeom prst="rect">
            <a:avLst/>
          </a:prstGeom>
          <a:noFill/>
          <a:ln w="9525">
            <a:noFill/>
            <a:miter lim="800000"/>
            <a:headEnd/>
            <a:tailEnd/>
          </a:ln>
          <a:effectLst/>
        </p:spPr>
        <p:txBody>
          <a:bodyPr vert="horz" wrap="square" lIns="95556" tIns="47779" rIns="95556" bIns="47779"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91142" name="Rectangle 6"/>
          <p:cNvSpPr>
            <a:spLocks noGrp="1" noChangeArrowheads="1"/>
          </p:cNvSpPr>
          <p:nvPr>
            <p:ph type="ftr" sz="quarter" idx="4"/>
          </p:nvPr>
        </p:nvSpPr>
        <p:spPr bwMode="auto">
          <a:xfrm>
            <a:off x="1" y="9249857"/>
            <a:ext cx="2972004" cy="486358"/>
          </a:xfrm>
          <a:prstGeom prst="rect">
            <a:avLst/>
          </a:prstGeom>
          <a:noFill/>
          <a:ln w="9525">
            <a:noFill/>
            <a:miter lim="800000"/>
            <a:headEnd/>
            <a:tailEnd/>
          </a:ln>
          <a:effectLst/>
        </p:spPr>
        <p:txBody>
          <a:bodyPr vert="horz" wrap="square" lIns="95556" tIns="47779" rIns="95556" bIns="47779" numCol="1" anchor="b" anchorCtr="0" compatLnSpc="1">
            <a:prstTxWarp prst="textNoShape">
              <a:avLst/>
            </a:prstTxWarp>
          </a:bodyPr>
          <a:lstStyle>
            <a:lvl1pPr defTabSz="955679">
              <a:defRPr sz="1300"/>
            </a:lvl1pPr>
          </a:lstStyle>
          <a:p>
            <a:endParaRPr lang="cs-CZ"/>
          </a:p>
        </p:txBody>
      </p:sp>
      <p:sp>
        <p:nvSpPr>
          <p:cNvPr id="91143" name="Rectangle 7"/>
          <p:cNvSpPr>
            <a:spLocks noGrp="1" noChangeArrowheads="1"/>
          </p:cNvSpPr>
          <p:nvPr>
            <p:ph type="sldNum" sz="quarter" idx="5"/>
          </p:nvPr>
        </p:nvSpPr>
        <p:spPr bwMode="auto">
          <a:xfrm>
            <a:off x="3884463" y="9249857"/>
            <a:ext cx="2972004" cy="486358"/>
          </a:xfrm>
          <a:prstGeom prst="rect">
            <a:avLst/>
          </a:prstGeom>
          <a:noFill/>
          <a:ln w="9525">
            <a:noFill/>
            <a:miter lim="800000"/>
            <a:headEnd/>
            <a:tailEnd/>
          </a:ln>
          <a:effectLst/>
        </p:spPr>
        <p:txBody>
          <a:bodyPr vert="horz" wrap="square" lIns="95556" tIns="47779" rIns="95556" bIns="47779" numCol="1" anchor="b" anchorCtr="0" compatLnSpc="1">
            <a:prstTxWarp prst="textNoShape">
              <a:avLst/>
            </a:prstTxWarp>
          </a:bodyPr>
          <a:lstStyle>
            <a:lvl1pPr algn="r" defTabSz="955679">
              <a:defRPr sz="1300"/>
            </a:lvl1pPr>
          </a:lstStyle>
          <a:p>
            <a:fld id="{D6AACB92-8831-4D3F-ACD0-06D304E0475B}" type="slidenum">
              <a:rPr lang="cs-CZ"/>
              <a:pPr/>
              <a:t>‹#›</a:t>
            </a:fld>
            <a:endParaRPr lang="cs-CZ"/>
          </a:p>
        </p:txBody>
      </p:sp>
    </p:spTree>
    <p:extLst>
      <p:ext uri="{BB962C8B-B14F-4D97-AF65-F5344CB8AC3E}">
        <p14:creationId xmlns="" xmlns:p14="http://schemas.microsoft.com/office/powerpoint/2010/main" val="4147671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5363" y="730250"/>
            <a:ext cx="4867275" cy="365125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D6AACB92-8831-4D3F-ACD0-06D304E0475B}" type="slidenum">
              <a:rPr lang="cs-CZ" smtClean="0"/>
              <a:pPr/>
              <a:t>1</a:t>
            </a:fld>
            <a:endParaRPr lang="cs-CZ"/>
          </a:p>
        </p:txBody>
      </p:sp>
    </p:spTree>
    <p:extLst>
      <p:ext uri="{BB962C8B-B14F-4D97-AF65-F5344CB8AC3E}">
        <p14:creationId xmlns="" xmlns:p14="http://schemas.microsoft.com/office/powerpoint/2010/main" val="3684313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1FC28E5F-BBD3-4D8B-ADDE-E8532C9E5716}" type="slidenum">
              <a:rPr lang="cs-CZ"/>
              <a:pPr/>
              <a:t>25</a:t>
            </a:fld>
            <a:endParaRPr lang="cs-CZ"/>
          </a:p>
        </p:txBody>
      </p:sp>
      <p:sp>
        <p:nvSpPr>
          <p:cNvPr id="58370" name="Rectangle 2"/>
          <p:cNvSpPr>
            <a:spLocks noGrp="1" noRot="1" noChangeAspect="1" noChangeArrowheads="1" noTextEdit="1"/>
          </p:cNvSpPr>
          <p:nvPr>
            <p:ph type="sldImg"/>
          </p:nvPr>
        </p:nvSpPr>
        <p:spPr>
          <a:xfrm>
            <a:off x="995363" y="730250"/>
            <a:ext cx="4867275" cy="3651250"/>
          </a:xfrm>
          <a:ln/>
        </p:spPr>
      </p:sp>
      <p:sp>
        <p:nvSpPr>
          <p:cNvPr id="58371"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1AB8554-5B22-4D16-BB82-3EAA301D9771}" type="slidenum">
              <a:rPr lang="cs-CZ"/>
              <a:pPr/>
              <a:t>26</a:t>
            </a:fld>
            <a:endParaRPr lang="cs-CZ"/>
          </a:p>
        </p:txBody>
      </p:sp>
      <p:sp>
        <p:nvSpPr>
          <p:cNvPr id="60418" name="Rectangle 2"/>
          <p:cNvSpPr>
            <a:spLocks noGrp="1" noRot="1" noChangeAspect="1" noChangeArrowheads="1" noTextEdit="1"/>
          </p:cNvSpPr>
          <p:nvPr>
            <p:ph type="sldImg"/>
          </p:nvPr>
        </p:nvSpPr>
        <p:spPr>
          <a:xfrm>
            <a:off x="995363" y="730250"/>
            <a:ext cx="4867275" cy="3651250"/>
          </a:xfrm>
          <a:ln/>
        </p:spPr>
      </p:sp>
      <p:sp>
        <p:nvSpPr>
          <p:cNvPr id="60419"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53D0620A-FA7B-4690-9CC4-CD5100EC5A81}" type="slidenum">
              <a:rPr lang="cs-CZ"/>
              <a:pPr/>
              <a:t>27</a:t>
            </a:fld>
            <a:endParaRPr lang="cs-CZ"/>
          </a:p>
        </p:txBody>
      </p:sp>
      <p:sp>
        <p:nvSpPr>
          <p:cNvPr id="62466" name="Rectangle 2"/>
          <p:cNvSpPr>
            <a:spLocks noGrp="1" noRot="1" noChangeAspect="1" noChangeArrowheads="1" noTextEdit="1"/>
          </p:cNvSpPr>
          <p:nvPr>
            <p:ph type="sldImg"/>
          </p:nvPr>
        </p:nvSpPr>
        <p:spPr>
          <a:xfrm>
            <a:off x="995363" y="730250"/>
            <a:ext cx="4867275" cy="3651250"/>
          </a:xfrm>
          <a:ln/>
        </p:spPr>
      </p:sp>
      <p:sp>
        <p:nvSpPr>
          <p:cNvPr id="62467"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47B05811-3DBC-45E2-ADB6-36A020EDE5A8}" type="slidenum">
              <a:rPr lang="cs-CZ"/>
              <a:pPr/>
              <a:t>28</a:t>
            </a:fld>
            <a:endParaRPr lang="cs-CZ"/>
          </a:p>
        </p:txBody>
      </p:sp>
      <p:sp>
        <p:nvSpPr>
          <p:cNvPr id="133122" name="Rectangle 2"/>
          <p:cNvSpPr>
            <a:spLocks noGrp="1" noRot="1" noChangeAspect="1" noChangeArrowheads="1" noTextEdit="1"/>
          </p:cNvSpPr>
          <p:nvPr>
            <p:ph type="sldImg"/>
          </p:nvPr>
        </p:nvSpPr>
        <p:spPr>
          <a:xfrm>
            <a:off x="3497263" y="1495425"/>
            <a:ext cx="4868862" cy="3651250"/>
          </a:xfrm>
          <a:ln/>
        </p:spPr>
      </p:sp>
      <p:sp>
        <p:nvSpPr>
          <p:cNvPr id="133123"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87B6A858-8AEB-410F-8CA8-FA46D473E2F2}" type="slidenum">
              <a:rPr lang="cs-CZ"/>
              <a:pPr/>
              <a:t>29</a:t>
            </a:fld>
            <a:endParaRPr lang="cs-CZ"/>
          </a:p>
        </p:txBody>
      </p:sp>
      <p:sp>
        <p:nvSpPr>
          <p:cNvPr id="131074" name="Rectangle 2"/>
          <p:cNvSpPr>
            <a:spLocks noGrp="1" noRot="1" noChangeAspect="1" noChangeArrowheads="1" noTextEdit="1"/>
          </p:cNvSpPr>
          <p:nvPr>
            <p:ph type="sldImg"/>
          </p:nvPr>
        </p:nvSpPr>
        <p:spPr>
          <a:xfrm>
            <a:off x="3497263" y="1495425"/>
            <a:ext cx="4868862" cy="3651250"/>
          </a:xfrm>
          <a:ln/>
        </p:spPr>
      </p:sp>
      <p:sp>
        <p:nvSpPr>
          <p:cNvPr id="131075"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ABCBAD56-7C7B-4A03-B9B1-50C13577E7C6}" type="slidenum">
              <a:rPr lang="cs-CZ"/>
              <a:pPr/>
              <a:t>30</a:t>
            </a:fld>
            <a:endParaRPr lang="cs-CZ"/>
          </a:p>
        </p:txBody>
      </p:sp>
      <p:sp>
        <p:nvSpPr>
          <p:cNvPr id="137218" name="Rectangle 2"/>
          <p:cNvSpPr>
            <a:spLocks noGrp="1" noRot="1" noChangeAspect="1" noChangeArrowheads="1" noTextEdit="1"/>
          </p:cNvSpPr>
          <p:nvPr>
            <p:ph type="sldImg"/>
          </p:nvPr>
        </p:nvSpPr>
        <p:spPr>
          <a:xfrm>
            <a:off x="3497263" y="1495425"/>
            <a:ext cx="4868862" cy="3651250"/>
          </a:xfrm>
          <a:ln/>
        </p:spPr>
      </p:sp>
      <p:sp>
        <p:nvSpPr>
          <p:cNvPr id="137219"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91B0F3E2-71C0-4B00-A4BF-6A144C95EBB0}" type="slidenum">
              <a:rPr lang="cs-CZ"/>
              <a:pPr/>
              <a:t>31</a:t>
            </a:fld>
            <a:endParaRPr lang="cs-CZ"/>
          </a:p>
        </p:txBody>
      </p:sp>
      <p:sp>
        <p:nvSpPr>
          <p:cNvPr id="139266" name="Rectangle 2"/>
          <p:cNvSpPr>
            <a:spLocks noGrp="1" noRot="1" noChangeAspect="1" noChangeArrowheads="1" noTextEdit="1"/>
          </p:cNvSpPr>
          <p:nvPr>
            <p:ph type="sldImg"/>
          </p:nvPr>
        </p:nvSpPr>
        <p:spPr>
          <a:xfrm>
            <a:off x="3497263" y="1495425"/>
            <a:ext cx="4868862" cy="3651250"/>
          </a:xfrm>
          <a:ln/>
        </p:spPr>
      </p:sp>
      <p:sp>
        <p:nvSpPr>
          <p:cNvPr id="139267"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143763C1-BBE9-47C7-8586-1C70577A4CFC}" type="slidenum">
              <a:rPr lang="cs-CZ"/>
              <a:pPr/>
              <a:t>32</a:t>
            </a:fld>
            <a:endParaRPr lang="cs-CZ"/>
          </a:p>
        </p:txBody>
      </p:sp>
      <p:sp>
        <p:nvSpPr>
          <p:cNvPr id="145410" name="Rectangle 2"/>
          <p:cNvSpPr>
            <a:spLocks noGrp="1" noRot="1" noChangeAspect="1" noChangeArrowheads="1" noTextEdit="1"/>
          </p:cNvSpPr>
          <p:nvPr>
            <p:ph type="sldImg"/>
          </p:nvPr>
        </p:nvSpPr>
        <p:spPr>
          <a:xfrm>
            <a:off x="3497263" y="1495425"/>
            <a:ext cx="4868862" cy="3651250"/>
          </a:xfrm>
          <a:ln/>
        </p:spPr>
      </p:sp>
      <p:sp>
        <p:nvSpPr>
          <p:cNvPr id="145411"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DD6FD39-1E7E-485F-A627-3898C0365F97}" type="slidenum">
              <a:rPr lang="cs-CZ"/>
              <a:pPr/>
              <a:t>33</a:t>
            </a:fld>
            <a:endParaRPr lang="cs-CZ"/>
          </a:p>
        </p:txBody>
      </p:sp>
      <p:sp>
        <p:nvSpPr>
          <p:cNvPr id="48130" name="Rectangle 2"/>
          <p:cNvSpPr>
            <a:spLocks noGrp="1" noRot="1" noChangeAspect="1" noChangeArrowheads="1" noTextEdit="1"/>
          </p:cNvSpPr>
          <p:nvPr>
            <p:ph type="sldImg"/>
          </p:nvPr>
        </p:nvSpPr>
        <p:spPr>
          <a:xfrm>
            <a:off x="995363" y="730250"/>
            <a:ext cx="4867275" cy="3651250"/>
          </a:xfrm>
          <a:ln/>
        </p:spPr>
      </p:sp>
      <p:sp>
        <p:nvSpPr>
          <p:cNvPr id="48131"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30AB630-86BF-4472-82B9-9D5F6067F5EB}" type="slidenum">
              <a:rPr lang="cs-CZ"/>
              <a:pPr/>
              <a:t>34</a:t>
            </a:fld>
            <a:endParaRPr lang="cs-CZ"/>
          </a:p>
        </p:txBody>
      </p:sp>
      <p:sp>
        <p:nvSpPr>
          <p:cNvPr id="56322" name="Rectangle 2"/>
          <p:cNvSpPr>
            <a:spLocks noGrp="1" noRot="1" noChangeAspect="1" noChangeArrowheads="1" noTextEdit="1"/>
          </p:cNvSpPr>
          <p:nvPr>
            <p:ph type="sldImg"/>
          </p:nvPr>
        </p:nvSpPr>
        <p:spPr>
          <a:xfrm>
            <a:off x="995363" y="730250"/>
            <a:ext cx="4867275" cy="3651250"/>
          </a:xfrm>
          <a:ln/>
        </p:spPr>
      </p:sp>
      <p:sp>
        <p:nvSpPr>
          <p:cNvPr id="56323"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5363" y="730250"/>
            <a:ext cx="4867275" cy="365125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D6AACB92-8831-4D3F-ACD0-06D304E0475B}" type="slidenum">
              <a:rPr lang="cs-CZ" smtClean="0"/>
              <a:pPr/>
              <a:t>2</a:t>
            </a:fld>
            <a:endParaRPr lang="cs-CZ"/>
          </a:p>
        </p:txBody>
      </p:sp>
    </p:spTree>
    <p:extLst>
      <p:ext uri="{BB962C8B-B14F-4D97-AF65-F5344CB8AC3E}">
        <p14:creationId xmlns="" xmlns:p14="http://schemas.microsoft.com/office/powerpoint/2010/main" val="3684313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CD120D84-4A95-4EA0-81E7-9A4B5C4D94D1}" type="slidenum">
              <a:rPr lang="cs-CZ"/>
              <a:pPr/>
              <a:t>35</a:t>
            </a:fld>
            <a:endParaRPr lang="cs-CZ"/>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A063FE92-12C3-4664-99E7-0CFC41C357FE}" type="slidenum">
              <a:rPr lang="cs-CZ"/>
              <a:pPr/>
              <a:t>36</a:t>
            </a:fld>
            <a:endParaRPr lang="cs-CZ"/>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C832428-894A-48F5-ADB3-065A1C2847A9}" type="slidenum">
              <a:rPr lang="cs-CZ"/>
              <a:pPr/>
              <a:t>37</a:t>
            </a:fld>
            <a:endParaRPr lang="cs-CZ"/>
          </a:p>
        </p:txBody>
      </p:sp>
      <p:sp>
        <p:nvSpPr>
          <p:cNvPr id="64514" name="Rectangle 2"/>
          <p:cNvSpPr>
            <a:spLocks noGrp="1" noRot="1" noChangeAspect="1" noChangeArrowheads="1" noTextEdit="1"/>
          </p:cNvSpPr>
          <p:nvPr>
            <p:ph type="sldImg"/>
          </p:nvPr>
        </p:nvSpPr>
        <p:spPr>
          <a:xfrm>
            <a:off x="995363" y="730250"/>
            <a:ext cx="4867275" cy="3651250"/>
          </a:xfrm>
          <a:ln/>
        </p:spPr>
      </p:sp>
      <p:sp>
        <p:nvSpPr>
          <p:cNvPr id="64515"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C8AAA8A7-C343-48CF-A086-23C62429DF30}" type="slidenum">
              <a:rPr lang="cs-CZ"/>
              <a:pPr/>
              <a:t>38</a:t>
            </a:fld>
            <a:endParaRPr lang="cs-CZ"/>
          </a:p>
        </p:txBody>
      </p:sp>
      <p:sp>
        <p:nvSpPr>
          <p:cNvPr id="66562" name="Rectangle 2"/>
          <p:cNvSpPr>
            <a:spLocks noGrp="1" noRot="1" noChangeAspect="1" noChangeArrowheads="1" noTextEdit="1"/>
          </p:cNvSpPr>
          <p:nvPr>
            <p:ph type="sldImg"/>
          </p:nvPr>
        </p:nvSpPr>
        <p:spPr>
          <a:xfrm>
            <a:off x="995363" y="730250"/>
            <a:ext cx="4867275" cy="3651250"/>
          </a:xfrm>
          <a:ln/>
        </p:spPr>
      </p:sp>
      <p:sp>
        <p:nvSpPr>
          <p:cNvPr id="66563"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882ACFE-E9CA-46EE-BCC4-F6F2C352741C}" type="slidenum">
              <a:rPr lang="cs-CZ"/>
              <a:pPr/>
              <a:t>39</a:t>
            </a:fld>
            <a:endParaRPr lang="cs-CZ"/>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D2DF7B2D-7CA0-49BE-9F41-1A17C19E0502}" type="slidenum">
              <a:rPr lang="cs-CZ"/>
              <a:pPr/>
              <a:t>40</a:t>
            </a:fld>
            <a:endParaRPr lang="cs-CZ"/>
          </a:p>
        </p:txBody>
      </p:sp>
      <p:sp>
        <p:nvSpPr>
          <p:cNvPr id="70658" name="Rectangle 2"/>
          <p:cNvSpPr>
            <a:spLocks noGrp="1" noRot="1" noChangeAspect="1" noChangeArrowheads="1" noTextEdit="1"/>
          </p:cNvSpPr>
          <p:nvPr>
            <p:ph type="sldImg"/>
          </p:nvPr>
        </p:nvSpPr>
        <p:spPr>
          <a:xfrm>
            <a:off x="995363" y="730250"/>
            <a:ext cx="4867275" cy="3651250"/>
          </a:xfrm>
          <a:ln/>
        </p:spPr>
      </p:sp>
      <p:sp>
        <p:nvSpPr>
          <p:cNvPr id="70659"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CE926C8B-5C99-4F81-A622-416B00ED5E7F}" type="slidenum">
              <a:rPr lang="cs-CZ"/>
              <a:pPr/>
              <a:t>41</a:t>
            </a:fld>
            <a:endParaRPr lang="cs-CZ"/>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A98B8905-B42A-4D66-A271-3C1262199B2D}" type="slidenum">
              <a:rPr lang="cs-CZ"/>
              <a:pPr/>
              <a:t>42</a:t>
            </a:fld>
            <a:endParaRPr lang="cs-CZ"/>
          </a:p>
        </p:txBody>
      </p:sp>
      <p:sp>
        <p:nvSpPr>
          <p:cNvPr id="73730" name="Rectangle 2"/>
          <p:cNvSpPr>
            <a:spLocks noGrp="1" noRot="1" noChangeAspect="1" noChangeArrowheads="1" noTextEdit="1"/>
          </p:cNvSpPr>
          <p:nvPr>
            <p:ph type="sldImg"/>
          </p:nvPr>
        </p:nvSpPr>
        <p:spPr>
          <a:xfrm>
            <a:off x="995363" y="730250"/>
            <a:ext cx="4867275" cy="3651250"/>
          </a:xfrm>
          <a:ln/>
        </p:spPr>
      </p:sp>
      <p:sp>
        <p:nvSpPr>
          <p:cNvPr id="73731"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BCD59B5-BD7E-4656-AC31-A8401561F5B4}" type="slidenum">
              <a:rPr lang="cs-CZ"/>
              <a:pPr/>
              <a:t>43</a:t>
            </a:fld>
            <a:endParaRPr lang="cs-CZ"/>
          </a:p>
        </p:txBody>
      </p:sp>
      <p:sp>
        <p:nvSpPr>
          <p:cNvPr id="75778" name="Rectangle 2"/>
          <p:cNvSpPr>
            <a:spLocks noGrp="1" noRot="1" noChangeAspect="1" noChangeArrowheads="1" noTextEdit="1"/>
          </p:cNvSpPr>
          <p:nvPr>
            <p:ph type="sldImg"/>
          </p:nvPr>
        </p:nvSpPr>
        <p:spPr>
          <a:xfrm>
            <a:off x="995363" y="730250"/>
            <a:ext cx="4867275" cy="3651250"/>
          </a:xfrm>
          <a:ln/>
        </p:spPr>
      </p:sp>
      <p:sp>
        <p:nvSpPr>
          <p:cNvPr id="75779"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B91B633D-C45D-4888-AC75-A75F51B17449}" type="slidenum">
              <a:rPr lang="cs-CZ"/>
              <a:pPr/>
              <a:t>44</a:t>
            </a:fld>
            <a:endParaRPr lang="cs-CZ"/>
          </a:p>
        </p:txBody>
      </p:sp>
      <p:sp>
        <p:nvSpPr>
          <p:cNvPr id="77826" name="Rectangle 2"/>
          <p:cNvSpPr>
            <a:spLocks noGrp="1" noRot="1" noChangeAspect="1" noChangeArrowheads="1" noTextEdit="1"/>
          </p:cNvSpPr>
          <p:nvPr>
            <p:ph type="sldImg"/>
          </p:nvPr>
        </p:nvSpPr>
        <p:spPr>
          <a:xfrm>
            <a:off x="995363" y="730250"/>
            <a:ext cx="4867275" cy="3651250"/>
          </a:xfrm>
          <a:ln/>
        </p:spPr>
      </p:sp>
      <p:sp>
        <p:nvSpPr>
          <p:cNvPr id="77827"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C416824F-67DA-4BEF-AF0B-F61E3340E4B3}" type="slidenum">
              <a:rPr lang="cs-CZ"/>
              <a:pPr/>
              <a:t>15</a:t>
            </a:fld>
            <a:endParaRPr lang="cs-CZ"/>
          </a:p>
        </p:txBody>
      </p:sp>
      <p:sp>
        <p:nvSpPr>
          <p:cNvPr id="39938" name="Rectangle 2"/>
          <p:cNvSpPr>
            <a:spLocks noGrp="1" noRot="1" noChangeAspect="1" noChangeArrowheads="1" noTextEdit="1"/>
          </p:cNvSpPr>
          <p:nvPr>
            <p:ph type="sldImg"/>
          </p:nvPr>
        </p:nvSpPr>
        <p:spPr>
          <a:xfrm>
            <a:off x="995363" y="730250"/>
            <a:ext cx="4867275" cy="3651250"/>
          </a:xfrm>
          <a:ln/>
        </p:spPr>
      </p:sp>
      <p:sp>
        <p:nvSpPr>
          <p:cNvPr id="39939"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D8162DF6-E225-4C64-AA99-65D9A7E94B41}" type="slidenum">
              <a:rPr lang="cs-CZ"/>
              <a:pPr/>
              <a:t>46</a:t>
            </a:fld>
            <a:endParaRPr lang="cs-CZ"/>
          </a:p>
        </p:txBody>
      </p:sp>
      <p:sp>
        <p:nvSpPr>
          <p:cNvPr id="87042" name="Rectangle 2"/>
          <p:cNvSpPr>
            <a:spLocks noGrp="1" noRot="1" noChangeAspect="1" noChangeArrowheads="1" noTextEdit="1"/>
          </p:cNvSpPr>
          <p:nvPr>
            <p:ph type="sldImg"/>
          </p:nvPr>
        </p:nvSpPr>
        <p:spPr>
          <a:xfrm>
            <a:off x="995363" y="730250"/>
            <a:ext cx="4867275" cy="3651250"/>
          </a:xfrm>
          <a:ln/>
        </p:spPr>
      </p:sp>
      <p:sp>
        <p:nvSpPr>
          <p:cNvPr id="87043"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52B4B139-B5C5-4E42-A03C-5239808F5231}" type="slidenum">
              <a:rPr lang="cs-CZ"/>
              <a:pPr/>
              <a:t>48</a:t>
            </a:fld>
            <a:endParaRPr lang="cs-CZ"/>
          </a:p>
        </p:txBody>
      </p:sp>
      <p:sp>
        <p:nvSpPr>
          <p:cNvPr id="91138" name="Rectangle 2"/>
          <p:cNvSpPr>
            <a:spLocks noGrp="1" noRot="1" noChangeAspect="1" noChangeArrowheads="1" noTextEdit="1"/>
          </p:cNvSpPr>
          <p:nvPr>
            <p:ph type="sldImg"/>
          </p:nvPr>
        </p:nvSpPr>
        <p:spPr>
          <a:xfrm>
            <a:off x="995363" y="730250"/>
            <a:ext cx="4867275" cy="3651250"/>
          </a:xfrm>
          <a:ln/>
        </p:spPr>
      </p:sp>
      <p:sp>
        <p:nvSpPr>
          <p:cNvPr id="91139"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DEABEB29-90C6-4A19-BBA5-54A6252B295B}" type="slidenum">
              <a:rPr lang="cs-CZ"/>
              <a:pPr/>
              <a:t>50</a:t>
            </a:fld>
            <a:endParaRPr lang="cs-CZ"/>
          </a:p>
        </p:txBody>
      </p:sp>
      <p:sp>
        <p:nvSpPr>
          <p:cNvPr id="99330" name="Rectangle 2"/>
          <p:cNvSpPr>
            <a:spLocks noGrp="1" noRot="1" noChangeAspect="1" noChangeArrowheads="1" noTextEdit="1"/>
          </p:cNvSpPr>
          <p:nvPr>
            <p:ph type="sldImg"/>
          </p:nvPr>
        </p:nvSpPr>
        <p:spPr>
          <a:xfrm>
            <a:off x="995363" y="730250"/>
            <a:ext cx="4867275" cy="3651250"/>
          </a:xfrm>
          <a:ln/>
        </p:spPr>
      </p:sp>
      <p:sp>
        <p:nvSpPr>
          <p:cNvPr id="99331"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9CF25859-AEA3-4CFC-9980-CADBC8AC0B71}" type="slidenum">
              <a:rPr lang="cs-CZ"/>
              <a:pPr/>
              <a:t>51</a:t>
            </a:fld>
            <a:endParaRPr lang="cs-CZ"/>
          </a:p>
        </p:txBody>
      </p:sp>
      <p:sp>
        <p:nvSpPr>
          <p:cNvPr id="2" name="Rectangle 2"/>
          <p:cNvSpPr>
            <a:spLocks noGrp="1" noRot="1" noChangeAspect="1" noChangeArrowheads="1" noTextEdit="1"/>
          </p:cNvSpPr>
          <p:nvPr>
            <p:ph type="sldImg"/>
          </p:nvPr>
        </p:nvSpPr>
        <p:spPr>
          <a:xfrm>
            <a:off x="995363" y="730250"/>
            <a:ext cx="4867275" cy="3651250"/>
          </a:xfrm>
          <a:ln/>
        </p:spPr>
      </p:sp>
      <p:sp>
        <p:nvSpPr>
          <p:cNvPr id="102403" name="Rectangle 3"/>
          <p:cNvSpPr>
            <a:spLocks noGrp="1" noChangeArrowheads="1"/>
          </p:cNvSpPr>
          <p:nvPr>
            <p:ph type="body" idx="1"/>
          </p:nvPr>
        </p:nvSpPr>
        <p:spPr>
          <a:noFill/>
          <a:ln/>
        </p:spPr>
        <p:txBody>
          <a:bodyPr/>
          <a:lstStyle/>
          <a:p>
            <a:pPr eaLnBrk="1" hangingPunct="1"/>
            <a:endParaRPr lang="en-US" sz="140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5496BE61-87FC-4F95-B047-07F25E94696B}" type="slidenum">
              <a:rPr lang="cs-CZ"/>
              <a:pPr/>
              <a:t>52</a:t>
            </a:fld>
            <a:endParaRPr lang="cs-CZ"/>
          </a:p>
        </p:txBody>
      </p:sp>
      <p:sp>
        <p:nvSpPr>
          <p:cNvPr id="104450" name="Rectangle 2"/>
          <p:cNvSpPr>
            <a:spLocks noGrp="1" noRot="1" noChangeAspect="1" noChangeArrowheads="1" noTextEdit="1"/>
          </p:cNvSpPr>
          <p:nvPr>
            <p:ph type="sldImg"/>
          </p:nvPr>
        </p:nvSpPr>
        <p:spPr>
          <a:xfrm>
            <a:off x="3497263" y="1495425"/>
            <a:ext cx="4868862" cy="3651250"/>
          </a:xfrm>
          <a:ln/>
        </p:spPr>
      </p:sp>
      <p:sp>
        <p:nvSpPr>
          <p:cNvPr id="104451"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D6EDDF9A-2DD2-43E2-8B9F-AE992C2E3DE7}" type="slidenum">
              <a:rPr lang="cs-CZ"/>
              <a:pPr/>
              <a:t>53</a:t>
            </a:fld>
            <a:endParaRPr lang="cs-CZ"/>
          </a:p>
        </p:txBody>
      </p:sp>
      <p:sp>
        <p:nvSpPr>
          <p:cNvPr id="108546" name="Rectangle 2"/>
          <p:cNvSpPr>
            <a:spLocks noGrp="1" noRot="1" noChangeAspect="1" noChangeArrowheads="1" noTextEdit="1"/>
          </p:cNvSpPr>
          <p:nvPr>
            <p:ph type="sldImg"/>
          </p:nvPr>
        </p:nvSpPr>
        <p:spPr>
          <a:xfrm>
            <a:off x="995363" y="730250"/>
            <a:ext cx="4867275" cy="3651250"/>
          </a:xfrm>
          <a:ln/>
        </p:spPr>
      </p:sp>
      <p:sp>
        <p:nvSpPr>
          <p:cNvPr id="108547"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15C21EBB-53CF-4F9B-B9BF-E24333B05A74}" type="slidenum">
              <a:rPr lang="cs-CZ"/>
              <a:pPr/>
              <a:t>54</a:t>
            </a:fld>
            <a:endParaRPr lang="cs-CZ"/>
          </a:p>
        </p:txBody>
      </p:sp>
      <p:sp>
        <p:nvSpPr>
          <p:cNvPr id="110594" name="Rectangle 2"/>
          <p:cNvSpPr>
            <a:spLocks noGrp="1" noRot="1" noChangeAspect="1" noChangeArrowheads="1" noTextEdit="1"/>
          </p:cNvSpPr>
          <p:nvPr>
            <p:ph type="sldImg"/>
          </p:nvPr>
        </p:nvSpPr>
        <p:spPr>
          <a:xfrm>
            <a:off x="3497263" y="1495425"/>
            <a:ext cx="4868862" cy="3651250"/>
          </a:xfrm>
          <a:ln/>
        </p:spPr>
      </p:sp>
      <p:sp>
        <p:nvSpPr>
          <p:cNvPr id="110595"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C3AFDD10-02B2-4623-A591-DE983EC2FD07}" type="slidenum">
              <a:rPr lang="cs-CZ"/>
              <a:pPr/>
              <a:t>55</a:t>
            </a:fld>
            <a:endParaRPr lang="cs-CZ"/>
          </a:p>
        </p:txBody>
      </p:sp>
      <p:sp>
        <p:nvSpPr>
          <p:cNvPr id="112642" name="Rectangle 2"/>
          <p:cNvSpPr>
            <a:spLocks noGrp="1" noRot="1" noChangeAspect="1" noChangeArrowheads="1" noTextEdit="1"/>
          </p:cNvSpPr>
          <p:nvPr>
            <p:ph type="sldImg"/>
          </p:nvPr>
        </p:nvSpPr>
        <p:spPr>
          <a:xfrm>
            <a:off x="3497263" y="1495425"/>
            <a:ext cx="4868862" cy="3651250"/>
          </a:xfrm>
          <a:ln/>
        </p:spPr>
      </p:sp>
      <p:sp>
        <p:nvSpPr>
          <p:cNvPr id="112643"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824F63AB-3DEE-43C0-9C08-C41ABCF7F410}" type="slidenum">
              <a:rPr lang="cs-CZ"/>
              <a:pPr/>
              <a:t>56</a:t>
            </a:fld>
            <a:endParaRPr lang="cs-CZ"/>
          </a:p>
        </p:txBody>
      </p:sp>
      <p:sp>
        <p:nvSpPr>
          <p:cNvPr id="114690" name="Rectangle 2"/>
          <p:cNvSpPr>
            <a:spLocks noGrp="1" noRot="1" noChangeAspect="1" noChangeArrowheads="1" noTextEdit="1"/>
          </p:cNvSpPr>
          <p:nvPr>
            <p:ph type="sldImg"/>
          </p:nvPr>
        </p:nvSpPr>
        <p:spPr>
          <a:xfrm>
            <a:off x="3497263" y="1495425"/>
            <a:ext cx="4868862" cy="3651250"/>
          </a:xfrm>
          <a:ln/>
        </p:spPr>
      </p:sp>
      <p:sp>
        <p:nvSpPr>
          <p:cNvPr id="114691"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60DFAE04-5902-43BB-AEB4-C547EC7D9AD7}" type="slidenum">
              <a:rPr lang="cs-CZ"/>
              <a:pPr/>
              <a:t>57</a:t>
            </a:fld>
            <a:endParaRPr lang="cs-CZ"/>
          </a:p>
        </p:txBody>
      </p:sp>
      <p:sp>
        <p:nvSpPr>
          <p:cNvPr id="116738" name="Rectangle 2"/>
          <p:cNvSpPr>
            <a:spLocks noGrp="1" noRot="1" noChangeAspect="1" noChangeArrowheads="1" noTextEdit="1"/>
          </p:cNvSpPr>
          <p:nvPr>
            <p:ph type="sldImg"/>
          </p:nvPr>
        </p:nvSpPr>
        <p:spPr>
          <a:xfrm>
            <a:off x="3497263" y="1495425"/>
            <a:ext cx="4868862" cy="3651250"/>
          </a:xfrm>
          <a:ln/>
        </p:spPr>
      </p:sp>
      <p:sp>
        <p:nvSpPr>
          <p:cNvPr id="116739"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8C56451D-CC5E-4E2B-BB3C-C0999573B1F1}" type="slidenum">
              <a:rPr lang="cs-CZ"/>
              <a:pPr/>
              <a:t>16</a:t>
            </a:fld>
            <a:endParaRPr lang="cs-CZ"/>
          </a:p>
        </p:txBody>
      </p:sp>
      <p:sp>
        <p:nvSpPr>
          <p:cNvPr id="41986" name="Rectangle 2"/>
          <p:cNvSpPr>
            <a:spLocks noGrp="1" noRot="1" noChangeAspect="1" noChangeArrowheads="1" noTextEdit="1"/>
          </p:cNvSpPr>
          <p:nvPr>
            <p:ph type="sldImg"/>
          </p:nvPr>
        </p:nvSpPr>
        <p:spPr>
          <a:xfrm>
            <a:off x="995363" y="730250"/>
            <a:ext cx="4867275" cy="3651250"/>
          </a:xfrm>
          <a:ln/>
        </p:spPr>
      </p:sp>
      <p:sp>
        <p:nvSpPr>
          <p:cNvPr id="41987"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9A4FC7F5-E58B-4158-A4DF-5F82E9CA6ED8}" type="slidenum">
              <a:rPr lang="cs-CZ"/>
              <a:pPr/>
              <a:t>58</a:t>
            </a:fld>
            <a:endParaRPr lang="cs-CZ"/>
          </a:p>
        </p:txBody>
      </p:sp>
      <p:sp>
        <p:nvSpPr>
          <p:cNvPr id="118786" name="Rectangle 2"/>
          <p:cNvSpPr>
            <a:spLocks noGrp="1" noRot="1" noChangeAspect="1" noChangeArrowheads="1" noTextEdit="1"/>
          </p:cNvSpPr>
          <p:nvPr>
            <p:ph type="sldImg"/>
          </p:nvPr>
        </p:nvSpPr>
        <p:spPr>
          <a:xfrm>
            <a:off x="995363" y="730250"/>
            <a:ext cx="4867275" cy="3651250"/>
          </a:xfrm>
          <a:ln/>
        </p:spPr>
      </p:sp>
      <p:sp>
        <p:nvSpPr>
          <p:cNvPr id="118787" name="Rectangle 3"/>
          <p:cNvSpPr>
            <a:spLocks noGrp="1" noChangeArrowheads="1"/>
          </p:cNvSpPr>
          <p:nvPr>
            <p:ph type="body" idx="1"/>
          </p:nvPr>
        </p:nvSpPr>
        <p:spPr>
          <a:noFill/>
          <a:ln/>
        </p:spPr>
        <p:txBody>
          <a:bodyPr/>
          <a:lstStyle/>
          <a:p>
            <a:pPr eaLnBrk="1" hangingPunct="1"/>
            <a:r>
              <a:rPr lang="cs-CZ" smtClean="0">
                <a:latin typeface="Arial" pitchFamily="34" charset="0"/>
              </a:rPr>
              <a:t/>
            </a:r>
            <a:br>
              <a:rPr lang="cs-CZ" smtClean="0">
                <a:latin typeface="Arial" pitchFamily="34" charset="0"/>
              </a:rPr>
            </a:br>
            <a:endParaRPr lang="cs-CZ"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22D4454B-F89C-49A5-9282-766C0088EEF9}" type="slidenum">
              <a:rPr lang="cs-CZ"/>
              <a:pPr/>
              <a:t>59</a:t>
            </a:fld>
            <a:endParaRPr lang="cs-CZ"/>
          </a:p>
        </p:txBody>
      </p:sp>
      <p:sp>
        <p:nvSpPr>
          <p:cNvPr id="120834" name="Rectangle 2"/>
          <p:cNvSpPr>
            <a:spLocks noGrp="1" noRot="1" noChangeAspect="1" noChangeArrowheads="1" noTextEdit="1"/>
          </p:cNvSpPr>
          <p:nvPr>
            <p:ph type="sldImg"/>
          </p:nvPr>
        </p:nvSpPr>
        <p:spPr>
          <a:xfrm>
            <a:off x="3497263" y="1495425"/>
            <a:ext cx="4868862" cy="3651250"/>
          </a:xfrm>
          <a:ln/>
        </p:spPr>
      </p:sp>
      <p:sp>
        <p:nvSpPr>
          <p:cNvPr id="120835"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3DC81B22-0458-48B0-ACDC-F535BE085862}" type="slidenum">
              <a:rPr lang="cs-CZ"/>
              <a:pPr/>
              <a:t>60</a:t>
            </a:fld>
            <a:endParaRPr lang="cs-CZ"/>
          </a:p>
        </p:txBody>
      </p:sp>
      <p:sp>
        <p:nvSpPr>
          <p:cNvPr id="122882" name="Rectangle 2"/>
          <p:cNvSpPr>
            <a:spLocks noGrp="1" noRot="1" noChangeAspect="1" noChangeArrowheads="1" noTextEdit="1"/>
          </p:cNvSpPr>
          <p:nvPr>
            <p:ph type="sldImg"/>
          </p:nvPr>
        </p:nvSpPr>
        <p:spPr>
          <a:xfrm>
            <a:off x="3497263" y="1495425"/>
            <a:ext cx="4868862" cy="3651250"/>
          </a:xfrm>
          <a:ln/>
        </p:spPr>
      </p:sp>
      <p:sp>
        <p:nvSpPr>
          <p:cNvPr id="122883"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0A5F2C63-9D8A-4E41-A151-90D9AE8E3D87}" type="slidenum">
              <a:rPr lang="cs-CZ"/>
              <a:pPr/>
              <a:t>61</a:t>
            </a:fld>
            <a:endParaRPr lang="cs-CZ"/>
          </a:p>
        </p:txBody>
      </p:sp>
      <p:sp>
        <p:nvSpPr>
          <p:cNvPr id="124930" name="Rectangle 2"/>
          <p:cNvSpPr>
            <a:spLocks noGrp="1" noRot="1" noChangeAspect="1" noChangeArrowheads="1" noTextEdit="1"/>
          </p:cNvSpPr>
          <p:nvPr>
            <p:ph type="sldImg"/>
          </p:nvPr>
        </p:nvSpPr>
        <p:spPr>
          <a:xfrm>
            <a:off x="3497263" y="1495425"/>
            <a:ext cx="4868862" cy="3651250"/>
          </a:xfrm>
          <a:ln/>
        </p:spPr>
      </p:sp>
      <p:sp>
        <p:nvSpPr>
          <p:cNvPr id="124931"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C9CA391C-FA6B-4531-A063-603DF5F73B20}" type="slidenum">
              <a:rPr lang="cs-CZ"/>
              <a:pPr/>
              <a:t>62</a:t>
            </a:fld>
            <a:endParaRPr lang="cs-CZ"/>
          </a:p>
        </p:txBody>
      </p:sp>
      <p:sp>
        <p:nvSpPr>
          <p:cNvPr id="126978" name="Rectangle 2"/>
          <p:cNvSpPr>
            <a:spLocks noGrp="1" noRot="1" noChangeAspect="1" noChangeArrowheads="1" noTextEdit="1"/>
          </p:cNvSpPr>
          <p:nvPr>
            <p:ph type="sldImg"/>
          </p:nvPr>
        </p:nvSpPr>
        <p:spPr>
          <a:xfrm>
            <a:off x="3497263" y="1495425"/>
            <a:ext cx="4868862" cy="3651250"/>
          </a:xfrm>
          <a:ln/>
        </p:spPr>
      </p:sp>
      <p:sp>
        <p:nvSpPr>
          <p:cNvPr id="126979"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52A44BAA-5319-4D9A-AA66-2357B76E45A2}" type="slidenum">
              <a:rPr lang="cs-CZ"/>
              <a:pPr/>
              <a:t>63</a:t>
            </a:fld>
            <a:endParaRPr lang="cs-CZ"/>
          </a:p>
        </p:txBody>
      </p:sp>
      <p:sp>
        <p:nvSpPr>
          <p:cNvPr id="129026" name="Rectangle 2"/>
          <p:cNvSpPr>
            <a:spLocks noGrp="1" noRot="1" noChangeAspect="1" noChangeArrowheads="1" noTextEdit="1"/>
          </p:cNvSpPr>
          <p:nvPr>
            <p:ph type="sldImg"/>
          </p:nvPr>
        </p:nvSpPr>
        <p:spPr>
          <a:xfrm>
            <a:off x="3497263" y="1495425"/>
            <a:ext cx="4868862" cy="3651250"/>
          </a:xfrm>
          <a:ln/>
        </p:spPr>
      </p:sp>
      <p:sp>
        <p:nvSpPr>
          <p:cNvPr id="129027"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3470065-9A46-448E-B55D-0575C1545DA3}" type="slidenum">
              <a:rPr lang="cs-CZ"/>
              <a:pPr/>
              <a:t>17</a:t>
            </a:fld>
            <a:endParaRPr lang="cs-CZ"/>
          </a:p>
        </p:txBody>
      </p:sp>
      <p:sp>
        <p:nvSpPr>
          <p:cNvPr id="44034" name="Rectangle 2"/>
          <p:cNvSpPr>
            <a:spLocks noGrp="1" noRot="1" noChangeAspect="1" noChangeArrowheads="1" noTextEdit="1"/>
          </p:cNvSpPr>
          <p:nvPr>
            <p:ph type="sldImg"/>
          </p:nvPr>
        </p:nvSpPr>
        <p:spPr>
          <a:xfrm>
            <a:off x="995363" y="730250"/>
            <a:ext cx="4867275" cy="3651250"/>
          </a:xfrm>
          <a:ln/>
        </p:spPr>
      </p:sp>
      <p:sp>
        <p:nvSpPr>
          <p:cNvPr id="44035"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993123BC-AA2B-45CB-A86D-E821166CF92D}" type="slidenum">
              <a:rPr lang="cs-CZ"/>
              <a:pPr/>
              <a:t>18</a:t>
            </a:fld>
            <a:endParaRPr lang="cs-CZ"/>
          </a:p>
        </p:txBody>
      </p:sp>
      <p:sp>
        <p:nvSpPr>
          <p:cNvPr id="46082" name="Rectangle 2"/>
          <p:cNvSpPr>
            <a:spLocks noGrp="1" noRot="1" noChangeAspect="1" noChangeArrowheads="1" noTextEdit="1"/>
          </p:cNvSpPr>
          <p:nvPr>
            <p:ph type="sldImg"/>
          </p:nvPr>
        </p:nvSpPr>
        <p:spPr>
          <a:xfrm>
            <a:off x="995363" y="730250"/>
            <a:ext cx="4867275" cy="3651250"/>
          </a:xfrm>
          <a:ln/>
        </p:spPr>
      </p:sp>
      <p:sp>
        <p:nvSpPr>
          <p:cNvPr id="46083"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70326379-4E81-4C7F-8367-DF5464E0D84B}" type="slidenum">
              <a:rPr lang="cs-CZ"/>
              <a:pPr/>
              <a:t>21</a:t>
            </a:fld>
            <a:endParaRPr lang="cs-CZ"/>
          </a:p>
        </p:txBody>
      </p:sp>
      <p:sp>
        <p:nvSpPr>
          <p:cNvPr id="50178" name="Rectangle 2"/>
          <p:cNvSpPr>
            <a:spLocks noGrp="1" noRot="1" noChangeAspect="1" noChangeArrowheads="1" noTextEdit="1"/>
          </p:cNvSpPr>
          <p:nvPr>
            <p:ph type="sldImg"/>
          </p:nvPr>
        </p:nvSpPr>
        <p:spPr>
          <a:xfrm>
            <a:off x="995363" y="730250"/>
            <a:ext cx="4867275" cy="3651250"/>
          </a:xfrm>
          <a:ln/>
        </p:spPr>
      </p:sp>
      <p:sp>
        <p:nvSpPr>
          <p:cNvPr id="50179"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49FCEF24-663D-4914-92F8-015C772A5DD4}" type="slidenum">
              <a:rPr lang="cs-CZ"/>
              <a:pPr/>
              <a:t>23</a:t>
            </a:fld>
            <a:endParaRPr lang="cs-CZ"/>
          </a:p>
        </p:txBody>
      </p:sp>
      <p:sp>
        <p:nvSpPr>
          <p:cNvPr id="52226" name="Rectangle 2"/>
          <p:cNvSpPr>
            <a:spLocks noGrp="1" noRot="1" noChangeAspect="1" noChangeArrowheads="1" noTextEdit="1"/>
          </p:cNvSpPr>
          <p:nvPr>
            <p:ph type="sldImg"/>
          </p:nvPr>
        </p:nvSpPr>
        <p:spPr>
          <a:xfrm>
            <a:off x="995363" y="730250"/>
            <a:ext cx="4867275" cy="3651250"/>
          </a:xfrm>
          <a:ln/>
        </p:spPr>
      </p:sp>
      <p:sp>
        <p:nvSpPr>
          <p:cNvPr id="52227"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210B3A0A-87AE-4CE3-AB67-CE9DB5499CE2}" type="slidenum">
              <a:rPr lang="cs-CZ"/>
              <a:pPr/>
              <a:t>24</a:t>
            </a:fld>
            <a:endParaRPr lang="cs-CZ"/>
          </a:p>
        </p:txBody>
      </p:sp>
      <p:sp>
        <p:nvSpPr>
          <p:cNvPr id="54274" name="Rectangle 2"/>
          <p:cNvSpPr>
            <a:spLocks noGrp="1" noRot="1" noChangeAspect="1" noChangeArrowheads="1" noTextEdit="1"/>
          </p:cNvSpPr>
          <p:nvPr>
            <p:ph type="sldImg"/>
          </p:nvPr>
        </p:nvSpPr>
        <p:spPr>
          <a:xfrm>
            <a:off x="995363" y="730250"/>
            <a:ext cx="4867275" cy="3651250"/>
          </a:xfrm>
          <a:ln/>
        </p:spPr>
      </p:sp>
      <p:sp>
        <p:nvSpPr>
          <p:cNvPr id="54275"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3">
        <a:schemeClr val="bg1"/>
      </p:bgRef>
    </p:bg>
    <p:spTree>
      <p:nvGrpSpPr>
        <p:cNvPr id="1" name=""/>
        <p:cNvGrpSpPr/>
        <p:nvPr/>
      </p:nvGrpSpPr>
      <p:grpSpPr>
        <a:xfrm>
          <a:off x="0" y="0"/>
          <a:ext cx="0" cy="0"/>
          <a:chOff x="0" y="0"/>
          <a:chExt cx="0" cy="0"/>
        </a:xfrm>
      </p:grpSpPr>
      <p:sp>
        <p:nvSpPr>
          <p:cNvPr id="12" name="Obdélní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Zaoblený obdélní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nadpi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p:txBody>
          <a:bodyPr/>
          <a:lstStyle/>
          <a:p>
            <a:endParaRPr lang="cs-CZ"/>
          </a:p>
        </p:txBody>
      </p:sp>
      <p:sp>
        <p:nvSpPr>
          <p:cNvPr id="17" name="Zástupný symbol pro zápatí 16"/>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29" name="Zástupný symbol pro číslo snímku 28"/>
          <p:cNvSpPr>
            <a:spLocks noGrp="1"/>
          </p:cNvSpPr>
          <p:nvPr>
            <p:ph type="sldNum" sz="quarter" idx="12"/>
          </p:nvPr>
        </p:nvSpPr>
        <p:spPr/>
        <p:txBody>
          <a:bodyPr lIns="0" tIns="0" rIns="0" bIns="0">
            <a:noAutofit/>
          </a:bodyPr>
          <a:lstStyle>
            <a:lvl1pPr>
              <a:defRPr sz="1400">
                <a:solidFill>
                  <a:srgbClr val="FFFFFF"/>
                </a:solidFill>
              </a:defRPr>
            </a:lvl1pPr>
          </a:lstStyle>
          <a:p>
            <a:fld id="{08B71AB8-E8F5-4C87-A6EF-0E133CF28465}" type="slidenum">
              <a:rPr lang="cs-CZ" smtClean="0"/>
              <a:pPr/>
              <a:t>‹#›</a:t>
            </a:fld>
            <a:endParaRPr lang="cs-CZ"/>
          </a:p>
        </p:txBody>
      </p:sp>
      <p:sp>
        <p:nvSpPr>
          <p:cNvPr id="7" name="Obdélní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6" name="Zástupný symbol pro číslo snímku 5"/>
          <p:cNvSpPr>
            <a:spLocks noGrp="1"/>
          </p:cNvSpPr>
          <p:nvPr>
            <p:ph type="sldNum" sz="quarter" idx="12"/>
          </p:nvPr>
        </p:nvSpPr>
        <p:spPr/>
        <p:txBody>
          <a:bodyPr/>
          <a:lstStyle/>
          <a:p>
            <a:fld id="{9EBDD6C4-AA70-41F8-957E-48B5D11E919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1"/>
            <a:ext cx="201168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914400" y="274640"/>
            <a:ext cx="55626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6" name="Zástupný symbol pro číslo snímku 5"/>
          <p:cNvSpPr>
            <a:spLocks noGrp="1"/>
          </p:cNvSpPr>
          <p:nvPr>
            <p:ph type="sldNum" sz="quarter" idx="12"/>
          </p:nvPr>
        </p:nvSpPr>
        <p:spPr/>
        <p:txBody>
          <a:bodyPr/>
          <a:lstStyle/>
          <a:p>
            <a:fld id="{2B238270-0A4C-4DAE-B957-6846AB8E91FB}"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1116013" y="188913"/>
            <a:ext cx="7570787" cy="1084262"/>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8229600" cy="21510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57200" y="3903663"/>
            <a:ext cx="8229600" cy="21526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5"/>
          <p:cNvSpPr>
            <a:spLocks noGrp="1" noChangeArrowheads="1"/>
          </p:cNvSpPr>
          <p:nvPr>
            <p:ph type="dt" sz="half" idx="10"/>
          </p:nvPr>
        </p:nvSpPr>
        <p:spPr>
          <a:ln/>
        </p:spPr>
        <p:txBody>
          <a:bodyPr/>
          <a:lstStyle>
            <a:lvl1pPr>
              <a:defRPr/>
            </a:lvl1pPr>
          </a:lstStyle>
          <a:p>
            <a:pPr>
              <a:defRPr/>
            </a:pPr>
            <a:endParaRPr lang="cs-CZ"/>
          </a:p>
        </p:txBody>
      </p:sp>
      <p:sp>
        <p:nvSpPr>
          <p:cNvPr id="6" name="Rectangle 6"/>
          <p:cNvSpPr>
            <a:spLocks noGrp="1" noChangeArrowheads="1"/>
          </p:cNvSpPr>
          <p:nvPr>
            <p:ph type="ftr" sz="quarter" idx="11"/>
          </p:nvPr>
        </p:nvSpPr>
        <p:spPr>
          <a:ln/>
        </p:spPr>
        <p:txBody>
          <a:bodyPr/>
          <a:lstStyle>
            <a:lvl1pPr>
              <a:defRPr/>
            </a:lvl1pPr>
          </a:lstStyle>
          <a:p>
            <a:pPr>
              <a:defRPr/>
            </a:pPr>
            <a:endParaRPr lang="cs-CZ"/>
          </a:p>
        </p:txBody>
      </p:sp>
      <p:sp>
        <p:nvSpPr>
          <p:cNvPr id="7" name="Rectangle 7"/>
          <p:cNvSpPr>
            <a:spLocks noGrp="1" noChangeArrowheads="1"/>
          </p:cNvSpPr>
          <p:nvPr>
            <p:ph type="sldNum" sz="quarter" idx="12"/>
          </p:nvPr>
        </p:nvSpPr>
        <p:spPr>
          <a:ln/>
        </p:spPr>
        <p:txBody>
          <a:bodyPr/>
          <a:lstStyle>
            <a:lvl1pPr>
              <a:defRPr/>
            </a:lvl1pPr>
          </a:lstStyle>
          <a:p>
            <a:fld id="{D1E36139-836F-4617-9526-1C164872A6F9}" type="slidenum">
              <a:rPr lang="cs-CZ"/>
              <a:pPr/>
              <a:t>‹#›</a:t>
            </a:fld>
            <a:endParaRPr lang="cs-CZ"/>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16013" y="188913"/>
            <a:ext cx="7570787" cy="1084262"/>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45611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45611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5"/>
          <p:cNvSpPr>
            <a:spLocks noGrp="1" noChangeArrowheads="1"/>
          </p:cNvSpPr>
          <p:nvPr>
            <p:ph type="dt" sz="half" idx="10"/>
          </p:nvPr>
        </p:nvSpPr>
        <p:spPr>
          <a:ln/>
        </p:spPr>
        <p:txBody>
          <a:bodyPr/>
          <a:lstStyle>
            <a:lvl1pPr>
              <a:defRPr/>
            </a:lvl1pPr>
          </a:lstStyle>
          <a:p>
            <a:pPr>
              <a:defRPr/>
            </a:pPr>
            <a:endParaRPr lang="cs-CZ"/>
          </a:p>
        </p:txBody>
      </p:sp>
      <p:sp>
        <p:nvSpPr>
          <p:cNvPr id="6" name="Rectangle 6"/>
          <p:cNvSpPr>
            <a:spLocks noGrp="1" noChangeArrowheads="1"/>
          </p:cNvSpPr>
          <p:nvPr>
            <p:ph type="ftr" sz="quarter" idx="11"/>
          </p:nvPr>
        </p:nvSpPr>
        <p:spPr>
          <a:ln/>
        </p:spPr>
        <p:txBody>
          <a:bodyPr/>
          <a:lstStyle>
            <a:lvl1pPr>
              <a:defRPr/>
            </a:lvl1pPr>
          </a:lstStyle>
          <a:p>
            <a:pPr>
              <a:defRPr/>
            </a:pPr>
            <a:endParaRPr lang="cs-CZ"/>
          </a:p>
        </p:txBody>
      </p:sp>
      <p:sp>
        <p:nvSpPr>
          <p:cNvPr id="7" name="Rectangle 7"/>
          <p:cNvSpPr>
            <a:spLocks noGrp="1" noChangeArrowheads="1"/>
          </p:cNvSpPr>
          <p:nvPr>
            <p:ph type="sldNum" sz="quarter" idx="12"/>
          </p:nvPr>
        </p:nvSpPr>
        <p:spPr>
          <a:ln/>
        </p:spPr>
        <p:txBody>
          <a:bodyPr/>
          <a:lstStyle>
            <a:lvl1pPr>
              <a:defRPr/>
            </a:lvl1pPr>
          </a:lstStyle>
          <a:p>
            <a:fld id="{4AC44C36-BBC5-42B8-9F5C-40DD424C3A50}" type="slidenum">
              <a:rPr lang="cs-CZ"/>
              <a:pPr/>
              <a:t>‹#›</a:t>
            </a:fld>
            <a:endParaRPr lang="cs-CZ"/>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1116013" y="188913"/>
            <a:ext cx="7570787" cy="1084262"/>
          </a:xfrm>
        </p:spPr>
        <p:txBody>
          <a:bodyPr/>
          <a:lstStyle/>
          <a:p>
            <a:r>
              <a:rPr lang="cs-CZ" smtClean="0"/>
              <a:t>Klepnutím lze upravit styl předlohy nadpisů.</a:t>
            </a:r>
            <a:endParaRPr lang="cs-CZ"/>
          </a:p>
        </p:txBody>
      </p:sp>
      <p:sp>
        <p:nvSpPr>
          <p:cNvPr id="3" name="Zástupný symbol pro obsah 2"/>
          <p:cNvSpPr>
            <a:spLocks noGrp="1"/>
          </p:cNvSpPr>
          <p:nvPr>
            <p:ph sz="quarter" idx="1"/>
          </p:nvPr>
        </p:nvSpPr>
        <p:spPr>
          <a:xfrm>
            <a:off x="457200" y="1600200"/>
            <a:ext cx="4038600" cy="21510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510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57200" y="3903663"/>
            <a:ext cx="4038600" cy="21526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648200" y="3903663"/>
            <a:ext cx="4038600" cy="21526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5"/>
          <p:cNvSpPr>
            <a:spLocks noGrp="1" noChangeArrowheads="1"/>
          </p:cNvSpPr>
          <p:nvPr>
            <p:ph type="dt" sz="half" idx="10"/>
          </p:nvPr>
        </p:nvSpPr>
        <p:spPr>
          <a:ln/>
        </p:spPr>
        <p:txBody>
          <a:bodyPr/>
          <a:lstStyle>
            <a:lvl1pPr>
              <a:defRPr/>
            </a:lvl1pPr>
          </a:lstStyle>
          <a:p>
            <a:pPr>
              <a:defRPr/>
            </a:pPr>
            <a:endParaRPr lang="cs-CZ"/>
          </a:p>
        </p:txBody>
      </p:sp>
      <p:sp>
        <p:nvSpPr>
          <p:cNvPr id="8" name="Rectangle 6"/>
          <p:cNvSpPr>
            <a:spLocks noGrp="1" noChangeArrowheads="1"/>
          </p:cNvSpPr>
          <p:nvPr>
            <p:ph type="ftr" sz="quarter" idx="11"/>
          </p:nvPr>
        </p:nvSpPr>
        <p:spPr>
          <a:ln/>
        </p:spPr>
        <p:txBody>
          <a:bodyPr/>
          <a:lstStyle>
            <a:lvl1pPr>
              <a:defRPr/>
            </a:lvl1pPr>
          </a:lstStyle>
          <a:p>
            <a:pPr>
              <a:defRPr/>
            </a:pPr>
            <a:endParaRPr lang="cs-CZ"/>
          </a:p>
        </p:txBody>
      </p:sp>
      <p:sp>
        <p:nvSpPr>
          <p:cNvPr id="9" name="Rectangle 7"/>
          <p:cNvSpPr>
            <a:spLocks noGrp="1" noChangeArrowheads="1"/>
          </p:cNvSpPr>
          <p:nvPr>
            <p:ph type="sldNum" sz="quarter" idx="12"/>
          </p:nvPr>
        </p:nvSpPr>
        <p:spPr>
          <a:ln/>
        </p:spPr>
        <p:txBody>
          <a:bodyPr/>
          <a:lstStyle>
            <a:lvl1pPr>
              <a:defRPr/>
            </a:lvl1pPr>
          </a:lstStyle>
          <a:p>
            <a:fld id="{ECC654EE-A13E-4377-B56A-0A5A2238E5C7}" type="slidenum">
              <a:rPr lang="cs-CZ"/>
              <a:pPr/>
              <a:t>‹#›</a:t>
            </a:fld>
            <a:endParaRPr lang="cs-CZ"/>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1116013" y="188913"/>
            <a:ext cx="7570787" cy="1084262"/>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45611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510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03663"/>
            <a:ext cx="4038600" cy="21526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5"/>
          <p:cNvSpPr>
            <a:spLocks noGrp="1" noChangeArrowheads="1"/>
          </p:cNvSpPr>
          <p:nvPr>
            <p:ph type="dt" sz="half" idx="10"/>
          </p:nvPr>
        </p:nvSpPr>
        <p:spPr>
          <a:ln/>
        </p:spPr>
        <p:txBody>
          <a:bodyPr/>
          <a:lstStyle>
            <a:lvl1pPr>
              <a:defRPr/>
            </a:lvl1pPr>
          </a:lstStyle>
          <a:p>
            <a:pPr>
              <a:defRPr/>
            </a:pPr>
            <a:endParaRPr lang="cs-CZ"/>
          </a:p>
        </p:txBody>
      </p:sp>
      <p:sp>
        <p:nvSpPr>
          <p:cNvPr id="7" name="Rectangle 6"/>
          <p:cNvSpPr>
            <a:spLocks noGrp="1" noChangeArrowheads="1"/>
          </p:cNvSpPr>
          <p:nvPr>
            <p:ph type="ftr" sz="quarter" idx="11"/>
          </p:nvPr>
        </p:nvSpPr>
        <p:spPr>
          <a:ln/>
        </p:spPr>
        <p:txBody>
          <a:bodyPr/>
          <a:lstStyle>
            <a:lvl1pPr>
              <a:defRPr/>
            </a:lvl1pPr>
          </a:lstStyle>
          <a:p>
            <a:pPr>
              <a:defRPr/>
            </a:pPr>
            <a:endParaRPr lang="cs-CZ"/>
          </a:p>
        </p:txBody>
      </p:sp>
      <p:sp>
        <p:nvSpPr>
          <p:cNvPr id="8" name="Rectangle 7"/>
          <p:cNvSpPr>
            <a:spLocks noGrp="1" noChangeArrowheads="1"/>
          </p:cNvSpPr>
          <p:nvPr>
            <p:ph type="sldNum" sz="quarter" idx="12"/>
          </p:nvPr>
        </p:nvSpPr>
        <p:spPr>
          <a:ln/>
        </p:spPr>
        <p:txBody>
          <a:bodyPr/>
          <a:lstStyle>
            <a:lvl1pPr>
              <a:defRPr/>
            </a:lvl1pPr>
          </a:lstStyle>
          <a:p>
            <a:fld id="{7C8277A2-26F4-46D5-BEB0-732721E16DE6}" type="slidenum">
              <a:rPr lang="cs-CZ"/>
              <a:pPr/>
              <a:t>‹#›</a:t>
            </a:fld>
            <a:endParaRPr lang="cs-CZ"/>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6" name="Zástupný symbol pro číslo snímku 5"/>
          <p:cNvSpPr>
            <a:spLocks noGrp="1"/>
          </p:cNvSpPr>
          <p:nvPr>
            <p:ph type="sldNum" sz="quarter" idx="12"/>
          </p:nvPr>
        </p:nvSpPr>
        <p:spPr/>
        <p:txBody>
          <a:bodyPr/>
          <a:lstStyle/>
          <a:p>
            <a:fld id="{87201DF3-CB5E-47A4-9D38-DA74A2CDEF70}" type="slidenum">
              <a:rPr lang="cs-CZ" smtClean="0"/>
              <a:pPr/>
              <a:t>‹#›</a:t>
            </a:fld>
            <a:endParaRPr lang="cs-CZ"/>
          </a:p>
        </p:txBody>
      </p:sp>
      <p:sp>
        <p:nvSpPr>
          <p:cNvPr id="8" name="Zástupný symbol pro obsah 7"/>
          <p:cNvSpPr>
            <a:spLocks noGrp="1"/>
          </p:cNvSpPr>
          <p:nvPr>
            <p:ph sz="quarter" idx="1"/>
          </p:nvPr>
        </p:nvSpPr>
        <p:spPr>
          <a:xfrm>
            <a:off x="914400" y="1447800"/>
            <a:ext cx="777240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11" name="Obdélní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Zaoblený obdélní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22313" y="952500"/>
            <a:ext cx="7772400" cy="1362075"/>
          </a:xfrm>
        </p:spPr>
        <p:txBody>
          <a:bodyPr anchor="b" anchorCtr="0"/>
          <a:lstStyle>
            <a:lvl1pPr algn="l">
              <a:buNone/>
              <a:defRPr sz="4000" b="0" cap="none"/>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a:xfrm>
            <a:off x="800100" y="6172200"/>
            <a:ext cx="4000500" cy="457200"/>
          </a:xfrm>
        </p:spPr>
        <p:txBody>
          <a:bodyPr/>
          <a:lstStyle/>
          <a:p>
            <a:r>
              <a:rPr lang="cs-CZ" smtClean="0"/>
              <a:t>Ústav regionálního rozvoje a veřejné správy, FRRMS, Mendelova univerzita</a:t>
            </a:r>
            <a:endParaRPr lang="cs-CZ"/>
          </a:p>
        </p:txBody>
      </p:sp>
      <p:sp>
        <p:nvSpPr>
          <p:cNvPr id="7" name="Obdélní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146304" y="6208776"/>
            <a:ext cx="457200" cy="457200"/>
          </a:xfrm>
        </p:spPr>
        <p:txBody>
          <a:bodyPr/>
          <a:lstStyle/>
          <a:p>
            <a:fld id="{982A56B6-0230-43CD-AE9F-D219894251FF}"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7" name="Zástupný symbol pro číslo snímku 6"/>
          <p:cNvSpPr>
            <a:spLocks noGrp="1"/>
          </p:cNvSpPr>
          <p:nvPr>
            <p:ph type="sldNum" sz="quarter" idx="12"/>
          </p:nvPr>
        </p:nvSpPr>
        <p:spPr/>
        <p:txBody>
          <a:bodyPr/>
          <a:lstStyle/>
          <a:p>
            <a:fld id="{B1F29696-21CD-4BB2-9C99-08FF2ECA5619}" type="slidenum">
              <a:rPr lang="cs-CZ" smtClean="0"/>
              <a:pPr/>
              <a:t>‹#›</a:t>
            </a:fld>
            <a:endParaRPr lang="cs-CZ"/>
          </a:p>
        </p:txBody>
      </p:sp>
      <p:sp>
        <p:nvSpPr>
          <p:cNvPr id="9" name="Zástupný symbol pro obsah 8"/>
          <p:cNvSpPr>
            <a:spLocks noGrp="1"/>
          </p:cNvSpPr>
          <p:nvPr>
            <p:ph sz="quarter" idx="1"/>
          </p:nvPr>
        </p:nvSpPr>
        <p:spPr>
          <a:xfrm>
            <a:off x="914400" y="1447800"/>
            <a:ext cx="374904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933950" y="1447800"/>
            <a:ext cx="374904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nchor="b" anchorCtr="0"/>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endParaRPr lang="cs-CZ"/>
          </a:p>
        </p:txBody>
      </p:sp>
      <p:sp>
        <p:nvSpPr>
          <p:cNvPr id="8" name="Zástupný symbol pro zápatí 7"/>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9" name="Zástupný symbol pro číslo snímku 8"/>
          <p:cNvSpPr>
            <a:spLocks noGrp="1"/>
          </p:cNvSpPr>
          <p:nvPr>
            <p:ph type="sldNum" sz="quarter" idx="12"/>
          </p:nvPr>
        </p:nvSpPr>
        <p:spPr/>
        <p:txBody>
          <a:bodyPr/>
          <a:lstStyle/>
          <a:p>
            <a:fld id="{908C5E83-EE67-4C09-926D-7261357D9598}" type="slidenum">
              <a:rPr lang="cs-CZ" smtClean="0"/>
              <a:pPr/>
              <a:t>‹#›</a:t>
            </a:fld>
            <a:endParaRPr lang="cs-CZ"/>
          </a:p>
        </p:txBody>
      </p:sp>
      <p:sp>
        <p:nvSpPr>
          <p:cNvPr id="11" name="Zástupný symbol pro obsah 10"/>
          <p:cNvSpPr>
            <a:spLocks noGrp="1"/>
          </p:cNvSpPr>
          <p:nvPr>
            <p:ph sz="half" idx="2"/>
          </p:nvPr>
        </p:nvSpPr>
        <p:spPr>
          <a:xfrm>
            <a:off x="9144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4"/>
          </p:nvPr>
        </p:nvSpPr>
        <p:spPr>
          <a:xfrm>
            <a:off x="49530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endParaRPr lang="cs-CZ"/>
          </a:p>
        </p:txBody>
      </p:sp>
      <p:sp>
        <p:nvSpPr>
          <p:cNvPr id="4" name="Zástupný symbol pro zápatí 3"/>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5" name="Zástupný symbol pro číslo snímku 4"/>
          <p:cNvSpPr>
            <a:spLocks noGrp="1"/>
          </p:cNvSpPr>
          <p:nvPr>
            <p:ph type="sldNum" sz="quarter" idx="12"/>
          </p:nvPr>
        </p:nvSpPr>
        <p:spPr/>
        <p:txBody>
          <a:bodyPr/>
          <a:lstStyle/>
          <a:p>
            <a:fld id="{C812741F-5D38-460D-9438-2335C4684B8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endParaRPr lang="cs-CZ"/>
          </a:p>
        </p:txBody>
      </p:sp>
      <p:sp>
        <p:nvSpPr>
          <p:cNvPr id="3" name="Zástupný symbol pro zápatí 2"/>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4" name="Zástupný symbol pro číslo snímku 3"/>
          <p:cNvSpPr>
            <a:spLocks noGrp="1"/>
          </p:cNvSpPr>
          <p:nvPr>
            <p:ph type="sldNum" sz="quarter" idx="12"/>
          </p:nvPr>
        </p:nvSpPr>
        <p:spPr/>
        <p:txBody>
          <a:bodyPr/>
          <a:lstStyle/>
          <a:p>
            <a:fld id="{D818115C-342D-4CAA-B7F9-496B3A53587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Zaoblený obdélní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914400" y="273050"/>
            <a:ext cx="7772400" cy="1143000"/>
          </a:xfrm>
        </p:spPr>
        <p:txBody>
          <a:bodyPr anchor="b" anchorCtr="0"/>
          <a:lstStyle>
            <a:lvl1pPr algn="l">
              <a:buNone/>
              <a:defRPr sz="4000" b="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7" name="Zástupný symbol pro číslo snímku 6"/>
          <p:cNvSpPr>
            <a:spLocks noGrp="1"/>
          </p:cNvSpPr>
          <p:nvPr>
            <p:ph type="sldNum" sz="quarter" idx="12"/>
          </p:nvPr>
        </p:nvSpPr>
        <p:spPr/>
        <p:txBody>
          <a:bodyPr/>
          <a:lstStyle/>
          <a:p>
            <a:fld id="{83389A89-79CD-47C7-AF02-13732B89907D}" type="slidenum">
              <a:rPr lang="cs-CZ" smtClean="0"/>
              <a:pPr/>
              <a:t>‹#›</a:t>
            </a:fld>
            <a:endParaRPr lang="cs-CZ"/>
          </a:p>
        </p:txBody>
      </p:sp>
      <p:sp>
        <p:nvSpPr>
          <p:cNvPr id="11" name="Zástupný symbol pro obsah 10"/>
          <p:cNvSpPr>
            <a:spLocks noGrp="1"/>
          </p:cNvSpPr>
          <p:nvPr>
            <p:ph sz="quarter" idx="1"/>
          </p:nvPr>
        </p:nvSpPr>
        <p:spPr>
          <a:xfrm>
            <a:off x="2971800" y="1600200"/>
            <a:ext cx="5715000" cy="44958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a:xfrm>
            <a:off x="914400" y="6172200"/>
            <a:ext cx="3886200" cy="457200"/>
          </a:xfrm>
        </p:spPr>
        <p:txBody>
          <a:bodyPr/>
          <a:lstStyle/>
          <a:p>
            <a:r>
              <a:rPr lang="cs-CZ" smtClean="0"/>
              <a:t>Ústav regionálního rozvoje a veřejné správy, FRRMS, Mendelova univerzita</a:t>
            </a:r>
            <a:endParaRPr lang="cs-CZ"/>
          </a:p>
        </p:txBody>
      </p:sp>
      <p:sp>
        <p:nvSpPr>
          <p:cNvPr id="7" name="Zástupný symbol pro číslo snímku 6"/>
          <p:cNvSpPr>
            <a:spLocks noGrp="1"/>
          </p:cNvSpPr>
          <p:nvPr>
            <p:ph type="sldNum" sz="quarter" idx="12"/>
          </p:nvPr>
        </p:nvSpPr>
        <p:spPr>
          <a:xfrm>
            <a:off x="146304" y="6208776"/>
            <a:ext cx="457200" cy="457200"/>
          </a:xfrm>
        </p:spPr>
        <p:txBody>
          <a:bodyPr/>
          <a:lstStyle/>
          <a:p>
            <a:fld id="{FD6D52EA-E6EB-4727-9E2F-B272A70D27DD}" type="slidenum">
              <a:rPr lang="cs-CZ" smtClean="0"/>
              <a:pPr/>
              <a:t>‹#›</a:t>
            </a:fld>
            <a:endParaRPr lang="cs-CZ"/>
          </a:p>
        </p:txBody>
      </p:sp>
      <p:sp>
        <p:nvSpPr>
          <p:cNvPr id="11" name="Obdélní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Zástupný symbol pro obrázek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cs-CZ" smtClean="0"/>
              <a:t>Klepnutím na ikonu přidáte obrázek.</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Zaoblený obdélní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Zástupný symbol pro nadpis 21"/>
          <p:cNvSpPr>
            <a:spLocks noGrp="1"/>
          </p:cNvSpPr>
          <p:nvPr>
            <p:ph type="title"/>
          </p:nvPr>
        </p:nvSpPr>
        <p:spPr>
          <a:xfrm>
            <a:off x="914400" y="274638"/>
            <a:ext cx="7772400" cy="1143000"/>
          </a:xfrm>
          <a:prstGeom prst="rect">
            <a:avLst/>
          </a:prstGeom>
        </p:spPr>
        <p:txBody>
          <a:bodyPr bIns="91440" anchor="b" anchorCtr="0">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cs-CZ"/>
          </a:p>
        </p:txBody>
      </p:sp>
      <p:sp>
        <p:nvSpPr>
          <p:cNvPr id="3" name="Zástupný symbol pro zápatí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cs-CZ" smtClean="0"/>
              <a:t>Ústav regionálního rozvoje a veřejné správy, FRRMS, Mendelova univerzita</a:t>
            </a:r>
            <a:endParaRPr lang="cs-CZ"/>
          </a:p>
        </p:txBody>
      </p:sp>
      <p:sp>
        <p:nvSpPr>
          <p:cNvPr id="23" name="Zástupný symbol pro číslo snímk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DE2918D-074C-4664-A9CB-8B48D5B34A12}"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5.wm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16.png"/><Relationship Id="rId7" Type="http://schemas.openxmlformats.org/officeDocument/2006/relationships/diagramQuickStyle" Target="../diagrams/quickStyle16.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17.jpeg"/><Relationship Id="rId9" Type="http://schemas.microsoft.com/office/2007/relationships/diagramDrawing" Target="../diagrams/drawing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8.wmf"/><Relationship Id="rId7" Type="http://schemas.openxmlformats.org/officeDocument/2006/relationships/diagramColors" Target="../diagrams/colors20.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9.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0.wmf"/><Relationship Id="rId7" Type="http://schemas.openxmlformats.org/officeDocument/2006/relationships/diagramColors" Target="../diagrams/colors2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4.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1.jpeg"/><Relationship Id="rId7" Type="http://schemas.openxmlformats.org/officeDocument/2006/relationships/diagramColors" Target="../diagrams/colors2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5.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2.jpeg"/><Relationship Id="rId7" Type="http://schemas.openxmlformats.org/officeDocument/2006/relationships/diagramColors" Target="../diagrams/colors2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6.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3.jpeg"/><Relationship Id="rId7" Type="http://schemas.openxmlformats.org/officeDocument/2006/relationships/diagramColors" Target="../diagrams/colors2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24.wmf"/><Relationship Id="rId7" Type="http://schemas.openxmlformats.org/officeDocument/2006/relationships/diagramQuickStyle" Target="../diagrams/quickStyle26.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Layout" Target="../diagrams/layout26.xml"/><Relationship Id="rId5" Type="http://schemas.openxmlformats.org/officeDocument/2006/relationships/diagramData" Target="../diagrams/data26.xml"/><Relationship Id="rId4" Type="http://schemas.openxmlformats.org/officeDocument/2006/relationships/image" Target="../media/image25.wmf"/><Relationship Id="rId9" Type="http://schemas.microsoft.com/office/2007/relationships/diagramDrawing" Target="../diagrams/drawing26.xml"/></Relationships>
</file>

<file path=ppt/slides/_rels/slide28.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26.jpeg"/><Relationship Id="rId7" Type="http://schemas.openxmlformats.org/officeDocument/2006/relationships/diagramColors" Target="../diagrams/colors2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29.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27.jpeg"/><Relationship Id="rId7" Type="http://schemas.openxmlformats.org/officeDocument/2006/relationships/diagramColors" Target="../diagrams/colors28.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28.wmf"/><Relationship Id="rId7" Type="http://schemas.openxmlformats.org/officeDocument/2006/relationships/diagramQuickStyle" Target="../diagrams/quickStyle29.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Layout" Target="../diagrams/layout29.xml"/><Relationship Id="rId5" Type="http://schemas.openxmlformats.org/officeDocument/2006/relationships/diagramData" Target="../diagrams/data29.xml"/><Relationship Id="rId4" Type="http://schemas.openxmlformats.org/officeDocument/2006/relationships/image" Target="../media/image29.jpeg"/><Relationship Id="rId9" Type="http://schemas.microsoft.com/office/2007/relationships/diagramDrawing" Target="../diagrams/drawing29.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30.xml"/><Relationship Id="rId3" Type="http://schemas.openxmlformats.org/officeDocument/2006/relationships/image" Target="../media/image30.jpeg"/><Relationship Id="rId7" Type="http://schemas.openxmlformats.org/officeDocument/2006/relationships/diagramQuickStyle" Target="../diagrams/quickStyle30.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Layout" Target="../diagrams/layout30.xml"/><Relationship Id="rId5" Type="http://schemas.openxmlformats.org/officeDocument/2006/relationships/diagramData" Target="../diagrams/data30.xml"/><Relationship Id="rId4" Type="http://schemas.openxmlformats.org/officeDocument/2006/relationships/image" Target="../media/image31.jpeg"/><Relationship Id="rId9" Type="http://schemas.microsoft.com/office/2007/relationships/diagramDrawing" Target="../diagrams/drawing30.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image" Target="../media/image32.jpeg"/><Relationship Id="rId7" Type="http://schemas.openxmlformats.org/officeDocument/2006/relationships/diagramQuickStyle" Target="../diagrams/quickStyle31.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Layout" Target="../diagrams/layout31.xml"/><Relationship Id="rId5" Type="http://schemas.openxmlformats.org/officeDocument/2006/relationships/diagramData" Target="../diagrams/data31.xml"/><Relationship Id="rId4" Type="http://schemas.openxmlformats.org/officeDocument/2006/relationships/image" Target="../media/image23.jpeg"/><Relationship Id="rId9" Type="http://schemas.microsoft.com/office/2007/relationships/diagramDrawing" Target="../diagrams/drawing31.xml"/></Relationships>
</file>

<file path=ppt/slides/_rels/slide33.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33.jpeg"/><Relationship Id="rId7" Type="http://schemas.openxmlformats.org/officeDocument/2006/relationships/diagramColors" Target="../diagrams/colors32.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34.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34.jpeg"/><Relationship Id="rId7" Type="http://schemas.openxmlformats.org/officeDocument/2006/relationships/diagramColors" Target="../diagrams/colors33.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35.xml"/><Relationship Id="rId3" Type="http://schemas.openxmlformats.org/officeDocument/2006/relationships/image" Target="../media/image35.jpeg"/><Relationship Id="rId7" Type="http://schemas.openxmlformats.org/officeDocument/2006/relationships/diagramQuickStyle" Target="../diagrams/quickStyle35.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Layout" Target="../diagrams/layout35.xml"/><Relationship Id="rId5" Type="http://schemas.openxmlformats.org/officeDocument/2006/relationships/diagramData" Target="../diagrams/data35.xml"/><Relationship Id="rId4" Type="http://schemas.openxmlformats.org/officeDocument/2006/relationships/image" Target="../media/image36.wmf"/><Relationship Id="rId9" Type="http://schemas.microsoft.com/office/2007/relationships/diagramDrawing" Target="../diagrams/drawing35.xml"/></Relationships>
</file>

<file path=ppt/slides/_rels/slide37.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37.jpeg"/><Relationship Id="rId7" Type="http://schemas.openxmlformats.org/officeDocument/2006/relationships/diagramColors" Target="../diagrams/colors36.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38.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38.wmf"/><Relationship Id="rId7" Type="http://schemas.openxmlformats.org/officeDocument/2006/relationships/diagramColors" Target="../diagrams/colors3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39.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Layout" Target="../diagrams/layout2.xml"/><Relationship Id="rId7" Type="http://schemas.openxmlformats.org/officeDocument/2006/relationships/image" Target="../media/image6.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40.jpeg"/><Relationship Id="rId7" Type="http://schemas.openxmlformats.org/officeDocument/2006/relationships/diagramColors" Target="../diagrams/colors39.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3.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image" Target="../media/image41.wmf"/><Relationship Id="rId7" Type="http://schemas.openxmlformats.org/officeDocument/2006/relationships/diagramColors" Target="../diagrams/colors42.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QuickStyle" Target="../diagrams/quickStyle42.xml"/><Relationship Id="rId5" Type="http://schemas.openxmlformats.org/officeDocument/2006/relationships/diagramLayout" Target="../diagrams/layout42.xml"/><Relationship Id="rId4" Type="http://schemas.openxmlformats.org/officeDocument/2006/relationships/diagramData" Target="../diagrams/data42.xml"/></Relationships>
</file>

<file path=ppt/slides/_rels/slide44.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image" Target="../media/image42.wmf"/><Relationship Id="rId7" Type="http://schemas.openxmlformats.org/officeDocument/2006/relationships/diagramColors" Target="../diagrams/colors4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6.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image" Target="../media/image43.wmf"/><Relationship Id="rId7" Type="http://schemas.openxmlformats.org/officeDocument/2006/relationships/diagramColors" Target="../diagrams/colors4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45.xml"/><Relationship Id="rId5" Type="http://schemas.openxmlformats.org/officeDocument/2006/relationships/diagramLayout" Target="../diagrams/layout45.xml"/><Relationship Id="rId4" Type="http://schemas.openxmlformats.org/officeDocument/2006/relationships/diagramData" Target="../diagrams/data4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8.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image" Target="../media/image44.png"/><Relationship Id="rId7" Type="http://schemas.openxmlformats.org/officeDocument/2006/relationships/diagramColors" Target="../diagrams/colors4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47.xml"/><Relationship Id="rId5" Type="http://schemas.openxmlformats.org/officeDocument/2006/relationships/diagramLayout" Target="../diagrams/layout47.xml"/><Relationship Id="rId4" Type="http://schemas.openxmlformats.org/officeDocument/2006/relationships/diagramData" Target="../diagrams/data4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49.xml"/><Relationship Id="rId3" Type="http://schemas.openxmlformats.org/officeDocument/2006/relationships/image" Target="../media/image45.wmf"/><Relationship Id="rId7" Type="http://schemas.openxmlformats.org/officeDocument/2006/relationships/diagramQuickStyle" Target="../diagrams/quickStyle49.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Layout" Target="../diagrams/layout49.xml"/><Relationship Id="rId5" Type="http://schemas.openxmlformats.org/officeDocument/2006/relationships/diagramData" Target="../diagrams/data49.xml"/><Relationship Id="rId4" Type="http://schemas.openxmlformats.org/officeDocument/2006/relationships/image" Target="../media/image46.wmf"/><Relationship Id="rId9" Type="http://schemas.microsoft.com/office/2007/relationships/diagramDrawing" Target="../diagrams/drawing49.xml"/></Relationships>
</file>

<file path=ppt/slides/_rels/slide51.xml.rels><?xml version="1.0" encoding="UTF-8" standalone="yes"?>
<Relationships xmlns="http://schemas.openxmlformats.org/package/2006/relationships"><Relationship Id="rId8" Type="http://schemas.microsoft.com/office/2007/relationships/diagramDrawing" Target="../diagrams/drawing50.xml"/><Relationship Id="rId3" Type="http://schemas.openxmlformats.org/officeDocument/2006/relationships/image" Target="../media/image47.png"/><Relationship Id="rId7" Type="http://schemas.openxmlformats.org/officeDocument/2006/relationships/diagramColors" Target="../diagrams/colors5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50.xml"/><Relationship Id="rId5" Type="http://schemas.openxmlformats.org/officeDocument/2006/relationships/diagramLayout" Target="../diagrams/layout50.xml"/><Relationship Id="rId4" Type="http://schemas.openxmlformats.org/officeDocument/2006/relationships/diagramData" Target="../diagrams/data50.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51.xml"/><Relationship Id="rId3" Type="http://schemas.openxmlformats.org/officeDocument/2006/relationships/image" Target="../media/image48.jpeg"/><Relationship Id="rId7" Type="http://schemas.openxmlformats.org/officeDocument/2006/relationships/diagramData" Target="../diagrams/data51.xm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51.jpeg"/><Relationship Id="rId11" Type="http://schemas.microsoft.com/office/2007/relationships/diagramDrawing" Target="../diagrams/drawing51.xml"/><Relationship Id="rId5" Type="http://schemas.openxmlformats.org/officeDocument/2006/relationships/image" Target="../media/image50.jpeg"/><Relationship Id="rId10" Type="http://schemas.openxmlformats.org/officeDocument/2006/relationships/diagramColors" Target="../diagrams/colors51.xml"/><Relationship Id="rId4" Type="http://schemas.openxmlformats.org/officeDocument/2006/relationships/image" Target="../media/image49.jpeg"/><Relationship Id="rId9" Type="http://schemas.openxmlformats.org/officeDocument/2006/relationships/diagramQuickStyle" Target="../diagrams/quickStyle51.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52.xml"/><Relationship Id="rId3" Type="http://schemas.openxmlformats.org/officeDocument/2006/relationships/image" Target="../media/image52.wmf"/><Relationship Id="rId7" Type="http://schemas.openxmlformats.org/officeDocument/2006/relationships/diagramQuickStyle" Target="../diagrams/quickStyle5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Layout" Target="../diagrams/layout52.xml"/><Relationship Id="rId5" Type="http://schemas.openxmlformats.org/officeDocument/2006/relationships/diagramData" Target="../diagrams/data52.xml"/><Relationship Id="rId4" Type="http://schemas.openxmlformats.org/officeDocument/2006/relationships/image" Target="../media/image36.wmf"/><Relationship Id="rId9" Type="http://schemas.microsoft.com/office/2007/relationships/diagramDrawing" Target="../diagrams/drawing52.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53.xml"/><Relationship Id="rId3" Type="http://schemas.openxmlformats.org/officeDocument/2006/relationships/image" Target="../media/image53.jpeg"/><Relationship Id="rId7" Type="http://schemas.openxmlformats.org/officeDocument/2006/relationships/diagramQuickStyle" Target="../diagrams/quickStyle53.xm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diagramLayout" Target="../diagrams/layout53.xml"/><Relationship Id="rId5" Type="http://schemas.openxmlformats.org/officeDocument/2006/relationships/diagramData" Target="../diagrams/data53.xml"/><Relationship Id="rId4" Type="http://schemas.openxmlformats.org/officeDocument/2006/relationships/image" Target="../media/image54.jpeg"/><Relationship Id="rId9" Type="http://schemas.microsoft.com/office/2007/relationships/diagramDrawing" Target="../diagrams/drawing53.xml"/></Relationships>
</file>

<file path=ppt/slides/_rels/slide55.xml.rels><?xml version="1.0" encoding="UTF-8" standalone="yes"?>
<Relationships xmlns="http://schemas.openxmlformats.org/package/2006/relationships"><Relationship Id="rId8" Type="http://schemas.microsoft.com/office/2007/relationships/diagramDrawing" Target="../diagrams/drawing54.xml"/><Relationship Id="rId3" Type="http://schemas.openxmlformats.org/officeDocument/2006/relationships/image" Target="../media/image55.jpeg"/><Relationship Id="rId7" Type="http://schemas.openxmlformats.org/officeDocument/2006/relationships/diagramColors" Target="../diagrams/colors54.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QuickStyle" Target="../diagrams/quickStyle54.xml"/><Relationship Id="rId5" Type="http://schemas.openxmlformats.org/officeDocument/2006/relationships/diagramLayout" Target="../diagrams/layout54.xml"/><Relationship Id="rId4" Type="http://schemas.openxmlformats.org/officeDocument/2006/relationships/diagramData" Target="../diagrams/data54.xml"/></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55.xml"/><Relationship Id="rId3" Type="http://schemas.openxmlformats.org/officeDocument/2006/relationships/image" Target="../media/image56.jpeg"/><Relationship Id="rId7" Type="http://schemas.openxmlformats.org/officeDocument/2006/relationships/diagramQuickStyle" Target="../diagrams/quickStyle55.xml"/><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diagramLayout" Target="../diagrams/layout55.xml"/><Relationship Id="rId5" Type="http://schemas.openxmlformats.org/officeDocument/2006/relationships/diagramData" Target="../diagrams/data55.xml"/><Relationship Id="rId4" Type="http://schemas.openxmlformats.org/officeDocument/2006/relationships/image" Target="../media/image54.jpeg"/><Relationship Id="rId9" Type="http://schemas.microsoft.com/office/2007/relationships/diagramDrawing" Target="../diagrams/drawing55.xml"/></Relationships>
</file>

<file path=ppt/slides/_rels/slide57.xml.rels><?xml version="1.0" encoding="UTF-8" standalone="yes"?>
<Relationships xmlns="http://schemas.openxmlformats.org/package/2006/relationships"><Relationship Id="rId8" Type="http://schemas.openxmlformats.org/officeDocument/2006/relationships/diagramColors" Target="../diagrams/colors56.xml"/><Relationship Id="rId3" Type="http://schemas.openxmlformats.org/officeDocument/2006/relationships/image" Target="../media/image57.jpeg"/><Relationship Id="rId7" Type="http://schemas.openxmlformats.org/officeDocument/2006/relationships/diagramQuickStyle" Target="../diagrams/quickStyle56.xml"/><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diagramLayout" Target="../diagrams/layout56.xml"/><Relationship Id="rId5" Type="http://schemas.openxmlformats.org/officeDocument/2006/relationships/diagramData" Target="../diagrams/data56.xml"/><Relationship Id="rId4" Type="http://schemas.openxmlformats.org/officeDocument/2006/relationships/image" Target="../media/image58.jpeg"/><Relationship Id="rId9" Type="http://schemas.microsoft.com/office/2007/relationships/diagramDrawing" Target="../diagrams/drawing56.xml"/></Relationships>
</file>

<file path=ppt/slides/_rels/slide58.xml.rels><?xml version="1.0" encoding="UTF-8" standalone="yes"?>
<Relationships xmlns="http://schemas.openxmlformats.org/package/2006/relationships"><Relationship Id="rId8" Type="http://schemas.openxmlformats.org/officeDocument/2006/relationships/diagramQuickStyle" Target="../diagrams/quickStyle57.xml"/><Relationship Id="rId3" Type="http://schemas.openxmlformats.org/officeDocument/2006/relationships/image" Target="../media/image59.jpeg"/><Relationship Id="rId7" Type="http://schemas.openxmlformats.org/officeDocument/2006/relationships/diagramLayout" Target="../diagrams/layout57.xml"/><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diagramData" Target="../diagrams/data57.xml"/><Relationship Id="rId5" Type="http://schemas.openxmlformats.org/officeDocument/2006/relationships/image" Target="../media/image61.png"/><Relationship Id="rId10" Type="http://schemas.microsoft.com/office/2007/relationships/diagramDrawing" Target="../diagrams/drawing57.xml"/><Relationship Id="rId4" Type="http://schemas.openxmlformats.org/officeDocument/2006/relationships/image" Target="../media/image60.png"/><Relationship Id="rId9" Type="http://schemas.openxmlformats.org/officeDocument/2006/relationships/diagramColors" Target="../diagrams/colors57.xml"/></Relationships>
</file>

<file path=ppt/slides/_rels/slide59.xml.rels><?xml version="1.0" encoding="UTF-8" standalone="yes"?>
<Relationships xmlns="http://schemas.openxmlformats.org/package/2006/relationships"><Relationship Id="rId8" Type="http://schemas.openxmlformats.org/officeDocument/2006/relationships/diagramColors" Target="../diagrams/colors58.xml"/><Relationship Id="rId3" Type="http://schemas.openxmlformats.org/officeDocument/2006/relationships/image" Target="../media/image62.jpeg"/><Relationship Id="rId7" Type="http://schemas.openxmlformats.org/officeDocument/2006/relationships/diagramQuickStyle" Target="../diagrams/quickStyle58.xml"/><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diagramLayout" Target="../diagrams/layout58.xml"/><Relationship Id="rId5" Type="http://schemas.openxmlformats.org/officeDocument/2006/relationships/diagramData" Target="../diagrams/data58.xml"/><Relationship Id="rId4" Type="http://schemas.openxmlformats.org/officeDocument/2006/relationships/image" Target="../media/image52.wmf"/><Relationship Id="rId9" Type="http://schemas.microsoft.com/office/2007/relationships/diagramDrawing" Target="../diagrams/drawing5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59.xml"/><Relationship Id="rId3" Type="http://schemas.openxmlformats.org/officeDocument/2006/relationships/image" Target="../media/image36.wmf"/><Relationship Id="rId7" Type="http://schemas.openxmlformats.org/officeDocument/2006/relationships/diagramQuickStyle" Target="../diagrams/quickStyle59.xml"/><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diagramLayout" Target="../diagrams/layout59.xml"/><Relationship Id="rId5" Type="http://schemas.openxmlformats.org/officeDocument/2006/relationships/diagramData" Target="../diagrams/data59.xml"/><Relationship Id="rId4" Type="http://schemas.openxmlformats.org/officeDocument/2006/relationships/image" Target="../media/image63.jpeg"/><Relationship Id="rId9" Type="http://schemas.microsoft.com/office/2007/relationships/diagramDrawing" Target="../diagrams/drawing59.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63.xml.rels><?xml version="1.0" encoding="UTF-8" standalone="yes"?>
<Relationships xmlns="http://schemas.openxmlformats.org/package/2006/relationships"><Relationship Id="rId8" Type="http://schemas.microsoft.com/office/2007/relationships/diagramDrawing" Target="../diagrams/drawing62.xml"/><Relationship Id="rId3" Type="http://schemas.openxmlformats.org/officeDocument/2006/relationships/image" Target="../media/image64.jpeg"/><Relationship Id="rId7" Type="http://schemas.openxmlformats.org/officeDocument/2006/relationships/diagramColors" Target="../diagrams/colors6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QuickStyle" Target="../diagrams/quickStyle62.xml"/><Relationship Id="rId5" Type="http://schemas.openxmlformats.org/officeDocument/2006/relationships/diagramLayout" Target="../diagrams/layout62.xml"/><Relationship Id="rId4" Type="http://schemas.openxmlformats.org/officeDocument/2006/relationships/diagramData" Target="../diagrams/data6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9792" y="1628800"/>
            <a:ext cx="6143668" cy="1470025"/>
          </a:xfrm>
        </p:spPr>
        <p:txBody>
          <a:bodyPr>
            <a:normAutofit/>
          </a:bodyPr>
          <a:lstStyle/>
          <a:p>
            <a:pPr algn="l"/>
            <a:r>
              <a:rPr lang="cs-CZ" sz="3600" dirty="0" smtClean="0"/>
              <a:t>Kartografie pro geografy</a:t>
            </a:r>
            <a:br>
              <a:rPr lang="cs-CZ" sz="3600" dirty="0" smtClean="0"/>
            </a:br>
            <a:r>
              <a:rPr lang="cs-CZ" sz="3600" dirty="0" smtClean="0"/>
              <a:t>4. přednáška </a:t>
            </a:r>
            <a:r>
              <a:rPr lang="cs-CZ" sz="3600" dirty="0" smtClean="0"/>
              <a:t>1.11.2018</a:t>
            </a:r>
            <a:endParaRPr lang="cs-CZ" sz="3600" b="1" dirty="0">
              <a:solidFill>
                <a:schemeClr val="bg1"/>
              </a:solidFill>
              <a:effectLst>
                <a:outerShdw blurRad="38100" dist="38100" dir="2700000" algn="tl">
                  <a:srgbClr val="C0C0C0"/>
                </a:outerShdw>
              </a:effectLst>
            </a:endParaRPr>
          </a:p>
        </p:txBody>
      </p:sp>
      <p:sp>
        <p:nvSpPr>
          <p:cNvPr id="2062" name="Text Box 14"/>
          <p:cNvSpPr txBox="1">
            <a:spLocks noChangeArrowheads="1"/>
          </p:cNvSpPr>
          <p:nvPr/>
        </p:nvSpPr>
        <p:spPr bwMode="auto">
          <a:xfrm>
            <a:off x="3708400" y="4278313"/>
            <a:ext cx="5327650" cy="1738938"/>
          </a:xfrm>
          <a:prstGeom prst="rect">
            <a:avLst/>
          </a:prstGeom>
          <a:noFill/>
          <a:ln w="9525">
            <a:noFill/>
            <a:miter lim="800000"/>
            <a:headEnd/>
            <a:tailEnd/>
          </a:ln>
          <a:effectLst/>
        </p:spPr>
        <p:txBody>
          <a:bodyPr>
            <a:spAutoFit/>
          </a:bodyPr>
          <a:lstStyle/>
          <a:p>
            <a:pPr>
              <a:spcBef>
                <a:spcPct val="50000"/>
              </a:spcBef>
            </a:pPr>
            <a:r>
              <a:rPr lang="cs-CZ" sz="2000" dirty="0" smtClean="0">
                <a:effectLst>
                  <a:outerShdw blurRad="38100" dist="38100" dir="2700000" algn="tl">
                    <a:srgbClr val="C0C0C0"/>
                  </a:outerShdw>
                </a:effectLst>
              </a:rPr>
              <a:t>Přednášející Ing. Václav </a:t>
            </a:r>
            <a:r>
              <a:rPr lang="cs-CZ" sz="2000" dirty="0" smtClean="0">
                <a:effectLst>
                  <a:outerShdw blurRad="38100" dist="38100" dir="2700000" algn="tl">
                    <a:srgbClr val="C0C0C0"/>
                  </a:outerShdw>
                </a:effectLst>
              </a:rPr>
              <a:t>Šafář, Ph.D.</a:t>
            </a:r>
            <a:endParaRPr lang="cs-CZ" sz="2000" dirty="0">
              <a:effectLst>
                <a:outerShdw blurRad="38100" dist="38100" dir="2700000" algn="tl">
                  <a:srgbClr val="C0C0C0"/>
                </a:outerShdw>
              </a:effectLst>
            </a:endParaRPr>
          </a:p>
          <a:p>
            <a:pPr>
              <a:spcBef>
                <a:spcPct val="50000"/>
              </a:spcBef>
            </a:pPr>
            <a:endParaRPr lang="cs-CZ" dirty="0">
              <a:effectLst>
                <a:outerShdw blurRad="38100" dist="38100" dir="2700000" algn="tl">
                  <a:srgbClr val="C0C0C0"/>
                </a:outerShdw>
              </a:effectLst>
            </a:endParaRPr>
          </a:p>
          <a:p>
            <a:pPr>
              <a:spcBef>
                <a:spcPct val="50000"/>
              </a:spcBef>
            </a:pPr>
            <a:r>
              <a:rPr lang="cs-CZ" sz="2000" i="1" dirty="0" smtClean="0">
                <a:effectLst>
                  <a:outerShdw blurRad="38100" dist="38100" dir="2700000" algn="tl">
                    <a:srgbClr val="C0C0C0"/>
                  </a:outerShdw>
                </a:effectLst>
              </a:rPr>
              <a:t>podzim</a:t>
            </a:r>
            <a:r>
              <a:rPr lang="cs-CZ" sz="2000" dirty="0" smtClean="0">
                <a:effectLst>
                  <a:outerShdw blurRad="38100" dist="38100" dir="2700000" algn="tl">
                    <a:srgbClr val="C0C0C0"/>
                  </a:outerShdw>
                </a:effectLst>
              </a:rPr>
              <a:t> </a:t>
            </a:r>
            <a:r>
              <a:rPr lang="cs-CZ" sz="2000" i="1" dirty="0" smtClean="0">
                <a:effectLst>
                  <a:outerShdw blurRad="38100" dist="38100" dir="2700000" algn="tl">
                    <a:srgbClr val="C0C0C0"/>
                  </a:outerShdw>
                </a:effectLst>
              </a:rPr>
              <a:t>2018</a:t>
            </a:r>
            <a:endParaRPr lang="cs-CZ" sz="2000" i="1" dirty="0" smtClean="0">
              <a:effectLst>
                <a:outerShdw blurRad="38100" dist="38100" dir="2700000" algn="tl">
                  <a:srgbClr val="C0C0C0"/>
                </a:outerShdw>
              </a:effectLst>
            </a:endParaRPr>
          </a:p>
          <a:p>
            <a:pPr>
              <a:spcBef>
                <a:spcPct val="50000"/>
              </a:spcBef>
            </a:pPr>
            <a:endParaRPr lang="cs-CZ" sz="2000" dirty="0">
              <a:effectLst>
                <a:outerShdw blurRad="38100" dist="38100" dir="2700000" algn="tl">
                  <a:srgbClr val="C0C0C0"/>
                </a:outerShdw>
              </a:effectLst>
            </a:endParaRPr>
          </a:p>
        </p:txBody>
      </p:sp>
      <p:pic>
        <p:nvPicPr>
          <p:cNvPr id="2064" name="Picture 16"/>
          <p:cNvPicPr>
            <a:picLocks noChangeAspect="1" noChangeArrowheads="1"/>
          </p:cNvPicPr>
          <p:nvPr/>
        </p:nvPicPr>
        <p:blipFill>
          <a:blip r:embed="rId3" cstate="print"/>
          <a:srcRect/>
          <a:stretch>
            <a:fillRect/>
          </a:stretch>
        </p:blipFill>
        <p:spPr bwMode="auto">
          <a:xfrm>
            <a:off x="250825" y="4292600"/>
            <a:ext cx="2376488" cy="1373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bdélník 6"/>
          <p:cNvSpPr/>
          <p:nvPr/>
        </p:nvSpPr>
        <p:spPr>
          <a:xfrm>
            <a:off x="2357422" y="285728"/>
            <a:ext cx="4257897" cy="523220"/>
          </a:xfrm>
          <a:prstGeom prst="rect">
            <a:avLst/>
          </a:prstGeom>
        </p:spPr>
        <p:txBody>
          <a:bodyPr wrap="none">
            <a:spAutoFit/>
          </a:bodyPr>
          <a:lstStyle/>
          <a:p>
            <a:r>
              <a:rPr lang="cs-CZ" sz="2800" b="1" dirty="0" smtClean="0"/>
              <a:t>Sémiologické disciplíny</a:t>
            </a:r>
            <a:endParaRPr lang="cs-CZ" sz="2800" b="1" dirty="0"/>
          </a:p>
        </p:txBody>
      </p:sp>
      <p:pic>
        <p:nvPicPr>
          <p:cNvPr id="7170" name="Picture 2"/>
          <p:cNvPicPr>
            <a:picLocks noChangeAspect="1" noChangeArrowheads="1"/>
          </p:cNvPicPr>
          <p:nvPr/>
        </p:nvPicPr>
        <p:blipFill>
          <a:blip r:embed="rId7" cstate="print"/>
          <a:srcRect/>
          <a:stretch>
            <a:fillRect/>
          </a:stretch>
        </p:blipFill>
        <p:spPr bwMode="auto">
          <a:xfrm>
            <a:off x="0" y="785794"/>
            <a:ext cx="9144000" cy="814192"/>
          </a:xfrm>
          <a:prstGeom prst="rect">
            <a:avLst/>
          </a:prstGeom>
          <a:noFill/>
          <a:ln w="9525">
            <a:noFill/>
            <a:miter lim="800000"/>
            <a:headEnd/>
            <a:tailEnd/>
          </a:ln>
          <a:effectLst/>
        </p:spPr>
      </p:pic>
      <p:sp>
        <p:nvSpPr>
          <p:cNvPr id="8" name="Obdélník 7"/>
          <p:cNvSpPr/>
          <p:nvPr/>
        </p:nvSpPr>
        <p:spPr>
          <a:xfrm>
            <a:off x="142844" y="1643050"/>
            <a:ext cx="9001156" cy="1938992"/>
          </a:xfrm>
          <a:prstGeom prst="rect">
            <a:avLst/>
          </a:prstGeom>
        </p:spPr>
        <p:txBody>
          <a:bodyPr wrap="square">
            <a:spAutoFit/>
          </a:bodyPr>
          <a:lstStyle/>
          <a:p>
            <a:pPr algn="just"/>
            <a:r>
              <a:rPr lang="cs-CZ" sz="2400" dirty="0" err="1" smtClean="0"/>
              <a:t>Sygmatický</a:t>
            </a:r>
            <a:r>
              <a:rPr lang="cs-CZ" sz="2400" dirty="0" smtClean="0"/>
              <a:t> aspekt znázorňuje vztah k samotnému objektu, který znak představuje. Jinými slovy barva, struktura, tvar a další parametry jsou využity tak, aby se znak co nejvěrněji přiblížil znázorňovanému jevu. Například pro znak památného stromu je vhodná kresba stromu</a:t>
            </a:r>
            <a:endParaRPr lang="cs-CZ"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bdélník 6"/>
          <p:cNvSpPr/>
          <p:nvPr/>
        </p:nvSpPr>
        <p:spPr>
          <a:xfrm>
            <a:off x="2428860" y="214290"/>
            <a:ext cx="4257897" cy="523220"/>
          </a:xfrm>
          <a:prstGeom prst="rect">
            <a:avLst/>
          </a:prstGeom>
        </p:spPr>
        <p:txBody>
          <a:bodyPr wrap="none">
            <a:spAutoFit/>
          </a:bodyPr>
          <a:lstStyle/>
          <a:p>
            <a:r>
              <a:rPr lang="cs-CZ" sz="2800" b="1" dirty="0" smtClean="0"/>
              <a:t>Sémiologické disciplíny</a:t>
            </a:r>
            <a:endParaRPr lang="cs-CZ" sz="2800" b="1" dirty="0"/>
          </a:p>
        </p:txBody>
      </p:sp>
      <p:pic>
        <p:nvPicPr>
          <p:cNvPr id="8194" name="Picture 2"/>
          <p:cNvPicPr>
            <a:picLocks noChangeAspect="1" noChangeArrowheads="1"/>
          </p:cNvPicPr>
          <p:nvPr/>
        </p:nvPicPr>
        <p:blipFill>
          <a:blip r:embed="rId7" cstate="print"/>
          <a:srcRect/>
          <a:stretch>
            <a:fillRect/>
          </a:stretch>
        </p:blipFill>
        <p:spPr bwMode="auto">
          <a:xfrm>
            <a:off x="184120" y="785794"/>
            <a:ext cx="8959880" cy="750759"/>
          </a:xfrm>
          <a:prstGeom prst="rect">
            <a:avLst/>
          </a:prstGeom>
          <a:noFill/>
          <a:ln w="9525">
            <a:noFill/>
            <a:miter lim="800000"/>
            <a:headEnd/>
            <a:tailEnd/>
          </a:ln>
          <a:effectLst/>
        </p:spPr>
      </p:pic>
      <p:sp>
        <p:nvSpPr>
          <p:cNvPr id="8" name="Obdélník 7"/>
          <p:cNvSpPr/>
          <p:nvPr/>
        </p:nvSpPr>
        <p:spPr>
          <a:xfrm>
            <a:off x="214282" y="1500175"/>
            <a:ext cx="8786874" cy="1938992"/>
          </a:xfrm>
          <a:prstGeom prst="rect">
            <a:avLst/>
          </a:prstGeom>
        </p:spPr>
        <p:txBody>
          <a:bodyPr wrap="square">
            <a:spAutoFit/>
          </a:bodyPr>
          <a:lstStyle/>
          <a:p>
            <a:pPr algn="just"/>
            <a:r>
              <a:rPr lang="cs-CZ" sz="2400" dirty="0" smtClean="0"/>
              <a:t>Pragmatický aspekt poukazuje na uživatelskou a užitnou stránku znaku. Je-ho respektování je přínosné v rychlém vybavení znázorňovaného jevu a jeho trvalém zapamatování. V praxi to znamená, že pro znázornění přístavu je vhodné použít kotvu oproti lodnímu šroubu</a:t>
            </a:r>
            <a:endParaRPr lang="cs-CZ"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8" name="Picture 2"/>
          <p:cNvPicPr>
            <a:picLocks noChangeAspect="1" noChangeArrowheads="1"/>
          </p:cNvPicPr>
          <p:nvPr/>
        </p:nvPicPr>
        <p:blipFill>
          <a:blip r:embed="rId7" cstate="print"/>
          <a:srcRect/>
          <a:stretch>
            <a:fillRect/>
          </a:stretch>
        </p:blipFill>
        <p:spPr bwMode="auto">
          <a:xfrm>
            <a:off x="0" y="928670"/>
            <a:ext cx="9144000" cy="798685"/>
          </a:xfrm>
          <a:prstGeom prst="rect">
            <a:avLst/>
          </a:prstGeom>
          <a:noFill/>
          <a:ln w="9525">
            <a:noFill/>
            <a:miter lim="800000"/>
            <a:headEnd/>
            <a:tailEnd/>
          </a:ln>
          <a:effectLst/>
        </p:spPr>
      </p:pic>
      <p:sp>
        <p:nvSpPr>
          <p:cNvPr id="6" name="Obdélník 5"/>
          <p:cNvSpPr/>
          <p:nvPr/>
        </p:nvSpPr>
        <p:spPr>
          <a:xfrm>
            <a:off x="2428860" y="214290"/>
            <a:ext cx="4257897" cy="523220"/>
          </a:xfrm>
          <a:prstGeom prst="rect">
            <a:avLst/>
          </a:prstGeom>
        </p:spPr>
        <p:txBody>
          <a:bodyPr wrap="none">
            <a:spAutoFit/>
          </a:bodyPr>
          <a:lstStyle/>
          <a:p>
            <a:r>
              <a:rPr lang="cs-CZ" sz="2800" b="1" dirty="0" smtClean="0"/>
              <a:t>Sémiologické disciplíny</a:t>
            </a:r>
            <a:endParaRPr lang="cs-CZ" sz="2800" b="1" dirty="0"/>
          </a:p>
        </p:txBody>
      </p:sp>
      <p:sp>
        <p:nvSpPr>
          <p:cNvPr id="7" name="Obdélník 6"/>
          <p:cNvSpPr/>
          <p:nvPr/>
        </p:nvSpPr>
        <p:spPr>
          <a:xfrm>
            <a:off x="142844" y="1643050"/>
            <a:ext cx="8786874" cy="1200329"/>
          </a:xfrm>
          <a:prstGeom prst="rect">
            <a:avLst/>
          </a:prstGeom>
        </p:spPr>
        <p:txBody>
          <a:bodyPr wrap="square">
            <a:spAutoFit/>
          </a:bodyPr>
          <a:lstStyle/>
          <a:p>
            <a:pPr algn="just"/>
            <a:r>
              <a:rPr lang="cs-CZ" sz="2400" dirty="0" smtClean="0"/>
              <a:t>Gramatický aspekt sémiologie definuje pravidla kompozice tedy pravidla pro skládání znaků ve složitější znaky , respektive do znaků vytvářející vyšší celky</a:t>
            </a:r>
            <a:endParaRPr lang="cs-CZ"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Grp="1" noChangeArrowheads="1"/>
          </p:cNvSpPr>
          <p:nvPr>
            <p:ph type="title"/>
          </p:nvPr>
        </p:nvSpPr>
        <p:spPr>
          <a:xfrm>
            <a:off x="857224" y="214290"/>
            <a:ext cx="7570787" cy="1084262"/>
          </a:xfrm>
        </p:spPr>
        <p:txBody>
          <a:bodyPr>
            <a:normAutofit/>
          </a:bodyPr>
          <a:lstStyle/>
          <a:p>
            <a:pPr fontAlgn="base">
              <a:spcAft>
                <a:spcPct val="0"/>
              </a:spcAft>
            </a:pPr>
            <a:r>
              <a:rPr lang="cs-CZ" sz="2400" b="1" dirty="0" smtClean="0">
                <a:solidFill>
                  <a:srgbClr val="000000"/>
                </a:solidFill>
                <a:latin typeface="Arial" pitchFamily="34" charset="0"/>
                <a:ea typeface="Calibri" pitchFamily="34" charset="0"/>
                <a:cs typeface="Arial" pitchFamily="34" charset="0"/>
              </a:rPr>
              <a:t>Proces interpretace znaku soustavy v rámci jazyka mapy</a:t>
            </a:r>
          </a:p>
        </p:txBody>
      </p:sp>
      <p:sp>
        <p:nvSpPr>
          <p:cNvPr id="7" name="Rectangle 3"/>
          <p:cNvSpPr txBox="1">
            <a:spLocks noChangeArrowheads="1"/>
          </p:cNvSpPr>
          <p:nvPr/>
        </p:nvSpPr>
        <p:spPr>
          <a:xfrm>
            <a:off x="214282" y="1214422"/>
            <a:ext cx="8229600" cy="2151063"/>
          </a:xfrm>
          <a:prstGeom prst="rect">
            <a:avLst/>
          </a:prstGeom>
        </p:spPr>
        <p:txBody>
          <a:bodyPr vert="horz">
            <a:noAutofit/>
          </a:bodyPr>
          <a:lstStyle/>
          <a:p>
            <a:pPr marL="274320" marR="0" lvl="0" indent="-274320" defTabSz="914400" eaLnBrk="1" latinLnBrk="0" hangingPunct="1">
              <a:lnSpc>
                <a:spcPct val="100000"/>
              </a:lnSpc>
              <a:buClr>
                <a:schemeClr val="accent2"/>
              </a:buClr>
              <a:buSzPct val="130000"/>
              <a:buFont typeface="Arial" pitchFamily="34" charset="0"/>
              <a:buChar char="•"/>
              <a:tabLst/>
              <a:defRPr/>
            </a:pPr>
            <a:r>
              <a:rPr lang="cs-CZ" sz="2400" dirty="0" smtClean="0"/>
              <a:t>Přenos informace o </a:t>
            </a:r>
            <a:r>
              <a:rPr lang="cs-CZ" sz="2400" b="1" dirty="0" smtClean="0">
                <a:solidFill>
                  <a:schemeClr val="accent2"/>
                </a:solidFill>
              </a:rPr>
              <a:t>VÝSKYTU</a:t>
            </a:r>
            <a:r>
              <a:rPr lang="cs-CZ" sz="2400" dirty="0" smtClean="0"/>
              <a:t> a </a:t>
            </a:r>
            <a:r>
              <a:rPr lang="cs-CZ" sz="2400" b="1" dirty="0" smtClean="0">
                <a:solidFill>
                  <a:schemeClr val="accent2"/>
                </a:solidFill>
              </a:rPr>
              <a:t>POLOZE</a:t>
            </a:r>
            <a:r>
              <a:rPr lang="cs-CZ" sz="2400" dirty="0" smtClean="0"/>
              <a:t> objektu/jevu (je to </a:t>
            </a:r>
            <a:r>
              <a:rPr lang="cs-CZ" sz="2400" b="1" dirty="0" smtClean="0">
                <a:solidFill>
                  <a:schemeClr val="accent2"/>
                </a:solidFill>
              </a:rPr>
              <a:t>TADY</a:t>
            </a:r>
            <a:r>
              <a:rPr lang="cs-CZ" sz="2400" dirty="0" smtClean="0"/>
              <a:t>) -&gt; </a:t>
            </a:r>
            <a:r>
              <a:rPr lang="cs-CZ" sz="2400" b="1" dirty="0" smtClean="0">
                <a:solidFill>
                  <a:schemeClr val="accent2"/>
                </a:solidFill>
              </a:rPr>
              <a:t>ZJIŠTĚNÍ</a:t>
            </a:r>
          </a:p>
          <a:p>
            <a:pPr marL="274320" marR="0" lvl="0" indent="-274320" defTabSz="914400" eaLnBrk="1" latinLnBrk="0" hangingPunct="1">
              <a:lnSpc>
                <a:spcPct val="100000"/>
              </a:lnSpc>
              <a:buClr>
                <a:schemeClr val="accent2"/>
              </a:buClr>
              <a:buSzPct val="130000"/>
              <a:buFont typeface="Arial" pitchFamily="34" charset="0"/>
              <a:buChar char="•"/>
              <a:tabLst/>
              <a:defRPr/>
            </a:pPr>
            <a:r>
              <a:rPr lang="cs-CZ" sz="2400" dirty="0" smtClean="0"/>
              <a:t>Přenos informace o </a:t>
            </a:r>
            <a:r>
              <a:rPr lang="cs-CZ" sz="2400" b="1" dirty="0" smtClean="0">
                <a:solidFill>
                  <a:schemeClr val="accent2"/>
                </a:solidFill>
              </a:rPr>
              <a:t>EXISTENCI</a:t>
            </a:r>
            <a:r>
              <a:rPr lang="cs-CZ" sz="2400" dirty="0" smtClean="0"/>
              <a:t> různých typů objektu/jevu (je </a:t>
            </a:r>
            <a:r>
              <a:rPr lang="cs-CZ" sz="2400" b="1" dirty="0" smtClean="0">
                <a:solidFill>
                  <a:schemeClr val="accent2"/>
                </a:solidFill>
              </a:rPr>
              <a:t>TO</a:t>
            </a:r>
            <a:r>
              <a:rPr lang="cs-CZ" sz="2400" dirty="0" smtClean="0"/>
              <a:t> tady) -&gt; </a:t>
            </a:r>
            <a:r>
              <a:rPr lang="cs-CZ" sz="2400" b="1" dirty="0" smtClean="0">
                <a:solidFill>
                  <a:schemeClr val="accent2"/>
                </a:solidFill>
              </a:rPr>
              <a:t>ROZLIŠENÍ</a:t>
            </a:r>
          </a:p>
          <a:p>
            <a:pPr marL="274320" marR="0" lvl="0" indent="-274320" defTabSz="914400" eaLnBrk="1" latinLnBrk="0" hangingPunct="1">
              <a:lnSpc>
                <a:spcPct val="100000"/>
              </a:lnSpc>
              <a:buClr>
                <a:schemeClr val="accent2"/>
              </a:buClr>
              <a:buSzPct val="130000"/>
              <a:buFont typeface="Arial" pitchFamily="34" charset="0"/>
              <a:buChar char="•"/>
              <a:tabLst/>
              <a:defRPr/>
            </a:pPr>
            <a:r>
              <a:rPr lang="cs-CZ" sz="2400" dirty="0" smtClean="0"/>
              <a:t>Komunikace informace o </a:t>
            </a:r>
            <a:r>
              <a:rPr lang="cs-CZ" sz="2400" b="1" dirty="0" smtClean="0">
                <a:solidFill>
                  <a:schemeClr val="accent2"/>
                </a:solidFill>
              </a:rPr>
              <a:t>VÝZNAMU</a:t>
            </a:r>
            <a:r>
              <a:rPr lang="cs-CZ" sz="2400" dirty="0" smtClean="0"/>
              <a:t> objektu/jevu (</a:t>
            </a:r>
            <a:r>
              <a:rPr lang="cs-CZ" sz="2400" b="1" dirty="0" smtClean="0">
                <a:solidFill>
                  <a:schemeClr val="accent2"/>
                </a:solidFill>
              </a:rPr>
              <a:t>CO</a:t>
            </a:r>
            <a:r>
              <a:rPr lang="cs-CZ" sz="2400" dirty="0" smtClean="0"/>
              <a:t> to je) -&gt; </a:t>
            </a:r>
            <a:r>
              <a:rPr lang="cs-CZ" sz="2400" b="1" dirty="0" smtClean="0">
                <a:solidFill>
                  <a:schemeClr val="accent2"/>
                </a:solidFill>
              </a:rPr>
              <a:t>ZTOTOŽNĚNÍ</a:t>
            </a:r>
          </a:p>
        </p:txBody>
      </p:sp>
      <p:pic>
        <p:nvPicPr>
          <p:cNvPr id="8" name="Picture 5" descr="Obr2"/>
          <p:cNvPicPr>
            <a:picLocks noGrp="1" noChangeAspect="1" noChangeArrowheads="1"/>
          </p:cNvPicPr>
          <p:nvPr>
            <p:ph sz="half" idx="4294967295"/>
          </p:nvPr>
        </p:nvPicPr>
        <p:blipFill>
          <a:blip r:embed="rId7" cstate="print"/>
          <a:srcRect/>
          <a:stretch>
            <a:fillRect/>
          </a:stretch>
        </p:blipFill>
        <p:spPr>
          <a:xfrm>
            <a:off x="1500166" y="3571876"/>
            <a:ext cx="5907087" cy="21526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Diagram 4"/>
          <p:cNvGraphicFramePr/>
          <p:nvPr/>
        </p:nvGraphicFramePr>
        <p:xfrm>
          <a:off x="0" y="0"/>
          <a:ext cx="9144096" cy="60007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85786" y="0"/>
            <a:ext cx="7772400" cy="1143000"/>
          </a:xfrm>
        </p:spPr>
        <p:txBody>
          <a:bodyPr>
            <a:normAutofit/>
          </a:bodyPr>
          <a:lstStyle/>
          <a:p>
            <a:pPr eaLnBrk="1" fontAlgn="base" hangingPunct="1">
              <a:spcAft>
                <a:spcPct val="0"/>
              </a:spcAft>
            </a:pPr>
            <a:r>
              <a:rPr lang="cs-CZ" sz="2800" b="1" dirty="0" smtClean="0">
                <a:solidFill>
                  <a:schemeClr val="tx1"/>
                </a:solidFill>
                <a:latin typeface="Arial" charset="0"/>
                <a:ea typeface="+mn-ea"/>
                <a:cs typeface="+mn-cs"/>
              </a:rPr>
              <a:t>KARTOGRAFICKÝ ZNAK</a:t>
            </a:r>
          </a:p>
        </p:txBody>
      </p:sp>
      <p:sp>
        <p:nvSpPr>
          <p:cNvPr id="38914" name="Rectangle 3"/>
          <p:cNvSpPr>
            <a:spLocks noGrp="1" noChangeArrowheads="1"/>
          </p:cNvSpPr>
          <p:nvPr>
            <p:ph type="body" idx="1"/>
          </p:nvPr>
        </p:nvSpPr>
        <p:spPr/>
        <p:txBody>
          <a:bodyPr>
            <a:normAutofit/>
          </a:bodyPr>
          <a:lstStyle/>
          <a:p>
            <a:pPr eaLnBrk="1" hangingPunct="1">
              <a:buClr>
                <a:schemeClr val="accent2"/>
              </a:buClr>
            </a:pPr>
            <a:r>
              <a:rPr lang="cs-CZ" sz="2400" dirty="0" smtClean="0">
                <a:latin typeface="Arial" pitchFamily="34" charset="0"/>
                <a:cs typeface="Arial" pitchFamily="34" charset="0"/>
              </a:rPr>
              <a:t>Základním stavebním kamenem jazyka mapy je KARTOGRAFICKÝ ZNAK =&gt; ten chápeme jako libovolný GRAFICKÝ záznam, který je schopný být nositelem VÝZNAMU.</a:t>
            </a:r>
          </a:p>
          <a:p>
            <a:pPr eaLnBrk="1" hangingPunct="1">
              <a:buClr>
                <a:schemeClr val="accent2"/>
              </a:buClr>
            </a:pPr>
            <a:r>
              <a:rPr lang="cs-CZ" sz="2400" dirty="0" smtClean="0">
                <a:latin typeface="Arial" pitchFamily="34" charset="0"/>
                <a:cs typeface="Arial" pitchFamily="34" charset="0"/>
              </a:rPr>
              <a:t>Kartografický znak má funkci</a:t>
            </a:r>
          </a:p>
          <a:p>
            <a:pPr lvl="1" eaLnBrk="1" hangingPunct="1"/>
            <a:r>
              <a:rPr lang="cs-CZ" dirty="0" smtClean="0">
                <a:latin typeface="Arial" pitchFamily="34" charset="0"/>
                <a:cs typeface="Arial" pitchFamily="34" charset="0"/>
              </a:rPr>
              <a:t>OBSAHOVOU (CO to je)</a:t>
            </a:r>
          </a:p>
          <a:p>
            <a:pPr lvl="1" eaLnBrk="1" hangingPunct="1"/>
            <a:r>
              <a:rPr lang="cs-CZ" dirty="0" smtClean="0">
                <a:latin typeface="Arial" pitchFamily="34" charset="0"/>
                <a:cs typeface="Arial" pitchFamily="34" charset="0"/>
              </a:rPr>
              <a:t>PROSTOROVOU (KDE to je)</a:t>
            </a:r>
          </a:p>
          <a:p>
            <a:pPr eaLnBrk="1" hangingPunct="1">
              <a:buClr>
                <a:schemeClr val="accent2"/>
              </a:buClr>
            </a:pPr>
            <a:r>
              <a:rPr lang="cs-CZ" sz="2400" b="1" dirty="0" smtClean="0">
                <a:solidFill>
                  <a:srgbClr val="CC0000"/>
                </a:solidFill>
                <a:latin typeface="Arial" pitchFamily="34" charset="0"/>
                <a:cs typeface="Arial" pitchFamily="34" charset="0"/>
              </a:rPr>
              <a:t>Tj. ZNAK informuje o OBJEKTU potud, pokud současně znázorňuje jeho POLOHU</a:t>
            </a:r>
          </a:p>
        </p:txBody>
      </p:sp>
      <p:graphicFrame>
        <p:nvGraphicFramePr>
          <p:cNvPr id="4"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p:txBody>
          <a:bodyPr>
            <a:normAutofit/>
          </a:bodyPr>
          <a:lstStyle/>
          <a:p>
            <a:pPr eaLnBrk="1" hangingPunct="1">
              <a:buClr>
                <a:schemeClr val="accent2"/>
              </a:buClr>
            </a:pPr>
            <a:r>
              <a:rPr lang="cs-CZ" sz="2000" dirty="0" smtClean="0">
                <a:latin typeface="Arial" pitchFamily="34" charset="0"/>
                <a:cs typeface="Arial" pitchFamily="34" charset="0"/>
              </a:rPr>
              <a:t>Z abstraktního hlediska jsou mapové  znaky </a:t>
            </a:r>
            <a:r>
              <a:rPr lang="cs-CZ" sz="2000" dirty="0" smtClean="0">
                <a:solidFill>
                  <a:srgbClr val="CC0000"/>
                </a:solidFill>
                <a:latin typeface="Arial" pitchFamily="34" charset="0"/>
                <a:cs typeface="Arial" pitchFamily="34" charset="0"/>
              </a:rPr>
              <a:t>ROVINNÉ GRAFICKÉ STRUKTURY</a:t>
            </a:r>
            <a:r>
              <a:rPr lang="cs-CZ" sz="2000" dirty="0" smtClean="0">
                <a:latin typeface="Arial" pitchFamily="34" charset="0"/>
                <a:cs typeface="Arial" pitchFamily="34" charset="0"/>
              </a:rPr>
              <a:t>.</a:t>
            </a:r>
          </a:p>
          <a:p>
            <a:pPr eaLnBrk="1" hangingPunct="1">
              <a:buClr>
                <a:schemeClr val="accent2"/>
              </a:buClr>
            </a:pPr>
            <a:r>
              <a:rPr lang="cs-CZ" sz="2000" dirty="0" smtClean="0">
                <a:latin typeface="Arial" pitchFamily="34" charset="0"/>
                <a:cs typeface="Arial" pitchFamily="34" charset="0"/>
              </a:rPr>
              <a:t>Sami o sobě nemají žádný smysl, ten získají až konkrétní APLIKACÍ, závislou na účelu mapy, při které dostávají svoji informační schopnost, stávají se nositelem významu, prezentují kvalitativní nebo kvantitativní parametry předlohy nebo jejího datového modelu.</a:t>
            </a:r>
          </a:p>
          <a:p>
            <a:pPr eaLnBrk="1" hangingPunct="1">
              <a:buClr>
                <a:schemeClr val="accent2"/>
              </a:buClr>
            </a:pPr>
            <a:r>
              <a:rPr lang="cs-CZ" sz="2000" dirty="0" smtClean="0">
                <a:latin typeface="Arial" pitchFamily="34" charset="0"/>
                <a:cs typeface="Arial" pitchFamily="34" charset="0"/>
              </a:rPr>
              <a:t>Značky v mapě zastupují určitý KONKRÉTNÍ OBJEKT PŘEDLOHY, jsou jeho GRAFICKÝM MODELEM.</a:t>
            </a:r>
          </a:p>
          <a:p>
            <a:pPr eaLnBrk="1" hangingPunct="1">
              <a:buClr>
                <a:schemeClr val="accent2"/>
              </a:buClr>
            </a:pPr>
            <a:r>
              <a:rPr lang="cs-CZ" sz="2000" dirty="0" smtClean="0">
                <a:latin typeface="Arial" pitchFamily="34" charset="0"/>
                <a:cs typeface="Arial" pitchFamily="34" charset="0"/>
              </a:rPr>
              <a:t>Tento model nemusí být závislý na skutečné podobě a velikosti reálné předlohy, tj., na její geometricky chápané topologii.</a:t>
            </a:r>
          </a:p>
        </p:txBody>
      </p:sp>
      <p:graphicFrame>
        <p:nvGraphicFramePr>
          <p:cNvPr id="4"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785786" y="0"/>
            <a:ext cx="7772400" cy="1143000"/>
          </a:xfrm>
          <a:prstGeom prst="rect">
            <a:avLst/>
          </a:prstGeom>
        </p:spPr>
        <p:txBody>
          <a:bodyPr bIns="91440" anchor="b" anchorCtr="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800" b="1" i="0" u="none" strike="noStrike" kern="1200" cap="none" spc="0" normalizeH="0" baseline="0" noProof="0" smtClean="0">
                <a:ln>
                  <a:noFill/>
                </a:ln>
                <a:solidFill>
                  <a:schemeClr val="tx1"/>
                </a:solidFill>
                <a:effectLst/>
                <a:uLnTx/>
                <a:uFillTx/>
                <a:latin typeface="Arial" charset="0"/>
                <a:ea typeface="+mn-ea"/>
                <a:cs typeface="+mn-cs"/>
              </a:rPr>
              <a:t>KARTOGRAFICKÝ ZNAK</a:t>
            </a:r>
            <a:endParaRPr kumimoji="0" lang="cs-CZ" sz="2800" b="1" i="0" u="none" strike="noStrike" kern="120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distribuce"/>
          <p:cNvPicPr>
            <a:picLocks noGrp="1" noChangeAspect="1" noChangeArrowheads="1"/>
          </p:cNvPicPr>
          <p:nvPr>
            <p:ph sz="half" idx="2"/>
          </p:nvPr>
        </p:nvPicPr>
        <p:blipFill>
          <a:blip r:embed="rId3" cstate="print"/>
          <a:srcRect/>
          <a:stretch>
            <a:fillRect/>
          </a:stretch>
        </p:blipFill>
        <p:spPr>
          <a:xfrm>
            <a:off x="3857620" y="2285992"/>
            <a:ext cx="4608513" cy="3121025"/>
          </a:xfrm>
        </p:spPr>
      </p:pic>
      <p:pic>
        <p:nvPicPr>
          <p:cNvPr id="43011" name="Picture 4" descr="automapa"/>
          <p:cNvPicPr>
            <a:picLocks noGrp="1" noChangeAspect="1" noChangeArrowheads="1"/>
          </p:cNvPicPr>
          <p:nvPr>
            <p:ph sz="half" idx="1"/>
          </p:nvPr>
        </p:nvPicPr>
        <p:blipFill>
          <a:blip r:embed="rId4" cstate="print"/>
          <a:srcRect/>
          <a:stretch>
            <a:fillRect/>
          </a:stretch>
        </p:blipFill>
        <p:spPr>
          <a:xfrm>
            <a:off x="785786" y="1214422"/>
            <a:ext cx="4038600" cy="3152775"/>
          </a:xfrm>
        </p:spPr>
      </p:pic>
      <p:graphicFrame>
        <p:nvGraphicFramePr>
          <p:cNvPr id="5"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2"/>
          <p:cNvSpPr>
            <a:spLocks noGrp="1" noChangeArrowheads="1"/>
          </p:cNvSpPr>
          <p:nvPr>
            <p:ph type="title"/>
          </p:nvPr>
        </p:nvSpPr>
        <p:spPr>
          <a:xfrm>
            <a:off x="785786" y="0"/>
            <a:ext cx="7772400" cy="1143000"/>
          </a:xfrm>
        </p:spPr>
        <p:txBody>
          <a:bodyPr>
            <a:normAutofit/>
          </a:bodyPr>
          <a:lstStyle/>
          <a:p>
            <a:pPr eaLnBrk="1" fontAlgn="base" hangingPunct="1">
              <a:spcAft>
                <a:spcPct val="0"/>
              </a:spcAft>
            </a:pPr>
            <a:r>
              <a:rPr lang="cs-CZ" sz="2800" b="1" dirty="0" smtClean="0">
                <a:solidFill>
                  <a:schemeClr val="tx1"/>
                </a:solidFill>
                <a:latin typeface="Arial" charset="0"/>
                <a:ea typeface="+mn-ea"/>
                <a:cs typeface="+mn-cs"/>
              </a:rPr>
              <a:t>KARTOGRAFICKÝ ZNAK</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85786" y="285728"/>
            <a:ext cx="4714908" cy="857272"/>
          </a:xfrm>
        </p:spPr>
        <p:txBody>
          <a:bodyPr>
            <a:normAutofit/>
          </a:bodyPr>
          <a:lstStyle/>
          <a:p>
            <a:pPr eaLnBrk="1" hangingPunct="1"/>
            <a:r>
              <a:rPr lang="cs-CZ" sz="2400" b="1" dirty="0" smtClean="0">
                <a:solidFill>
                  <a:srgbClr val="000000"/>
                </a:solidFill>
                <a:latin typeface="Arial" pitchFamily="34" charset="0"/>
                <a:ea typeface="Calibri" pitchFamily="34" charset="0"/>
                <a:cs typeface="Arial" pitchFamily="34" charset="0"/>
              </a:rPr>
              <a:t>ZNAKOVÝ ZÁKON</a:t>
            </a:r>
          </a:p>
        </p:txBody>
      </p:sp>
      <p:sp>
        <p:nvSpPr>
          <p:cNvPr id="45058" name="Rectangle 3"/>
          <p:cNvSpPr>
            <a:spLocks noGrp="1" noChangeArrowheads="1"/>
          </p:cNvSpPr>
          <p:nvPr>
            <p:ph type="body" idx="1"/>
          </p:nvPr>
        </p:nvSpPr>
        <p:spPr>
          <a:xfrm>
            <a:off x="357158" y="1643050"/>
            <a:ext cx="8229600" cy="4924425"/>
          </a:xfrm>
        </p:spPr>
        <p:txBody>
          <a:bodyPr>
            <a:normAutofit/>
          </a:bodyPr>
          <a:lstStyle/>
          <a:p>
            <a:pPr>
              <a:buClr>
                <a:schemeClr val="accent2"/>
              </a:buClr>
            </a:pPr>
            <a:r>
              <a:rPr lang="cs-CZ" sz="2400" dirty="0" smtClean="0">
                <a:latin typeface="Arial" pitchFamily="34" charset="0"/>
                <a:cs typeface="Arial" pitchFamily="34" charset="0"/>
              </a:rPr>
              <a:t>Volba jednotlivých charakteristik pro určitý kartografické znak je odvislá od jeho </a:t>
            </a:r>
            <a:r>
              <a:rPr lang="cs-CZ" sz="2400" b="1" dirty="0" smtClean="0">
                <a:solidFill>
                  <a:schemeClr val="accent2"/>
                </a:solidFill>
                <a:latin typeface="Arial" pitchFamily="34" charset="0"/>
                <a:cs typeface="Arial" pitchFamily="34" charset="0"/>
              </a:rPr>
              <a:t>FUNKCE</a:t>
            </a:r>
            <a:r>
              <a:rPr lang="cs-CZ" sz="2400" dirty="0" smtClean="0">
                <a:latin typeface="Arial" pitchFamily="34" charset="0"/>
                <a:cs typeface="Arial" pitchFamily="34" charset="0"/>
              </a:rPr>
              <a:t> v mapě.</a:t>
            </a:r>
          </a:p>
          <a:p>
            <a:pPr>
              <a:buClr>
                <a:schemeClr val="accent2"/>
              </a:buClr>
            </a:pPr>
            <a:r>
              <a:rPr lang="cs-CZ" sz="2400" dirty="0" smtClean="0">
                <a:latin typeface="Arial" pitchFamily="34" charset="0"/>
                <a:cs typeface="Arial" pitchFamily="34" charset="0"/>
              </a:rPr>
              <a:t>Vztah kartografického znaku k jeho významu je odrazem</a:t>
            </a:r>
          </a:p>
          <a:p>
            <a:pPr lvl="1" eaLnBrk="1" hangingPunct="1"/>
            <a:r>
              <a:rPr lang="cs-CZ" b="1" dirty="0" smtClean="0">
                <a:solidFill>
                  <a:schemeClr val="accent2"/>
                </a:solidFill>
                <a:latin typeface="Arial" pitchFamily="34" charset="0"/>
                <a:cs typeface="Arial" pitchFamily="34" charset="0"/>
              </a:rPr>
              <a:t>Smyslové zkušenosti</a:t>
            </a:r>
            <a:r>
              <a:rPr lang="cs-CZ" dirty="0" smtClean="0">
                <a:latin typeface="Arial" pitchFamily="34" charset="0"/>
                <a:cs typeface="Arial" pitchFamily="34" charset="0"/>
              </a:rPr>
              <a:t>, tj. schopnost člověka vytvářet si pojmy a poznatky z počitků a vjemů vzbuzovaných materiálními objekty</a:t>
            </a:r>
          </a:p>
          <a:p>
            <a:pPr lvl="1" eaLnBrk="1" hangingPunct="1"/>
            <a:r>
              <a:rPr lang="cs-CZ" b="1" dirty="0" smtClean="0">
                <a:solidFill>
                  <a:schemeClr val="accent2"/>
                </a:solidFill>
                <a:latin typeface="Arial" pitchFamily="34" charset="0"/>
                <a:cs typeface="Arial" pitchFamily="34" charset="0"/>
              </a:rPr>
              <a:t>Rozumové zkušenosti</a:t>
            </a:r>
            <a:r>
              <a:rPr lang="cs-CZ" dirty="0" smtClean="0">
                <a:latin typeface="Arial" pitchFamily="34" charset="0"/>
                <a:cs typeface="Arial" pitchFamily="34" charset="0"/>
              </a:rPr>
              <a:t>, tj. schopnost člověka pochopit i abstraktní pojmy a poznatky logickou cestou</a:t>
            </a:r>
          </a:p>
        </p:txBody>
      </p:sp>
      <p:graphicFrame>
        <p:nvGraphicFramePr>
          <p:cNvPr id="4"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
          <p:cNvSpPr txBox="1">
            <a:spLocks noChangeArrowheads="1"/>
          </p:cNvSpPr>
          <p:nvPr/>
        </p:nvSpPr>
        <p:spPr>
          <a:xfrm>
            <a:off x="642910" y="357166"/>
            <a:ext cx="8280400" cy="1084262"/>
          </a:xfrm>
          <a:prstGeom prst="rect">
            <a:avLst/>
          </a:prstGeom>
        </p:spPr>
        <p:txBody>
          <a:bodyPr bIns="91440" anchor="b" anchorCtr="0">
            <a:normAutofit fontScale="92500" lnSpcReduction="10000"/>
          </a:bodyPr>
          <a:lstStyle/>
          <a:p>
            <a:pPr marL="0" marR="0" lvl="0" indent="0" defTabSz="914400">
              <a:lnSpc>
                <a:spcPct val="100000"/>
              </a:lnSpc>
              <a:buClrTx/>
              <a:buSzTx/>
              <a:tabLst/>
              <a:defRPr/>
            </a:pPr>
            <a:r>
              <a:rPr lang="cs-CZ" sz="2400" b="1" dirty="0" smtClean="0">
                <a:solidFill>
                  <a:srgbClr val="000000"/>
                </a:solidFill>
                <a:latin typeface="Arial" pitchFamily="34" charset="0"/>
                <a:ea typeface="Calibri" pitchFamily="34" charset="0"/>
                <a:cs typeface="Arial" pitchFamily="34" charset="0"/>
              </a:rPr>
              <a:t/>
            </a:r>
            <a:br>
              <a:rPr lang="cs-CZ" sz="2400" b="1" dirty="0" smtClean="0">
                <a:solidFill>
                  <a:srgbClr val="000000"/>
                </a:solidFill>
                <a:latin typeface="Arial" pitchFamily="34" charset="0"/>
                <a:ea typeface="Calibri" pitchFamily="34" charset="0"/>
                <a:cs typeface="Arial" pitchFamily="34" charset="0"/>
              </a:rPr>
            </a:br>
            <a:r>
              <a:rPr lang="cs-CZ" sz="2400" b="1" dirty="0" smtClean="0">
                <a:solidFill>
                  <a:srgbClr val="000000"/>
                </a:solidFill>
                <a:latin typeface="Arial" pitchFamily="34" charset="0"/>
                <a:ea typeface="Calibri" pitchFamily="34" charset="0"/>
                <a:cs typeface="Arial" pitchFamily="34" charset="0"/>
              </a:rPr>
              <a:t>ZNAKY ZNAKOVÝCH SOUSTAV</a:t>
            </a:r>
          </a:p>
          <a:p>
            <a:pPr marL="0" marR="0" lvl="0" indent="0" defTabSz="914400">
              <a:lnSpc>
                <a:spcPct val="100000"/>
              </a:lnSpc>
              <a:buClrTx/>
              <a:buSzTx/>
              <a:tabLst/>
              <a:defRPr/>
            </a:pPr>
            <a:r>
              <a:rPr lang="cs-CZ" sz="2400" b="1" dirty="0" smtClean="0">
                <a:solidFill>
                  <a:srgbClr val="000000"/>
                </a:solidFill>
                <a:latin typeface="Arial" pitchFamily="34" charset="0"/>
                <a:ea typeface="Calibri" pitchFamily="34" charset="0"/>
                <a:cs typeface="Arial" pitchFamily="34" charset="0"/>
              </a:rPr>
              <a:t>Základní vlastnosti</a:t>
            </a:r>
          </a:p>
        </p:txBody>
      </p:sp>
      <p:sp>
        <p:nvSpPr>
          <p:cNvPr id="11" name="Rectangle 3"/>
          <p:cNvSpPr txBox="1">
            <a:spLocks noChangeArrowheads="1"/>
          </p:cNvSpPr>
          <p:nvPr/>
        </p:nvSpPr>
        <p:spPr>
          <a:xfrm>
            <a:off x="428596" y="1785926"/>
            <a:ext cx="8229600" cy="4456113"/>
          </a:xfrm>
          <a:prstGeom prst="rect">
            <a:avLst/>
          </a:prstGeom>
        </p:spPr>
        <p:txBody>
          <a:bodyPr vert="horz">
            <a:normAutofit/>
          </a:bodyPr>
          <a:lstStyle/>
          <a:p>
            <a:pPr marL="274320" marR="0" lvl="0" indent="-274320" defTabSz="914400" eaLnBrk="1" latinLnBrk="0" hangingPunct="1">
              <a:lnSpc>
                <a:spcPct val="100000"/>
              </a:lnSpc>
              <a:buClr>
                <a:schemeClr val="accent2"/>
              </a:buClr>
              <a:buSzPct val="130000"/>
              <a:buFont typeface="Arial" pitchFamily="34" charset="0"/>
              <a:buChar char="•"/>
              <a:tabLst/>
              <a:defRPr/>
            </a:pPr>
            <a:r>
              <a:rPr lang="cs-CZ" sz="2400" b="1" dirty="0" err="1" smtClean="0">
                <a:solidFill>
                  <a:schemeClr val="accent2"/>
                </a:solidFill>
              </a:rPr>
              <a:t>Komunikovatelnost</a:t>
            </a:r>
            <a:r>
              <a:rPr lang="cs-CZ" sz="2400" dirty="0" smtClean="0"/>
              <a:t> = schopnost přenášení a sdělování informace</a:t>
            </a:r>
          </a:p>
          <a:p>
            <a:pPr marL="274320" marR="0" lvl="0" indent="-274320" defTabSz="914400" eaLnBrk="1" latinLnBrk="0" hangingPunct="1">
              <a:lnSpc>
                <a:spcPct val="100000"/>
              </a:lnSpc>
              <a:buClr>
                <a:schemeClr val="accent2"/>
              </a:buClr>
              <a:buSzPct val="130000"/>
              <a:buFont typeface="Arial" pitchFamily="34" charset="0"/>
              <a:buChar char="•"/>
              <a:tabLst/>
              <a:defRPr/>
            </a:pPr>
            <a:r>
              <a:rPr lang="cs-CZ" sz="2400" b="1" dirty="0" smtClean="0">
                <a:solidFill>
                  <a:schemeClr val="accent2"/>
                </a:solidFill>
              </a:rPr>
              <a:t>Názornost</a:t>
            </a:r>
            <a:r>
              <a:rPr lang="cs-CZ" sz="2400" dirty="0" smtClean="0"/>
              <a:t> = schopnost rychlého a účinného vyvolání podnětů pro myšlenkové pochody</a:t>
            </a:r>
          </a:p>
          <a:p>
            <a:pPr marL="274320" marR="0" lvl="0" indent="-274320" defTabSz="914400" eaLnBrk="1" latinLnBrk="0" hangingPunct="1">
              <a:lnSpc>
                <a:spcPct val="100000"/>
              </a:lnSpc>
              <a:buClr>
                <a:schemeClr val="accent2"/>
              </a:buClr>
              <a:buSzPct val="130000"/>
              <a:buFont typeface="Arial" pitchFamily="34" charset="0"/>
              <a:buChar char="•"/>
              <a:tabLst/>
              <a:defRPr/>
            </a:pPr>
            <a:r>
              <a:rPr lang="cs-CZ" sz="2400" b="1" dirty="0" err="1" smtClean="0">
                <a:solidFill>
                  <a:schemeClr val="accent2"/>
                </a:solidFill>
              </a:rPr>
              <a:t>Interpretovatelnost</a:t>
            </a:r>
            <a:r>
              <a:rPr lang="cs-CZ" sz="2400" dirty="0" smtClean="0"/>
              <a:t> = schopnost vyvolání srozumitelnosti u interpreta</a:t>
            </a:r>
          </a:p>
          <a:p>
            <a:pPr marL="274320" marR="0" lvl="0" indent="-274320" defTabSz="914400" eaLnBrk="1" latinLnBrk="0" hangingPunct="1">
              <a:lnSpc>
                <a:spcPct val="100000"/>
              </a:lnSpc>
              <a:buClr>
                <a:schemeClr val="accent2"/>
              </a:buClr>
              <a:buSzPct val="130000"/>
              <a:buFont typeface="Arial" pitchFamily="34" charset="0"/>
              <a:buChar char="•"/>
              <a:tabLst/>
              <a:defRPr/>
            </a:pPr>
            <a:r>
              <a:rPr lang="cs-CZ" sz="2400" b="1" dirty="0" err="1" smtClean="0">
                <a:solidFill>
                  <a:schemeClr val="accent2"/>
                </a:solidFill>
              </a:rPr>
              <a:t>Komprimovatelnost</a:t>
            </a:r>
            <a:r>
              <a:rPr lang="cs-CZ" sz="2400" dirty="0" smtClean="0"/>
              <a:t> = schopnost předání co největšího množství informace v co nejkratším čase (standardizace)</a:t>
            </a:r>
          </a:p>
        </p:txBody>
      </p:sp>
      <p:graphicFrame>
        <p:nvGraphicFramePr>
          <p:cNvPr id="13"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71604" y="1928802"/>
            <a:ext cx="7929618" cy="1470025"/>
          </a:xfrm>
        </p:spPr>
        <p:txBody>
          <a:bodyPr>
            <a:normAutofit fontScale="90000"/>
          </a:bodyPr>
          <a:lstStyle/>
          <a:p>
            <a:pPr algn="l">
              <a:spcBef>
                <a:spcPct val="50000"/>
              </a:spcBef>
            </a:pPr>
            <a:r>
              <a:rPr lang="cs-CZ" sz="3600" dirty="0" smtClean="0"/>
              <a:t>Jazyk mapy, kartografická sémiologie, kartografický znak, barva v mapovém obsahu, škály barev v kartografii</a:t>
            </a:r>
            <a:br>
              <a:rPr lang="cs-CZ" sz="3600" dirty="0" smtClean="0"/>
            </a:br>
            <a:r>
              <a:rPr lang="cs-CZ" sz="3600" dirty="0" smtClean="0"/>
              <a:t/>
            </a:r>
            <a:br>
              <a:rPr lang="cs-CZ" sz="3600" dirty="0" smtClean="0"/>
            </a:br>
            <a:endParaRPr lang="cs-CZ" sz="3600" b="1" dirty="0">
              <a:solidFill>
                <a:schemeClr val="bg1"/>
              </a:solidFill>
              <a:effectLst>
                <a:outerShdw blurRad="38100" dist="38100" dir="2700000" algn="tl">
                  <a:srgbClr val="C0C0C0"/>
                </a:outerShdw>
              </a:effectLst>
            </a:endParaRPr>
          </a:p>
        </p:txBody>
      </p:sp>
      <p:sp>
        <p:nvSpPr>
          <p:cNvPr id="5" name="Obdélník 4"/>
          <p:cNvSpPr/>
          <p:nvPr/>
        </p:nvSpPr>
        <p:spPr>
          <a:xfrm>
            <a:off x="571472" y="3643314"/>
            <a:ext cx="7272808" cy="1785104"/>
          </a:xfrm>
          <a:prstGeom prst="rect">
            <a:avLst/>
          </a:prstGeom>
        </p:spPr>
        <p:txBody>
          <a:bodyPr wrap="square">
            <a:spAutoFit/>
          </a:bodyPr>
          <a:lstStyle/>
          <a:p>
            <a:pPr>
              <a:spcBef>
                <a:spcPct val="50000"/>
              </a:spcBef>
            </a:pPr>
            <a:r>
              <a:rPr lang="cs-CZ" sz="2000" dirty="0" smtClean="0"/>
              <a:t>Jazyk mapy – kartografická sémiologie</a:t>
            </a:r>
          </a:p>
          <a:p>
            <a:pPr>
              <a:spcBef>
                <a:spcPct val="50000"/>
              </a:spcBef>
            </a:pPr>
            <a:r>
              <a:rPr lang="cs-CZ" sz="2000" dirty="0" smtClean="0"/>
              <a:t>Kartografický znak</a:t>
            </a:r>
          </a:p>
          <a:p>
            <a:pPr>
              <a:spcBef>
                <a:spcPct val="50000"/>
              </a:spcBef>
            </a:pPr>
            <a:r>
              <a:rPr lang="cs-CZ" sz="2000" dirty="0" smtClean="0"/>
              <a:t>Barva v mapovém obsahu</a:t>
            </a:r>
          </a:p>
          <a:p>
            <a:pPr>
              <a:spcBef>
                <a:spcPct val="50000"/>
              </a:spcBef>
            </a:pPr>
            <a:r>
              <a:rPr lang="cs-CZ" sz="2000" dirty="0" smtClean="0"/>
              <a:t>Škály barev v kartografii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bdélník 7"/>
          <p:cNvSpPr/>
          <p:nvPr/>
        </p:nvSpPr>
        <p:spPr>
          <a:xfrm>
            <a:off x="500034" y="1000108"/>
            <a:ext cx="8429684" cy="4893647"/>
          </a:xfrm>
          <a:prstGeom prst="rect">
            <a:avLst/>
          </a:prstGeom>
        </p:spPr>
        <p:txBody>
          <a:bodyPr wrap="square">
            <a:spAutoFit/>
          </a:bodyPr>
          <a:lstStyle/>
          <a:p>
            <a:pPr marL="274320" indent="-274320">
              <a:buClr>
                <a:schemeClr val="accent2"/>
              </a:buClr>
              <a:buSzPct val="130000"/>
              <a:buFont typeface="Arial" pitchFamily="34" charset="0"/>
              <a:buChar char="•"/>
            </a:pPr>
            <a:r>
              <a:rPr lang="cs-CZ" sz="2000" b="1" dirty="0" smtClean="0">
                <a:solidFill>
                  <a:srgbClr val="CC0000"/>
                </a:solidFill>
                <a:latin typeface="+mn-lt"/>
              </a:rPr>
              <a:t>POLOHA </a:t>
            </a:r>
            <a:r>
              <a:rPr lang="cs-CZ" sz="2400" dirty="0" smtClean="0"/>
              <a:t>(lokalizace)</a:t>
            </a:r>
          </a:p>
          <a:p>
            <a:pPr marL="274320" indent="-274320">
              <a:buClr>
                <a:schemeClr val="accent2"/>
              </a:buClr>
              <a:buSzPct val="130000"/>
              <a:buFont typeface="Arial" pitchFamily="34" charset="0"/>
              <a:buChar char="•"/>
            </a:pPr>
            <a:r>
              <a:rPr lang="cs-CZ" sz="2000" b="1" dirty="0" smtClean="0">
                <a:solidFill>
                  <a:srgbClr val="4A680C"/>
                </a:solidFill>
                <a:latin typeface="+mn-lt"/>
              </a:rPr>
              <a:t>ORIENTACE</a:t>
            </a:r>
            <a:r>
              <a:rPr lang="cs-CZ" sz="2400" dirty="0" smtClean="0"/>
              <a:t> – nabývá smyslu v případě značek vyjadřující polohu určitého objektu vůči souřadné síti (či jinému objektu) nebo vývoj jevu podél určité trasy. </a:t>
            </a:r>
          </a:p>
          <a:p>
            <a:pPr marL="274320" indent="-274320">
              <a:buClr>
                <a:schemeClr val="accent2"/>
              </a:buClr>
              <a:buSzPct val="130000"/>
              <a:buFont typeface="Arial" pitchFamily="34" charset="0"/>
              <a:buChar char="•"/>
            </a:pPr>
            <a:r>
              <a:rPr lang="cs-CZ" sz="2000" b="1" dirty="0" smtClean="0">
                <a:solidFill>
                  <a:srgbClr val="CC0000"/>
                </a:solidFill>
                <a:latin typeface="+mn-lt"/>
              </a:rPr>
              <a:t>TVAR</a:t>
            </a:r>
            <a:r>
              <a:rPr lang="cs-CZ" sz="2400" dirty="0" smtClean="0"/>
              <a:t> – daný obrysovou čarou znaku</a:t>
            </a:r>
          </a:p>
          <a:p>
            <a:pPr marL="274320" indent="-274320">
              <a:buClr>
                <a:schemeClr val="accent2"/>
              </a:buClr>
              <a:buSzPct val="130000"/>
              <a:buFont typeface="Arial" pitchFamily="34" charset="0"/>
              <a:buChar char="•"/>
            </a:pPr>
            <a:r>
              <a:rPr lang="cs-CZ" sz="2000" b="1" dirty="0" smtClean="0">
                <a:solidFill>
                  <a:srgbClr val="4A680C"/>
                </a:solidFill>
                <a:latin typeface="+mn-lt"/>
              </a:rPr>
              <a:t>VELIKOST </a:t>
            </a:r>
            <a:r>
              <a:rPr lang="cs-CZ" sz="2400" dirty="0" smtClean="0"/>
              <a:t>– udává kvantitativní hodnotu jevu, přičemž platí, že kvantita je úměrná velikosti znaku</a:t>
            </a:r>
          </a:p>
          <a:p>
            <a:pPr marL="274320" indent="-274320">
              <a:buClr>
                <a:schemeClr val="accent2"/>
              </a:buClr>
              <a:buSzPct val="130000"/>
              <a:buFont typeface="Arial" pitchFamily="34" charset="0"/>
              <a:buChar char="•"/>
            </a:pPr>
            <a:r>
              <a:rPr lang="cs-CZ" sz="2000" b="1" dirty="0" smtClean="0">
                <a:solidFill>
                  <a:srgbClr val="CC0000"/>
                </a:solidFill>
                <a:latin typeface="+mn-lt"/>
              </a:rPr>
              <a:t>BARVA</a:t>
            </a:r>
          </a:p>
          <a:p>
            <a:pPr marL="274320" indent="-274320">
              <a:buClr>
                <a:schemeClr val="accent2"/>
              </a:buClr>
              <a:buSzPct val="130000"/>
              <a:buFont typeface="Arial" pitchFamily="34" charset="0"/>
              <a:buChar char="•"/>
            </a:pPr>
            <a:r>
              <a:rPr lang="cs-CZ" sz="2000" b="1" dirty="0" smtClean="0">
                <a:solidFill>
                  <a:srgbClr val="4A680C"/>
                </a:solidFill>
                <a:latin typeface="+mn-lt"/>
              </a:rPr>
              <a:t>INTENZITA JASU A SYTOSTI BARVY </a:t>
            </a:r>
            <a:r>
              <a:rPr lang="cs-CZ" sz="2400" dirty="0" smtClean="0"/>
              <a:t>- méně se využívá kontrastu a </a:t>
            </a:r>
            <a:r>
              <a:rPr lang="cs-CZ" sz="2400" dirty="0" err="1" smtClean="0"/>
              <a:t>denzity</a:t>
            </a:r>
            <a:endParaRPr lang="cs-CZ" sz="2400" dirty="0" smtClean="0"/>
          </a:p>
          <a:p>
            <a:pPr marL="274320" indent="-274320">
              <a:buClr>
                <a:schemeClr val="accent2"/>
              </a:buClr>
              <a:buSzPct val="130000"/>
              <a:buFont typeface="Arial" pitchFamily="34" charset="0"/>
              <a:buChar char="•"/>
            </a:pPr>
            <a:r>
              <a:rPr lang="cs-CZ" sz="2000" b="1" dirty="0" smtClean="0">
                <a:solidFill>
                  <a:srgbClr val="CC0000"/>
                </a:solidFill>
                <a:latin typeface="+mn-lt"/>
              </a:rPr>
              <a:t>VÝPLŇ NEBOLI TEXTURA </a:t>
            </a:r>
            <a:r>
              <a:rPr lang="cs-CZ" sz="2400" dirty="0" smtClean="0"/>
              <a:t>– pomocí barev či rastru vyjadřuje kvalitu jevu, změnou intenzity barvy či rastru lze vyjádřit kvantitu</a:t>
            </a:r>
          </a:p>
        </p:txBody>
      </p:sp>
      <p:sp>
        <p:nvSpPr>
          <p:cNvPr id="9" name="Rectangle 2"/>
          <p:cNvSpPr txBox="1">
            <a:spLocks noChangeArrowheads="1"/>
          </p:cNvSpPr>
          <p:nvPr/>
        </p:nvSpPr>
        <p:spPr>
          <a:xfrm>
            <a:off x="428596" y="-214338"/>
            <a:ext cx="8280400" cy="1084262"/>
          </a:xfrm>
          <a:prstGeom prst="rect">
            <a:avLst/>
          </a:prstGeom>
        </p:spPr>
        <p:txBody>
          <a:bodyPr bIns="91440" anchor="b" anchorCtr="0">
            <a:normAutofit/>
          </a:bodyPr>
          <a:lstStyle/>
          <a:p>
            <a:pPr marL="0" marR="0" lvl="0" indent="0" defTabSz="914400">
              <a:lnSpc>
                <a:spcPct val="100000"/>
              </a:lnSpc>
              <a:buClrTx/>
              <a:buSzTx/>
              <a:tabLst/>
              <a:defRPr/>
            </a:pPr>
            <a:r>
              <a:rPr lang="cs-CZ" sz="2400" b="1" dirty="0" smtClean="0">
                <a:solidFill>
                  <a:srgbClr val="000000"/>
                </a:solidFill>
                <a:latin typeface="Arial" pitchFamily="34" charset="0"/>
                <a:ea typeface="Calibri" pitchFamily="34" charset="0"/>
                <a:cs typeface="Arial" pitchFamily="34" charset="0"/>
              </a:rPr>
              <a:t/>
            </a:r>
            <a:br>
              <a:rPr lang="cs-CZ" sz="2400" b="1" dirty="0" smtClean="0">
                <a:solidFill>
                  <a:srgbClr val="000000"/>
                </a:solidFill>
                <a:latin typeface="Arial" pitchFamily="34" charset="0"/>
                <a:ea typeface="Calibri" pitchFamily="34" charset="0"/>
                <a:cs typeface="Arial" pitchFamily="34" charset="0"/>
              </a:rPr>
            </a:br>
            <a:r>
              <a:rPr lang="cs-CZ" sz="2400" b="1" dirty="0" smtClean="0">
                <a:solidFill>
                  <a:srgbClr val="000000"/>
                </a:solidFill>
                <a:latin typeface="Arial" pitchFamily="34" charset="0"/>
                <a:ea typeface="Calibri" pitchFamily="34" charset="0"/>
                <a:cs typeface="Arial" pitchFamily="34" charset="0"/>
              </a:rPr>
              <a:t>ZÁKLADNÍ GRAFICKÉ PROMĚNNÉ ZNAKŮ</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00034" y="214290"/>
            <a:ext cx="7570787" cy="796925"/>
          </a:xfrm>
        </p:spPr>
        <p:txBody>
          <a:bodyPr>
            <a:normAutofit/>
          </a:bodyPr>
          <a:lstStyle/>
          <a:p>
            <a:pPr eaLnBrk="1" hangingPunct="1"/>
            <a:r>
              <a:rPr lang="cs-CZ" sz="2400" b="1" dirty="0" smtClean="0">
                <a:solidFill>
                  <a:srgbClr val="000000"/>
                </a:solidFill>
                <a:latin typeface="Arial" pitchFamily="34" charset="0"/>
                <a:ea typeface="Calibri" pitchFamily="34" charset="0"/>
                <a:cs typeface="Arial" pitchFamily="34" charset="0"/>
              </a:rPr>
              <a:t>KARTOGRAFICKÝ ZNAK</a:t>
            </a:r>
          </a:p>
        </p:txBody>
      </p:sp>
      <p:sp>
        <p:nvSpPr>
          <p:cNvPr id="45058" name="Rectangle 3"/>
          <p:cNvSpPr>
            <a:spLocks noGrp="1" noChangeArrowheads="1"/>
          </p:cNvSpPr>
          <p:nvPr>
            <p:ph type="body" sz="half" idx="1"/>
          </p:nvPr>
        </p:nvSpPr>
        <p:spPr>
          <a:xfrm>
            <a:off x="285720" y="1142984"/>
            <a:ext cx="4105275" cy="5183188"/>
          </a:xfrm>
        </p:spPr>
        <p:txBody>
          <a:bodyPr/>
          <a:lstStyle/>
          <a:p>
            <a:pPr eaLnBrk="1" hangingPunct="1">
              <a:buClr>
                <a:schemeClr val="accent2"/>
              </a:buClr>
            </a:pPr>
            <a:r>
              <a:rPr lang="cs-CZ" sz="2000" dirty="0" smtClean="0"/>
              <a:t>Má MATERIÁLNÍ povahu, tj. vyznačují se základními optickými vlastnostmi:</a:t>
            </a:r>
          </a:p>
          <a:p>
            <a:pPr lvl="1" eaLnBrk="1" hangingPunct="1"/>
            <a:r>
              <a:rPr lang="cs-CZ" sz="2000" b="1" dirty="0" smtClean="0">
                <a:solidFill>
                  <a:srgbClr val="CC0000"/>
                </a:solidFill>
              </a:rPr>
              <a:t>POLOHA (kvalita) </a:t>
            </a:r>
          </a:p>
          <a:p>
            <a:pPr lvl="1" eaLnBrk="1" hangingPunct="1"/>
            <a:r>
              <a:rPr lang="cs-CZ" sz="2000" b="1" dirty="0" smtClean="0">
                <a:solidFill>
                  <a:srgbClr val="4A680C"/>
                </a:solidFill>
              </a:rPr>
              <a:t>ORIENTACE (kvantita)</a:t>
            </a:r>
          </a:p>
          <a:p>
            <a:pPr lvl="1" eaLnBrk="1" hangingPunct="1"/>
            <a:r>
              <a:rPr lang="cs-CZ" sz="2000" b="1" dirty="0" smtClean="0">
                <a:solidFill>
                  <a:srgbClr val="CC0000"/>
                </a:solidFill>
              </a:rPr>
              <a:t>TVAR (kvalita)</a:t>
            </a:r>
          </a:p>
          <a:p>
            <a:pPr lvl="1" eaLnBrk="1" hangingPunct="1"/>
            <a:r>
              <a:rPr lang="cs-CZ" sz="2000" b="1" dirty="0" smtClean="0">
                <a:solidFill>
                  <a:srgbClr val="4A680C"/>
                </a:solidFill>
              </a:rPr>
              <a:t>VELIKOST (kvantita)</a:t>
            </a:r>
          </a:p>
          <a:p>
            <a:pPr lvl="1" eaLnBrk="1" hangingPunct="1"/>
            <a:r>
              <a:rPr lang="cs-CZ" sz="2000" b="1" dirty="0" smtClean="0">
                <a:solidFill>
                  <a:srgbClr val="CC0000"/>
                </a:solidFill>
              </a:rPr>
              <a:t>BARVA (kvalita)</a:t>
            </a:r>
          </a:p>
          <a:p>
            <a:pPr lvl="1" eaLnBrk="1" hangingPunct="1"/>
            <a:r>
              <a:rPr lang="cs-CZ" sz="2000" b="1" dirty="0" smtClean="0">
                <a:solidFill>
                  <a:srgbClr val="4A680C"/>
                </a:solidFill>
              </a:rPr>
              <a:t>INTENZITA (kvantita)</a:t>
            </a:r>
          </a:p>
          <a:p>
            <a:pPr lvl="1"/>
            <a:r>
              <a:rPr lang="cs-CZ" sz="2000" b="1" dirty="0" smtClean="0">
                <a:solidFill>
                  <a:srgbClr val="CC0000"/>
                </a:solidFill>
              </a:rPr>
              <a:t>TEXTURA/DEZÉN (kvalita/kvantita)</a:t>
            </a:r>
          </a:p>
        </p:txBody>
      </p:sp>
      <p:pic>
        <p:nvPicPr>
          <p:cNvPr id="49155" name="Picture 4" descr="Obr5"/>
          <p:cNvPicPr>
            <a:picLocks noGrp="1" noChangeAspect="1" noChangeArrowheads="1"/>
          </p:cNvPicPr>
          <p:nvPr>
            <p:ph sz="half" idx="2"/>
          </p:nvPr>
        </p:nvPicPr>
        <p:blipFill>
          <a:blip r:embed="rId3" cstate="print"/>
          <a:srcRect/>
          <a:stretch>
            <a:fillRect/>
          </a:stretch>
        </p:blipFill>
        <p:spPr>
          <a:xfrm>
            <a:off x="4214810" y="857232"/>
            <a:ext cx="4476965" cy="4754560"/>
          </a:xfrm>
          <a:noFill/>
        </p:spPr>
      </p:pic>
      <p:graphicFrame>
        <p:nvGraphicFramePr>
          <p:cNvPr id="5"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6" name="Picture 2"/>
          <p:cNvPicPr>
            <a:picLocks noChangeAspect="1" noChangeArrowheads="1"/>
          </p:cNvPicPr>
          <p:nvPr/>
        </p:nvPicPr>
        <p:blipFill>
          <a:blip r:embed="rId7" cstate="print"/>
          <a:srcRect/>
          <a:stretch>
            <a:fillRect/>
          </a:stretch>
        </p:blipFill>
        <p:spPr bwMode="auto">
          <a:xfrm>
            <a:off x="500034" y="785794"/>
            <a:ext cx="8247120"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914400" y="274638"/>
            <a:ext cx="7772400" cy="725470"/>
          </a:xfrm>
        </p:spPr>
        <p:txBody>
          <a:bodyPr>
            <a:normAutofit/>
          </a:bodyPr>
          <a:lstStyle/>
          <a:p>
            <a:pPr eaLnBrk="1" hangingPunct="1"/>
            <a:r>
              <a:rPr lang="cs-CZ" sz="2400" b="1" dirty="0" smtClean="0">
                <a:solidFill>
                  <a:schemeClr val="tx1"/>
                </a:solidFill>
                <a:latin typeface="Arial" pitchFamily="34" charset="0"/>
                <a:cs typeface="Arial" pitchFamily="34" charset="0"/>
              </a:rPr>
              <a:t>POLOHA, ORIENTACE</a:t>
            </a:r>
          </a:p>
        </p:txBody>
      </p:sp>
      <p:sp>
        <p:nvSpPr>
          <p:cNvPr id="51202" name="Rectangle 3"/>
          <p:cNvSpPr>
            <a:spLocks noGrp="1" noChangeArrowheads="1"/>
          </p:cNvSpPr>
          <p:nvPr>
            <p:ph type="body" idx="1"/>
          </p:nvPr>
        </p:nvSpPr>
        <p:spPr>
          <a:xfrm>
            <a:off x="571472" y="1000108"/>
            <a:ext cx="8229600" cy="3700463"/>
          </a:xfrm>
        </p:spPr>
        <p:txBody>
          <a:bodyPr/>
          <a:lstStyle/>
          <a:p>
            <a:pPr eaLnBrk="1" hangingPunct="1">
              <a:buClr>
                <a:schemeClr val="accent2"/>
              </a:buClr>
            </a:pPr>
            <a:r>
              <a:rPr lang="cs-CZ" b="1" dirty="0" smtClean="0">
                <a:solidFill>
                  <a:schemeClr val="accent2"/>
                </a:solidFill>
              </a:rPr>
              <a:t>Poloha</a:t>
            </a:r>
          </a:p>
          <a:p>
            <a:pPr lvl="1" eaLnBrk="1" hangingPunct="1"/>
            <a:r>
              <a:rPr lang="cs-CZ" dirty="0" smtClean="0"/>
              <a:t>Je nativní vlastností kartografického znaku.</a:t>
            </a:r>
          </a:p>
          <a:p>
            <a:pPr lvl="1" eaLnBrk="1" hangingPunct="1"/>
            <a:r>
              <a:rPr lang="cs-CZ" dirty="0" smtClean="0"/>
              <a:t>Bez znalosti polohy ztrácí znak kartograficko-geografický význam.</a:t>
            </a:r>
          </a:p>
          <a:p>
            <a:pPr eaLnBrk="1" hangingPunct="1">
              <a:buClr>
                <a:schemeClr val="accent2"/>
              </a:buClr>
            </a:pPr>
            <a:r>
              <a:rPr lang="cs-CZ" b="1" dirty="0" smtClean="0">
                <a:solidFill>
                  <a:schemeClr val="accent2"/>
                </a:solidFill>
              </a:rPr>
              <a:t>Orientace</a:t>
            </a:r>
          </a:p>
          <a:p>
            <a:pPr lvl="1" eaLnBrk="1" hangingPunct="1"/>
            <a:r>
              <a:rPr lang="cs-CZ" dirty="0" smtClean="0"/>
              <a:t>Vyplývá z polohy objektu v realitě.</a:t>
            </a:r>
          </a:p>
          <a:p>
            <a:pPr lvl="1" eaLnBrk="1" hangingPunct="1"/>
            <a:r>
              <a:rPr lang="cs-CZ" dirty="0" smtClean="0"/>
              <a:t>Ne vždy má smysl ji při tvorbě znaku zohledňovat</a:t>
            </a:r>
          </a:p>
          <a:p>
            <a:pPr eaLnBrk="1" hangingPunct="1"/>
            <a:endParaRPr lang="cs-CZ" dirty="0" smtClean="0"/>
          </a:p>
        </p:txBody>
      </p:sp>
      <p:pic>
        <p:nvPicPr>
          <p:cNvPr id="51203" name="Picture 4" descr="BD18230_"/>
          <p:cNvPicPr>
            <a:picLocks noChangeAspect="1" noChangeArrowheads="1"/>
          </p:cNvPicPr>
          <p:nvPr/>
        </p:nvPicPr>
        <p:blipFill>
          <a:blip r:embed="rId3" cstate="print"/>
          <a:srcRect/>
          <a:stretch>
            <a:fillRect/>
          </a:stretch>
        </p:blipFill>
        <p:spPr bwMode="auto">
          <a:xfrm>
            <a:off x="928662" y="4071942"/>
            <a:ext cx="1295400" cy="1295400"/>
          </a:xfrm>
          <a:prstGeom prst="rect">
            <a:avLst/>
          </a:prstGeom>
          <a:noFill/>
          <a:ln w="9525">
            <a:noFill/>
            <a:miter lim="800000"/>
            <a:headEnd/>
            <a:tailEnd/>
          </a:ln>
        </p:spPr>
      </p:pic>
      <p:pic>
        <p:nvPicPr>
          <p:cNvPr id="51204" name="Picture 5" descr="BD18230_"/>
          <p:cNvPicPr>
            <a:picLocks noChangeAspect="1" noChangeArrowheads="1"/>
          </p:cNvPicPr>
          <p:nvPr/>
        </p:nvPicPr>
        <p:blipFill>
          <a:blip r:embed="rId3" cstate="print"/>
          <a:srcRect/>
          <a:stretch>
            <a:fillRect/>
          </a:stretch>
        </p:blipFill>
        <p:spPr bwMode="auto">
          <a:xfrm rot="5400000">
            <a:off x="2786050" y="4071942"/>
            <a:ext cx="1363662" cy="1363663"/>
          </a:xfrm>
          <a:prstGeom prst="rect">
            <a:avLst/>
          </a:prstGeom>
          <a:noFill/>
          <a:ln w="9525">
            <a:noFill/>
            <a:miter lim="800000"/>
            <a:headEnd/>
            <a:tailEnd/>
          </a:ln>
        </p:spPr>
      </p:pic>
      <p:sp>
        <p:nvSpPr>
          <p:cNvPr id="51205" name="Text Box 6"/>
          <p:cNvSpPr txBox="1">
            <a:spLocks noChangeArrowheads="1"/>
          </p:cNvSpPr>
          <p:nvPr/>
        </p:nvSpPr>
        <p:spPr bwMode="auto">
          <a:xfrm>
            <a:off x="4214810" y="4572008"/>
            <a:ext cx="4643438" cy="366712"/>
          </a:xfrm>
          <a:prstGeom prst="rect">
            <a:avLst/>
          </a:prstGeom>
          <a:noFill/>
          <a:ln w="9525">
            <a:noFill/>
            <a:miter lim="800000"/>
            <a:headEnd/>
            <a:tailEnd/>
          </a:ln>
        </p:spPr>
        <p:txBody>
          <a:bodyPr>
            <a:spAutoFit/>
          </a:bodyPr>
          <a:lstStyle/>
          <a:p>
            <a:pPr>
              <a:spcBef>
                <a:spcPct val="50000"/>
              </a:spcBef>
            </a:pPr>
            <a:r>
              <a:rPr lang="cs-CZ" dirty="0"/>
              <a:t>Příklad: vyhlídka – směr pohledu</a:t>
            </a:r>
          </a:p>
        </p:txBody>
      </p:sp>
      <p:sp>
        <p:nvSpPr>
          <p:cNvPr id="51206" name="Line 7"/>
          <p:cNvSpPr>
            <a:spLocks noChangeShapeType="1"/>
          </p:cNvSpPr>
          <p:nvPr/>
        </p:nvSpPr>
        <p:spPr bwMode="auto">
          <a:xfrm flipH="1">
            <a:off x="1000100" y="4286256"/>
            <a:ext cx="1079500" cy="936625"/>
          </a:xfrm>
          <a:prstGeom prst="line">
            <a:avLst/>
          </a:prstGeom>
          <a:noFill/>
          <a:ln w="25400">
            <a:solidFill>
              <a:schemeClr val="tx1"/>
            </a:solidFill>
            <a:round/>
            <a:headEnd/>
            <a:tailEnd type="triangle" w="lg" len="lg"/>
          </a:ln>
        </p:spPr>
        <p:txBody>
          <a:bodyPr/>
          <a:lstStyle/>
          <a:p>
            <a:endParaRPr lang="cs-CZ"/>
          </a:p>
        </p:txBody>
      </p:sp>
      <p:sp>
        <p:nvSpPr>
          <p:cNvPr id="51207" name="Line 8"/>
          <p:cNvSpPr>
            <a:spLocks noChangeShapeType="1"/>
          </p:cNvSpPr>
          <p:nvPr/>
        </p:nvSpPr>
        <p:spPr bwMode="auto">
          <a:xfrm flipH="1" flipV="1">
            <a:off x="2714612" y="4071942"/>
            <a:ext cx="1150937" cy="1008062"/>
          </a:xfrm>
          <a:prstGeom prst="line">
            <a:avLst/>
          </a:prstGeom>
          <a:noFill/>
          <a:ln w="25400">
            <a:solidFill>
              <a:schemeClr val="tx1"/>
            </a:solidFill>
            <a:round/>
            <a:headEnd/>
            <a:tailEnd type="triangle" w="lg" len="lg"/>
          </a:ln>
        </p:spPr>
        <p:txBody>
          <a:bodyPr/>
          <a:lstStyle/>
          <a:p>
            <a:endParaRPr lang="cs-CZ"/>
          </a:p>
        </p:txBody>
      </p:sp>
      <p:graphicFrame>
        <p:nvGraphicFramePr>
          <p:cNvPr id="9"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571472" y="-428652"/>
            <a:ext cx="7772400" cy="1143000"/>
          </a:xfrm>
        </p:spPr>
        <p:txBody>
          <a:bodyPr>
            <a:normAutofit/>
          </a:bodyPr>
          <a:lstStyle/>
          <a:p>
            <a:pPr eaLnBrk="1" hangingPunct="1"/>
            <a:r>
              <a:rPr lang="cs-CZ" sz="2000" b="1" dirty="0" smtClean="0">
                <a:solidFill>
                  <a:schemeClr val="tx1"/>
                </a:solidFill>
                <a:latin typeface="Arial" pitchFamily="34" charset="0"/>
                <a:cs typeface="Arial" pitchFamily="34" charset="0"/>
              </a:rPr>
              <a:t>     </a:t>
            </a:r>
            <a:r>
              <a:rPr lang="cs-CZ" sz="2400" b="1" dirty="0" smtClean="0">
                <a:solidFill>
                  <a:schemeClr val="tx1"/>
                </a:solidFill>
                <a:latin typeface="Arial" pitchFamily="34" charset="0"/>
                <a:cs typeface="Arial" pitchFamily="34" charset="0"/>
              </a:rPr>
              <a:t>TVAR</a:t>
            </a:r>
          </a:p>
        </p:txBody>
      </p:sp>
      <p:sp>
        <p:nvSpPr>
          <p:cNvPr id="53250" name="Rectangle 3"/>
          <p:cNvSpPr>
            <a:spLocks noGrp="1" noChangeArrowheads="1"/>
          </p:cNvSpPr>
          <p:nvPr>
            <p:ph type="body" idx="1"/>
          </p:nvPr>
        </p:nvSpPr>
        <p:spPr>
          <a:xfrm>
            <a:off x="285720" y="642918"/>
            <a:ext cx="8229600" cy="2952750"/>
          </a:xfrm>
        </p:spPr>
        <p:txBody>
          <a:bodyPr>
            <a:normAutofit/>
          </a:bodyPr>
          <a:lstStyle/>
          <a:p>
            <a:pPr eaLnBrk="1" hangingPunct="1">
              <a:buClr>
                <a:schemeClr val="accent2"/>
              </a:buClr>
            </a:pPr>
            <a:r>
              <a:rPr lang="cs-CZ" sz="2000" dirty="0" smtClean="0">
                <a:latin typeface="Arial" pitchFamily="34" charset="0"/>
                <a:cs typeface="Arial" pitchFamily="34" charset="0"/>
              </a:rPr>
              <a:t>Jednoznačně kvalitativní charakter</a:t>
            </a:r>
          </a:p>
          <a:p>
            <a:pPr eaLnBrk="1" hangingPunct="1">
              <a:buClr>
                <a:schemeClr val="accent2"/>
              </a:buClr>
            </a:pPr>
            <a:r>
              <a:rPr lang="cs-CZ" sz="2000" dirty="0" smtClean="0">
                <a:latin typeface="Arial" pitchFamily="34" charset="0"/>
                <a:cs typeface="Arial" pitchFamily="34" charset="0"/>
              </a:rPr>
              <a:t>Výrazně napomáhá „rozlišení</a:t>
            </a:r>
            <a:r>
              <a:rPr lang="ja-JP" altLang="cs-CZ" sz="2000" dirty="0" smtClean="0">
                <a:latin typeface="Arial" pitchFamily="34" charset="0"/>
                <a:cs typeface="Arial" pitchFamily="34" charset="0"/>
              </a:rPr>
              <a:t>“</a:t>
            </a:r>
            <a:endParaRPr lang="cs-CZ" altLang="ja-JP" sz="2000" dirty="0" smtClean="0">
              <a:latin typeface="Arial" pitchFamily="34" charset="0"/>
              <a:cs typeface="Arial" pitchFamily="34" charset="0"/>
            </a:endParaRPr>
          </a:p>
          <a:p>
            <a:pPr eaLnBrk="1" hangingPunct="1">
              <a:buClr>
                <a:schemeClr val="accent2"/>
              </a:buClr>
            </a:pPr>
            <a:r>
              <a:rPr lang="cs-CZ" sz="2000" dirty="0" smtClean="0">
                <a:latin typeface="Arial" pitchFamily="34" charset="0"/>
                <a:cs typeface="Arial" pitchFamily="34" charset="0"/>
              </a:rPr>
              <a:t>Princip </a:t>
            </a:r>
            <a:r>
              <a:rPr lang="cs-CZ" sz="2000" b="1" dirty="0" smtClean="0">
                <a:solidFill>
                  <a:schemeClr val="accent2"/>
                </a:solidFill>
                <a:latin typeface="Arial" pitchFamily="34" charset="0"/>
                <a:cs typeface="Arial" pitchFamily="34" charset="0"/>
              </a:rPr>
              <a:t>VODÍCÍHO ZNAKU </a:t>
            </a:r>
            <a:r>
              <a:rPr lang="en-US" sz="2000" dirty="0" smtClean="0">
                <a:latin typeface="Arial" pitchFamily="34" charset="0"/>
                <a:cs typeface="Arial" pitchFamily="34" charset="0"/>
              </a:rPr>
              <a:t>–</a:t>
            </a:r>
            <a:r>
              <a:rPr lang="cs-CZ" sz="2000" dirty="0" smtClean="0">
                <a:latin typeface="Arial" pitchFamily="34" charset="0"/>
                <a:cs typeface="Arial" pitchFamily="34" charset="0"/>
              </a:rPr>
              <a:t> jedna nebo více optických vlastností je neměnná a reprezentuje nadřazenou kategorii. Další členění kategorie se děje změnou jiné optické vlastnosti, struktury nebo popisem </a:t>
            </a:r>
            <a:r>
              <a:rPr lang="en-US" sz="2000" dirty="0" smtClean="0">
                <a:latin typeface="Arial" pitchFamily="34" charset="0"/>
                <a:cs typeface="Arial" pitchFamily="34" charset="0"/>
              </a:rPr>
              <a:t>–&gt;</a:t>
            </a:r>
            <a:r>
              <a:rPr lang="cs-CZ" sz="2000" dirty="0" smtClean="0">
                <a:latin typeface="Arial" pitchFamily="34" charset="0"/>
                <a:cs typeface="Arial" pitchFamily="34" charset="0"/>
              </a:rPr>
              <a:t> skladebnost kartografického znaku</a:t>
            </a:r>
          </a:p>
        </p:txBody>
      </p:sp>
      <p:pic>
        <p:nvPicPr>
          <p:cNvPr id="53251" name="Picture 4" descr="vodici_znak"/>
          <p:cNvPicPr>
            <a:picLocks noChangeAspect="1" noChangeArrowheads="1"/>
          </p:cNvPicPr>
          <p:nvPr/>
        </p:nvPicPr>
        <p:blipFill>
          <a:blip r:embed="rId3" cstate="print"/>
          <a:srcRect/>
          <a:stretch>
            <a:fillRect/>
          </a:stretch>
        </p:blipFill>
        <p:spPr bwMode="auto">
          <a:xfrm>
            <a:off x="1500166" y="2643182"/>
            <a:ext cx="5643602" cy="2877300"/>
          </a:xfrm>
          <a:prstGeom prst="rect">
            <a:avLst/>
          </a:prstGeom>
          <a:noFill/>
          <a:ln w="9525">
            <a:noFill/>
            <a:miter lim="800000"/>
            <a:headEnd/>
            <a:tailEnd/>
          </a:ln>
        </p:spPr>
      </p:pic>
      <p:graphicFrame>
        <p:nvGraphicFramePr>
          <p:cNvPr id="5"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914400" y="274638"/>
            <a:ext cx="7772400" cy="439718"/>
          </a:xfrm>
        </p:spPr>
        <p:txBody>
          <a:bodyPr>
            <a:normAutofit fontScale="90000"/>
          </a:bodyPr>
          <a:lstStyle/>
          <a:p>
            <a:pPr eaLnBrk="1" hangingPunct="1"/>
            <a:r>
              <a:rPr lang="cs-CZ" sz="2400" b="1" dirty="0" smtClean="0">
                <a:solidFill>
                  <a:schemeClr val="tx1"/>
                </a:solidFill>
                <a:latin typeface="Arial" pitchFamily="34" charset="0"/>
                <a:cs typeface="Arial" pitchFamily="34" charset="0"/>
              </a:rPr>
              <a:t>VELIKOST</a:t>
            </a:r>
          </a:p>
        </p:txBody>
      </p:sp>
      <p:sp>
        <p:nvSpPr>
          <p:cNvPr id="57346" name="Rectangle 3"/>
          <p:cNvSpPr>
            <a:spLocks noGrp="1" noChangeArrowheads="1"/>
          </p:cNvSpPr>
          <p:nvPr>
            <p:ph type="body" idx="1"/>
          </p:nvPr>
        </p:nvSpPr>
        <p:spPr>
          <a:xfrm>
            <a:off x="500034" y="857232"/>
            <a:ext cx="8229600" cy="2016125"/>
          </a:xfrm>
        </p:spPr>
        <p:txBody>
          <a:bodyPr/>
          <a:lstStyle/>
          <a:p>
            <a:pPr eaLnBrk="1" hangingPunct="1">
              <a:lnSpc>
                <a:spcPct val="90000"/>
              </a:lnSpc>
              <a:buClr>
                <a:schemeClr val="accent2"/>
              </a:buClr>
            </a:pPr>
            <a:r>
              <a:rPr lang="cs-CZ" dirty="0" smtClean="0"/>
              <a:t>Nejčastěji používaná u značek (bodových znaků), </a:t>
            </a:r>
          </a:p>
          <a:p>
            <a:pPr eaLnBrk="1" hangingPunct="1">
              <a:lnSpc>
                <a:spcPct val="90000"/>
              </a:lnSpc>
              <a:buClr>
                <a:schemeClr val="accent2"/>
              </a:buClr>
            </a:pPr>
            <a:r>
              <a:rPr lang="cs-CZ" dirty="0" err="1" smtClean="0"/>
              <a:t>Vyjádřuje</a:t>
            </a:r>
            <a:r>
              <a:rPr lang="cs-CZ" dirty="0" smtClean="0"/>
              <a:t> často </a:t>
            </a:r>
            <a:r>
              <a:rPr lang="cs-CZ" b="1" dirty="0" smtClean="0">
                <a:solidFill>
                  <a:schemeClr val="accent2"/>
                </a:solidFill>
              </a:rPr>
              <a:t>MNOŽSTVÍ</a:t>
            </a:r>
            <a:r>
              <a:rPr lang="cs-CZ" dirty="0" smtClean="0"/>
              <a:t> (počet)</a:t>
            </a:r>
          </a:p>
          <a:p>
            <a:pPr eaLnBrk="1" hangingPunct="1">
              <a:lnSpc>
                <a:spcPct val="90000"/>
              </a:lnSpc>
              <a:buClr>
                <a:schemeClr val="accent2"/>
              </a:buClr>
            </a:pPr>
            <a:r>
              <a:rPr lang="cs-CZ" dirty="0" err="1" smtClean="0"/>
              <a:t>Kartodiagramy</a:t>
            </a:r>
            <a:r>
              <a:rPr lang="cs-CZ" dirty="0" smtClean="0"/>
              <a:t> / lokalizované diagramy</a:t>
            </a:r>
          </a:p>
          <a:p>
            <a:pPr eaLnBrk="1" hangingPunct="1">
              <a:lnSpc>
                <a:spcPct val="90000"/>
              </a:lnSpc>
              <a:buClr>
                <a:schemeClr val="accent2"/>
              </a:buClr>
            </a:pPr>
            <a:r>
              <a:rPr lang="cs-CZ" dirty="0" smtClean="0"/>
              <a:t>Parametr bodových rastrů a </a:t>
            </a:r>
            <a:r>
              <a:rPr lang="cs-CZ" dirty="0" err="1" smtClean="0"/>
              <a:t>šrafur</a:t>
            </a:r>
            <a:endParaRPr lang="cs-CZ" dirty="0" smtClean="0"/>
          </a:p>
        </p:txBody>
      </p:sp>
      <p:pic>
        <p:nvPicPr>
          <p:cNvPr id="57347" name="Picture 4" descr="velikost"/>
          <p:cNvPicPr>
            <a:picLocks noChangeAspect="1" noChangeArrowheads="1"/>
          </p:cNvPicPr>
          <p:nvPr/>
        </p:nvPicPr>
        <p:blipFill>
          <a:blip r:embed="rId3" cstate="print"/>
          <a:srcRect/>
          <a:stretch>
            <a:fillRect/>
          </a:stretch>
        </p:blipFill>
        <p:spPr bwMode="auto">
          <a:xfrm>
            <a:off x="1857356" y="3071810"/>
            <a:ext cx="5183188" cy="2184400"/>
          </a:xfrm>
          <a:prstGeom prst="rect">
            <a:avLst/>
          </a:prstGeom>
          <a:noFill/>
          <a:ln w="9525">
            <a:noFill/>
            <a:miter lim="800000"/>
            <a:headEnd/>
            <a:tailEnd/>
          </a:ln>
        </p:spPr>
      </p:pic>
      <p:graphicFrame>
        <p:nvGraphicFramePr>
          <p:cNvPr id="5"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914400" y="274638"/>
            <a:ext cx="7772400" cy="582594"/>
          </a:xfrm>
        </p:spPr>
        <p:txBody>
          <a:bodyPr>
            <a:normAutofit/>
          </a:bodyPr>
          <a:lstStyle/>
          <a:p>
            <a:pPr eaLnBrk="1" hangingPunct="1"/>
            <a:r>
              <a:rPr lang="cs-CZ" sz="2400" b="1" dirty="0" smtClean="0">
                <a:solidFill>
                  <a:schemeClr val="tx1"/>
                </a:solidFill>
                <a:latin typeface="Arial" pitchFamily="34" charset="0"/>
                <a:cs typeface="Arial" pitchFamily="34" charset="0"/>
              </a:rPr>
              <a:t>INTENZITA</a:t>
            </a:r>
          </a:p>
        </p:txBody>
      </p:sp>
      <p:sp>
        <p:nvSpPr>
          <p:cNvPr id="59394" name="Rectangle 3"/>
          <p:cNvSpPr>
            <a:spLocks noGrp="1" noChangeArrowheads="1"/>
          </p:cNvSpPr>
          <p:nvPr>
            <p:ph type="body" idx="1"/>
          </p:nvPr>
        </p:nvSpPr>
        <p:spPr>
          <a:xfrm>
            <a:off x="500034" y="1000108"/>
            <a:ext cx="8229600" cy="3268663"/>
          </a:xfrm>
        </p:spPr>
        <p:txBody>
          <a:bodyPr/>
          <a:lstStyle/>
          <a:p>
            <a:pPr eaLnBrk="1" hangingPunct="1">
              <a:buClr>
                <a:schemeClr val="accent2"/>
              </a:buClr>
            </a:pPr>
            <a:r>
              <a:rPr lang="cs-CZ" dirty="0" smtClean="0"/>
              <a:t>Obvykle je používána jako atribut barvy</a:t>
            </a:r>
            <a:endParaRPr lang="cs-CZ" b="1" dirty="0" smtClean="0">
              <a:solidFill>
                <a:schemeClr val="accent2"/>
              </a:solidFill>
            </a:endParaRPr>
          </a:p>
          <a:p>
            <a:pPr eaLnBrk="1" hangingPunct="1">
              <a:buClr>
                <a:schemeClr val="accent2"/>
              </a:buClr>
            </a:pPr>
            <a:r>
              <a:rPr lang="cs-CZ" dirty="0" smtClean="0"/>
              <a:t>Převážně se používá k vyjádření kvantitativních jevů </a:t>
            </a:r>
          </a:p>
          <a:p>
            <a:pPr eaLnBrk="1" hangingPunct="1">
              <a:buClr>
                <a:schemeClr val="accent2"/>
              </a:buClr>
            </a:pPr>
            <a:r>
              <a:rPr lang="cs-CZ" dirty="0" smtClean="0"/>
              <a:t>Je prostředek k vytvoření harmonických barevných škál</a:t>
            </a:r>
          </a:p>
          <a:p>
            <a:pPr eaLnBrk="1" hangingPunct="1">
              <a:buClr>
                <a:schemeClr val="accent2"/>
              </a:buClr>
            </a:pPr>
            <a:r>
              <a:rPr lang="cs-CZ" dirty="0" smtClean="0"/>
              <a:t>Potlačením intenzity v rámci celé škály lze vytvořit vhodný podklad pro nadstavbové téma</a:t>
            </a:r>
          </a:p>
        </p:txBody>
      </p:sp>
      <p:pic>
        <p:nvPicPr>
          <p:cNvPr id="59395" name="Picture 4" descr="zmena_intenzity"/>
          <p:cNvPicPr>
            <a:picLocks noChangeAspect="1" noChangeArrowheads="1"/>
          </p:cNvPicPr>
          <p:nvPr/>
        </p:nvPicPr>
        <p:blipFill>
          <a:blip r:embed="rId3" cstate="print"/>
          <a:srcRect/>
          <a:stretch>
            <a:fillRect/>
          </a:stretch>
        </p:blipFill>
        <p:spPr bwMode="auto">
          <a:xfrm>
            <a:off x="571472" y="3857628"/>
            <a:ext cx="8353425" cy="1428750"/>
          </a:xfrm>
          <a:prstGeom prst="rect">
            <a:avLst/>
          </a:prstGeom>
          <a:noFill/>
          <a:ln w="9525">
            <a:noFill/>
            <a:miter lim="800000"/>
            <a:headEnd/>
            <a:tailEnd/>
          </a:ln>
        </p:spPr>
      </p:pic>
      <p:graphicFrame>
        <p:nvGraphicFramePr>
          <p:cNvPr id="5"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14348" y="500042"/>
            <a:ext cx="8208962" cy="796925"/>
          </a:xfrm>
        </p:spPr>
        <p:txBody>
          <a:bodyPr>
            <a:normAutofit fontScale="90000"/>
          </a:bodyPr>
          <a:lstStyle/>
          <a:p>
            <a:pPr eaLnBrk="1" hangingPunct="1"/>
            <a:r>
              <a:rPr lang="cs-CZ" sz="2800" dirty="0" smtClean="0"/>
              <a:t/>
            </a:r>
            <a:br>
              <a:rPr lang="cs-CZ" sz="2800" dirty="0" smtClean="0"/>
            </a:br>
            <a:r>
              <a:rPr lang="cs-CZ" dirty="0" smtClean="0"/>
              <a:t> </a:t>
            </a:r>
            <a:r>
              <a:rPr lang="cs-CZ" sz="2700" b="1" dirty="0" smtClean="0">
                <a:solidFill>
                  <a:schemeClr val="tx1"/>
                </a:solidFill>
                <a:latin typeface="Arial" pitchFamily="34" charset="0"/>
                <a:cs typeface="Arial" pitchFamily="34" charset="0"/>
              </a:rPr>
              <a:t>BARVA</a:t>
            </a:r>
            <a:r>
              <a:rPr lang="cs-CZ" sz="2800" dirty="0" smtClean="0"/>
              <a:t> </a:t>
            </a:r>
            <a:br>
              <a:rPr lang="cs-CZ" sz="2800" dirty="0" smtClean="0"/>
            </a:br>
            <a:endParaRPr lang="cs-CZ" sz="2800" dirty="0" smtClean="0"/>
          </a:p>
        </p:txBody>
      </p:sp>
      <p:sp>
        <p:nvSpPr>
          <p:cNvPr id="61442" name="Rectangle 3"/>
          <p:cNvSpPr>
            <a:spLocks noGrp="1" noChangeArrowheads="1"/>
          </p:cNvSpPr>
          <p:nvPr>
            <p:ph type="body" sz="half" idx="1"/>
          </p:nvPr>
        </p:nvSpPr>
        <p:spPr>
          <a:xfrm>
            <a:off x="285720" y="1071546"/>
            <a:ext cx="4857784" cy="4967287"/>
          </a:xfrm>
        </p:spPr>
        <p:txBody>
          <a:bodyPr/>
          <a:lstStyle/>
          <a:p>
            <a:pPr eaLnBrk="1" hangingPunct="1">
              <a:buClr>
                <a:schemeClr val="accent2"/>
              </a:buClr>
            </a:pPr>
            <a:r>
              <a:rPr lang="cs-CZ" sz="2000" dirty="0" smtClean="0"/>
              <a:t>Zrak je smysl, který umožňuje vnímat světlo</a:t>
            </a:r>
          </a:p>
          <a:p>
            <a:pPr eaLnBrk="1" hangingPunct="1">
              <a:buClr>
                <a:schemeClr val="accent2"/>
              </a:buClr>
            </a:pPr>
            <a:r>
              <a:rPr lang="cs-CZ" sz="2000" dirty="0" smtClean="0"/>
              <a:t>Člověk vnímá asi 80% všech informací zrakem </a:t>
            </a:r>
          </a:p>
          <a:p>
            <a:pPr eaLnBrk="1" hangingPunct="1">
              <a:buClr>
                <a:schemeClr val="accent2"/>
              </a:buClr>
            </a:pPr>
            <a:r>
              <a:rPr lang="cs-CZ" sz="2000" dirty="0" smtClean="0"/>
              <a:t>Barva je vlastností světla </a:t>
            </a:r>
          </a:p>
          <a:p>
            <a:pPr eaLnBrk="1" hangingPunct="1">
              <a:buClr>
                <a:schemeClr val="accent2"/>
              </a:buClr>
            </a:pPr>
            <a:r>
              <a:rPr lang="cs-CZ" sz="2000" dirty="0" smtClean="0"/>
              <a:t>Vjem barvy je událost vznikající mezi zdrojem světla, objektem a pozorovatelem</a:t>
            </a:r>
          </a:p>
          <a:p>
            <a:pPr eaLnBrk="1" hangingPunct="1">
              <a:buClr>
                <a:schemeClr val="accent2"/>
              </a:buClr>
            </a:pPr>
            <a:r>
              <a:rPr lang="cs-CZ" sz="2000" dirty="0" smtClean="0"/>
              <a:t>Dojde-li ke změně některého ze tří účastníků procesu, změní se i výsledný vjem=&gt; </a:t>
            </a:r>
            <a:r>
              <a:rPr lang="cs-CZ" sz="2000" dirty="0" smtClean="0">
                <a:solidFill>
                  <a:srgbClr val="CC0000"/>
                </a:solidFill>
              </a:rPr>
              <a:t>barva objektu není neměnná</a:t>
            </a:r>
          </a:p>
          <a:p>
            <a:pPr eaLnBrk="1" hangingPunct="1"/>
            <a:endParaRPr lang="cs-CZ" sz="2000" dirty="0" smtClean="0"/>
          </a:p>
          <a:p>
            <a:pPr eaLnBrk="1" hangingPunct="1"/>
            <a:endParaRPr lang="cs-CZ" sz="2000" dirty="0" smtClean="0"/>
          </a:p>
        </p:txBody>
      </p:sp>
      <p:grpSp>
        <p:nvGrpSpPr>
          <p:cNvPr id="2" name="Group 13"/>
          <p:cNvGrpSpPr>
            <a:grpSpLocks/>
          </p:cNvGrpSpPr>
          <p:nvPr/>
        </p:nvGrpSpPr>
        <p:grpSpPr bwMode="auto">
          <a:xfrm>
            <a:off x="5184775" y="1000108"/>
            <a:ext cx="3959225" cy="4398962"/>
            <a:chOff x="3107" y="890"/>
            <a:chExt cx="2494" cy="2771"/>
          </a:xfrm>
        </p:grpSpPr>
        <p:sp>
          <p:nvSpPr>
            <p:cNvPr id="61444" name="AutoShape 5"/>
            <p:cNvSpPr>
              <a:spLocks noChangeArrowheads="1"/>
            </p:cNvSpPr>
            <p:nvPr/>
          </p:nvSpPr>
          <p:spPr bwMode="auto">
            <a:xfrm>
              <a:off x="3107" y="890"/>
              <a:ext cx="998" cy="998"/>
            </a:xfrm>
            <a:prstGeom prst="star16">
              <a:avLst>
                <a:gd name="adj" fmla="val 37500"/>
              </a:avLst>
            </a:prstGeom>
            <a:solidFill>
              <a:srgbClr val="FFFF00"/>
            </a:solidFill>
            <a:ln w="9525">
              <a:noFill/>
              <a:miter lim="800000"/>
              <a:headEnd/>
              <a:tailEnd/>
            </a:ln>
          </p:spPr>
          <p:txBody>
            <a:bodyPr wrap="none" anchor="ctr"/>
            <a:lstStyle/>
            <a:p>
              <a:pPr algn="ctr"/>
              <a:r>
                <a:rPr lang="cs-CZ" sz="1600" b="1">
                  <a:solidFill>
                    <a:srgbClr val="000000"/>
                  </a:solidFill>
                </a:rPr>
                <a:t>ZDROJ</a:t>
              </a:r>
            </a:p>
            <a:p>
              <a:pPr algn="ctr"/>
              <a:r>
                <a:rPr lang="cs-CZ" sz="1600" b="1">
                  <a:solidFill>
                    <a:srgbClr val="000000"/>
                  </a:solidFill>
                </a:rPr>
                <a:t>SVĚTLA</a:t>
              </a:r>
            </a:p>
          </p:txBody>
        </p:sp>
        <p:pic>
          <p:nvPicPr>
            <p:cNvPr id="61445" name="Picture 7" descr="BD18217_"/>
            <p:cNvPicPr>
              <a:picLocks noChangeAspect="1" noChangeArrowheads="1"/>
            </p:cNvPicPr>
            <p:nvPr/>
          </p:nvPicPr>
          <p:blipFill>
            <a:blip r:embed="rId3" cstate="print"/>
            <a:srcRect/>
            <a:stretch>
              <a:fillRect/>
            </a:stretch>
          </p:blipFill>
          <p:spPr bwMode="auto">
            <a:xfrm>
              <a:off x="3334" y="1570"/>
              <a:ext cx="471" cy="681"/>
            </a:xfrm>
            <a:prstGeom prst="rect">
              <a:avLst/>
            </a:prstGeom>
            <a:noFill/>
            <a:ln w="9525">
              <a:noFill/>
              <a:miter lim="800000"/>
              <a:headEnd/>
              <a:tailEnd/>
            </a:ln>
          </p:spPr>
        </p:pic>
        <p:pic>
          <p:nvPicPr>
            <p:cNvPr id="61446" name="Picture 8" descr="BD18253_"/>
            <p:cNvPicPr>
              <a:picLocks noChangeAspect="1" noChangeArrowheads="1"/>
            </p:cNvPicPr>
            <p:nvPr/>
          </p:nvPicPr>
          <p:blipFill>
            <a:blip r:embed="rId4" cstate="print"/>
            <a:srcRect/>
            <a:stretch>
              <a:fillRect/>
            </a:stretch>
          </p:blipFill>
          <p:spPr bwMode="auto">
            <a:xfrm>
              <a:off x="3969" y="2750"/>
              <a:ext cx="664" cy="664"/>
            </a:xfrm>
            <a:prstGeom prst="rect">
              <a:avLst/>
            </a:prstGeom>
            <a:noFill/>
            <a:ln w="9525">
              <a:noFill/>
              <a:miter lim="800000"/>
              <a:headEnd/>
              <a:tailEnd/>
            </a:ln>
          </p:spPr>
        </p:pic>
        <p:sp>
          <p:nvSpPr>
            <p:cNvPr id="61447" name="AutoShape 9"/>
            <p:cNvSpPr>
              <a:spLocks noChangeArrowheads="1"/>
            </p:cNvSpPr>
            <p:nvPr/>
          </p:nvSpPr>
          <p:spPr bwMode="auto">
            <a:xfrm>
              <a:off x="4648" y="1661"/>
              <a:ext cx="681" cy="681"/>
            </a:xfrm>
            <a:prstGeom prst="smileyFace">
              <a:avLst>
                <a:gd name="adj" fmla="val 4653"/>
              </a:avLst>
            </a:prstGeom>
            <a:solidFill>
              <a:srgbClr val="FEEBBA"/>
            </a:solidFill>
            <a:ln w="9525">
              <a:solidFill>
                <a:srgbClr val="000000"/>
              </a:solidFill>
              <a:round/>
              <a:headEnd/>
              <a:tailEnd/>
            </a:ln>
          </p:spPr>
          <p:txBody>
            <a:bodyPr wrap="none" anchor="ctr"/>
            <a:lstStyle/>
            <a:p>
              <a:pPr algn="ctr"/>
              <a:endParaRPr lang="cs-CZ"/>
            </a:p>
          </p:txBody>
        </p:sp>
        <p:sp>
          <p:nvSpPr>
            <p:cNvPr id="61448" name="Text Box 10"/>
            <p:cNvSpPr txBox="1">
              <a:spLocks noChangeArrowheads="1"/>
            </p:cNvSpPr>
            <p:nvPr/>
          </p:nvSpPr>
          <p:spPr bwMode="auto">
            <a:xfrm>
              <a:off x="4422" y="1434"/>
              <a:ext cx="1179" cy="212"/>
            </a:xfrm>
            <a:prstGeom prst="rect">
              <a:avLst/>
            </a:prstGeom>
            <a:noFill/>
            <a:ln w="9525">
              <a:noFill/>
              <a:miter lim="800000"/>
              <a:headEnd/>
              <a:tailEnd/>
            </a:ln>
          </p:spPr>
          <p:txBody>
            <a:bodyPr wrap="none">
              <a:spAutoFit/>
            </a:bodyPr>
            <a:lstStyle/>
            <a:p>
              <a:r>
                <a:rPr lang="cs-CZ" sz="1600" b="1">
                  <a:solidFill>
                    <a:srgbClr val="000000"/>
                  </a:solidFill>
                </a:rPr>
                <a:t>POZOROVATEL</a:t>
              </a:r>
            </a:p>
          </p:txBody>
        </p:sp>
        <p:sp>
          <p:nvSpPr>
            <p:cNvPr id="61449" name="Text Box 11"/>
            <p:cNvSpPr txBox="1">
              <a:spLocks noChangeArrowheads="1"/>
            </p:cNvSpPr>
            <p:nvPr/>
          </p:nvSpPr>
          <p:spPr bwMode="auto">
            <a:xfrm>
              <a:off x="3914" y="3430"/>
              <a:ext cx="735" cy="231"/>
            </a:xfrm>
            <a:prstGeom prst="rect">
              <a:avLst/>
            </a:prstGeom>
            <a:noFill/>
            <a:ln w="9525">
              <a:noFill/>
              <a:miter lim="800000"/>
              <a:headEnd/>
              <a:tailEnd/>
            </a:ln>
          </p:spPr>
          <p:txBody>
            <a:bodyPr wrap="none">
              <a:spAutoFit/>
            </a:bodyPr>
            <a:lstStyle/>
            <a:p>
              <a:r>
                <a:rPr lang="cs-CZ" b="1">
                  <a:solidFill>
                    <a:srgbClr val="000000"/>
                  </a:solidFill>
                </a:rPr>
                <a:t>OBJEKT</a:t>
              </a:r>
            </a:p>
          </p:txBody>
        </p:sp>
        <p:sp>
          <p:nvSpPr>
            <p:cNvPr id="61450" name="AutoShape 12"/>
            <p:cNvSpPr>
              <a:spLocks noChangeArrowheads="1"/>
            </p:cNvSpPr>
            <p:nvPr/>
          </p:nvSpPr>
          <p:spPr bwMode="auto">
            <a:xfrm rot="2587921">
              <a:off x="3696" y="2024"/>
              <a:ext cx="1017" cy="5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20982 h 21600"/>
                <a:gd name="T20" fmla="*/ 1852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242" y="0"/>
                  </a:moveTo>
                  <a:lnTo>
                    <a:pt x="14884" y="7200"/>
                  </a:lnTo>
                  <a:lnTo>
                    <a:pt x="17970" y="7200"/>
                  </a:lnTo>
                  <a:lnTo>
                    <a:pt x="17970" y="20965"/>
                  </a:lnTo>
                  <a:lnTo>
                    <a:pt x="0" y="20965"/>
                  </a:lnTo>
                  <a:lnTo>
                    <a:pt x="0" y="21600"/>
                  </a:lnTo>
                  <a:lnTo>
                    <a:pt x="18514" y="21600"/>
                  </a:lnTo>
                  <a:lnTo>
                    <a:pt x="18514" y="7200"/>
                  </a:lnTo>
                  <a:lnTo>
                    <a:pt x="21600" y="7200"/>
                  </a:lnTo>
                  <a:lnTo>
                    <a:pt x="18242" y="0"/>
                  </a:lnTo>
                  <a:close/>
                </a:path>
              </a:pathLst>
            </a:custGeom>
            <a:solidFill>
              <a:srgbClr val="FF0000"/>
            </a:solidFill>
            <a:ln w="9525">
              <a:solidFill>
                <a:srgbClr val="000000"/>
              </a:solidFill>
              <a:miter lim="800000"/>
              <a:headEnd/>
              <a:tailEnd/>
            </a:ln>
          </p:spPr>
          <p:txBody>
            <a:bodyPr wrap="none" anchor="ctr"/>
            <a:lstStyle/>
            <a:p>
              <a:endParaRPr lang="cs-CZ"/>
            </a:p>
          </p:txBody>
        </p:sp>
      </p:grpSp>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descr="parametry_sraf"/>
          <p:cNvPicPr>
            <a:picLocks noGrp="1" noChangeAspect="1" noChangeArrowheads="1"/>
          </p:cNvPicPr>
          <p:nvPr>
            <p:ph sz="half" idx="2"/>
          </p:nvPr>
        </p:nvPicPr>
        <p:blipFill>
          <a:blip r:embed="rId3" cstate="print"/>
          <a:srcRect/>
          <a:stretch>
            <a:fillRect/>
          </a:stretch>
        </p:blipFill>
        <p:spPr>
          <a:xfrm>
            <a:off x="4143372" y="2500306"/>
            <a:ext cx="4427537" cy="3149600"/>
          </a:xfrm>
        </p:spPr>
      </p:pic>
      <p:sp>
        <p:nvSpPr>
          <p:cNvPr id="200707" name="Rectangle 3"/>
          <p:cNvSpPr>
            <a:spLocks noGrp="1" noChangeArrowheads="1"/>
          </p:cNvSpPr>
          <p:nvPr>
            <p:ph type="title"/>
          </p:nvPr>
        </p:nvSpPr>
        <p:spPr>
          <a:xfrm>
            <a:off x="1071538" y="-357214"/>
            <a:ext cx="7570787" cy="1084262"/>
          </a:xfrm>
        </p:spPr>
        <p:txBody>
          <a:bodyPr>
            <a:normAutofit/>
          </a:bodyPr>
          <a:lstStyle/>
          <a:p>
            <a:pPr eaLnBrk="1" hangingPunct="1"/>
            <a:r>
              <a:rPr lang="cs-CZ" sz="2400" b="1" dirty="0" smtClean="0">
                <a:solidFill>
                  <a:schemeClr val="tx1"/>
                </a:solidFill>
                <a:latin typeface="Arial" pitchFamily="34" charset="0"/>
                <a:cs typeface="Arial" pitchFamily="34" charset="0"/>
              </a:rPr>
              <a:t>TEXTURY, ŠRAFURY</a:t>
            </a:r>
          </a:p>
        </p:txBody>
      </p:sp>
      <p:sp>
        <p:nvSpPr>
          <p:cNvPr id="132099" name="Rectangle 4"/>
          <p:cNvSpPr>
            <a:spLocks noGrp="1" noChangeArrowheads="1"/>
          </p:cNvSpPr>
          <p:nvPr>
            <p:ph type="body" sz="half" idx="1"/>
          </p:nvPr>
        </p:nvSpPr>
        <p:spPr>
          <a:xfrm>
            <a:off x="285720" y="642918"/>
            <a:ext cx="7931150" cy="4997450"/>
          </a:xfrm>
        </p:spPr>
        <p:txBody>
          <a:bodyPr/>
          <a:lstStyle/>
          <a:p>
            <a:pPr eaLnBrk="1" hangingPunct="1"/>
            <a:r>
              <a:rPr lang="cs-CZ" b="0" dirty="0" smtClean="0"/>
              <a:t>Specifická skupina textur použitých pro vyjádření plochy</a:t>
            </a:r>
          </a:p>
          <a:p>
            <a:pPr eaLnBrk="1" hangingPunct="1"/>
            <a:r>
              <a:rPr lang="cs-CZ" b="0" dirty="0" smtClean="0"/>
              <a:t>Nejběžněji používané textury u kartogramů</a:t>
            </a:r>
          </a:p>
          <a:p>
            <a:pPr eaLnBrk="1" hangingPunct="1"/>
            <a:r>
              <a:rPr lang="cs-CZ" b="0" dirty="0" smtClean="0"/>
              <a:t>Kvalitativní x kvantitativní charakteristiky</a:t>
            </a:r>
          </a:p>
          <a:p>
            <a:pPr eaLnBrk="1" hangingPunct="1"/>
            <a:r>
              <a:rPr lang="cs-CZ" b="0" dirty="0" smtClean="0"/>
              <a:t>Textury s pravidelným rozložením znaku</a:t>
            </a:r>
          </a:p>
          <a:p>
            <a:pPr eaLnBrk="1" hangingPunct="1"/>
            <a:r>
              <a:rPr lang="cs-CZ" b="0" u="sng" dirty="0" smtClean="0"/>
              <a:t>Základní parametry</a:t>
            </a:r>
            <a:r>
              <a:rPr lang="cs-CZ" b="0" dirty="0" smtClean="0"/>
              <a:t>:</a:t>
            </a:r>
          </a:p>
          <a:p>
            <a:pPr lvl="1" eaLnBrk="1" hangingPunct="1"/>
            <a:r>
              <a:rPr lang="cs-CZ" b="1" dirty="0" smtClean="0"/>
              <a:t>Rozteč čar (šraf)</a:t>
            </a:r>
          </a:p>
          <a:p>
            <a:pPr lvl="1" eaLnBrk="1" hangingPunct="1"/>
            <a:r>
              <a:rPr lang="cs-CZ" b="1" dirty="0" smtClean="0"/>
              <a:t>Síla čáry</a:t>
            </a:r>
          </a:p>
          <a:p>
            <a:pPr lvl="1" eaLnBrk="1" hangingPunct="1"/>
            <a:r>
              <a:rPr lang="cs-CZ" b="1" dirty="0" smtClean="0"/>
              <a:t>Úhel natočení čar</a:t>
            </a:r>
          </a:p>
          <a:p>
            <a:pPr lvl="1" eaLnBrk="1" hangingPunct="1"/>
            <a:r>
              <a:rPr lang="cs-CZ" b="1" dirty="0" smtClean="0"/>
              <a:t>Barva čáry</a:t>
            </a:r>
          </a:p>
          <a:p>
            <a:pPr lvl="1" eaLnBrk="1" hangingPunct="1"/>
            <a:r>
              <a:rPr lang="cs-CZ" b="1" dirty="0" smtClean="0"/>
              <a:t>Typ čáry</a:t>
            </a:r>
          </a:p>
        </p:txBody>
      </p:sp>
      <p:graphicFrame>
        <p:nvGraphicFramePr>
          <p:cNvPr id="5"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sz="half" idx="1"/>
          </p:nvPr>
        </p:nvSpPr>
        <p:spPr>
          <a:xfrm>
            <a:off x="357158" y="642918"/>
            <a:ext cx="8507413" cy="2189162"/>
          </a:xfrm>
        </p:spPr>
        <p:txBody>
          <a:bodyPr>
            <a:normAutofit/>
          </a:bodyPr>
          <a:lstStyle/>
          <a:p>
            <a:pPr eaLnBrk="1" hangingPunct="1"/>
            <a:r>
              <a:rPr lang="cs-CZ" sz="2400" dirty="0" smtClean="0">
                <a:latin typeface="Arial" pitchFamily="34" charset="0"/>
                <a:cs typeface="Arial" pitchFamily="34" charset="0"/>
              </a:rPr>
              <a:t>Použité v ploše nejvíce snižují čitelnost popisů na mapách</a:t>
            </a:r>
          </a:p>
          <a:p>
            <a:pPr eaLnBrk="1" hangingPunct="1"/>
            <a:r>
              <a:rPr lang="cs-CZ" sz="2400" dirty="0" smtClean="0">
                <a:latin typeface="Arial" pitchFamily="34" charset="0"/>
                <a:cs typeface="Arial" pitchFamily="34" charset="0"/>
              </a:rPr>
              <a:t>Umožňují </a:t>
            </a:r>
            <a:r>
              <a:rPr lang="cs-CZ" sz="2400" dirty="0" err="1" smtClean="0">
                <a:latin typeface="Arial" pitchFamily="34" charset="0"/>
                <a:cs typeface="Arial" pitchFamily="34" charset="0"/>
              </a:rPr>
              <a:t>vícevrstevnost</a:t>
            </a:r>
            <a:r>
              <a:rPr lang="cs-CZ" sz="2400" dirty="0" smtClean="0">
                <a:latin typeface="Arial" pitchFamily="34" charset="0"/>
                <a:cs typeface="Arial" pitchFamily="34" charset="0"/>
              </a:rPr>
              <a:t> plošné informace</a:t>
            </a:r>
          </a:p>
          <a:p>
            <a:pPr eaLnBrk="1" hangingPunct="1"/>
            <a:r>
              <a:rPr lang="cs-CZ" sz="2400" dirty="0" smtClean="0">
                <a:latin typeface="Arial" pitchFamily="34" charset="0"/>
                <a:cs typeface="Arial" pitchFamily="34" charset="0"/>
              </a:rPr>
              <a:t>Mohou zastoupit barvu</a:t>
            </a:r>
          </a:p>
          <a:p>
            <a:pPr eaLnBrk="1" hangingPunct="1"/>
            <a:r>
              <a:rPr lang="cs-CZ" sz="2400" dirty="0" smtClean="0">
                <a:latin typeface="Arial" pitchFamily="34" charset="0"/>
                <a:cs typeface="Arial" pitchFamily="34" charset="0"/>
              </a:rPr>
              <a:t>Textura ploch x linií x bodů</a:t>
            </a:r>
          </a:p>
        </p:txBody>
      </p:sp>
      <p:pic>
        <p:nvPicPr>
          <p:cNvPr id="130051" name="Picture 4" descr="textury_ukazky_illu"/>
          <p:cNvPicPr>
            <a:picLocks noGrp="1" noChangeAspect="1" noChangeArrowheads="1"/>
          </p:cNvPicPr>
          <p:nvPr>
            <p:ph sz="half" idx="2"/>
          </p:nvPr>
        </p:nvPicPr>
        <p:blipFill>
          <a:blip r:embed="rId3" cstate="print"/>
          <a:srcRect/>
          <a:stretch>
            <a:fillRect/>
          </a:stretch>
        </p:blipFill>
        <p:spPr>
          <a:xfrm>
            <a:off x="0" y="2357430"/>
            <a:ext cx="8893175" cy="3262313"/>
          </a:xfrm>
        </p:spPr>
      </p:pic>
      <p:sp>
        <p:nvSpPr>
          <p:cNvPr id="5" name="Rectangle 3"/>
          <p:cNvSpPr txBox="1">
            <a:spLocks noChangeArrowheads="1"/>
          </p:cNvSpPr>
          <p:nvPr/>
        </p:nvSpPr>
        <p:spPr>
          <a:xfrm>
            <a:off x="1071538" y="-357214"/>
            <a:ext cx="7570787" cy="10842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TEXTURY, ŠRAFURY</a:t>
            </a:r>
          </a:p>
        </p:txBody>
      </p:sp>
      <p:graphicFrame>
        <p:nvGraphicFramePr>
          <p:cNvPr id="7"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bdélník 8"/>
          <p:cNvSpPr/>
          <p:nvPr/>
        </p:nvSpPr>
        <p:spPr>
          <a:xfrm>
            <a:off x="500034" y="0"/>
            <a:ext cx="7858180" cy="2677656"/>
          </a:xfrm>
          <a:prstGeom prst="rect">
            <a:avLst/>
          </a:prstGeom>
        </p:spPr>
        <p:txBody>
          <a:bodyPr wrap="square">
            <a:spAutoFit/>
          </a:bodyPr>
          <a:lstStyle/>
          <a:p>
            <a:r>
              <a:rPr lang="cs-CZ" sz="2400" b="1" dirty="0" smtClean="0">
                <a:solidFill>
                  <a:srgbClr val="000000"/>
                </a:solidFill>
                <a:latin typeface="Arial" pitchFamily="34" charset="0"/>
                <a:ea typeface="Calibri" pitchFamily="34" charset="0"/>
                <a:cs typeface="Arial" pitchFamily="34" charset="0"/>
              </a:rPr>
              <a:t>Sémiologie (sémiotika)</a:t>
            </a:r>
          </a:p>
          <a:p>
            <a:endParaRPr lang="cs-CZ" sz="2400" b="1" dirty="0" smtClean="0">
              <a:solidFill>
                <a:srgbClr val="000000"/>
              </a:solidFill>
              <a:latin typeface="Arial" pitchFamily="34" charset="0"/>
              <a:ea typeface="Calibri" pitchFamily="34" charset="0"/>
              <a:cs typeface="Arial" pitchFamily="34" charset="0"/>
            </a:endParaRPr>
          </a:p>
          <a:p>
            <a:pPr>
              <a:buClr>
                <a:schemeClr val="accent2"/>
              </a:buClr>
              <a:buSzPct val="130000"/>
              <a:buFont typeface="Arial" pitchFamily="34" charset="0"/>
              <a:buChar char="•"/>
            </a:pPr>
            <a:r>
              <a:rPr lang="cs-CZ" sz="2400" dirty="0" smtClean="0"/>
              <a:t>Nauka o znakových systémech a jejich významech </a:t>
            </a:r>
          </a:p>
          <a:p>
            <a:pPr>
              <a:buClr>
                <a:schemeClr val="accent2"/>
              </a:buClr>
              <a:buSzPct val="130000"/>
              <a:buFont typeface="Arial" pitchFamily="34" charset="0"/>
              <a:buChar char="•"/>
            </a:pPr>
            <a:r>
              <a:rPr lang="cs-CZ" sz="2400" dirty="0" smtClean="0"/>
              <a:t>Základní znakový systém – abecedy</a:t>
            </a:r>
          </a:p>
          <a:p>
            <a:pPr>
              <a:buClr>
                <a:schemeClr val="accent2"/>
              </a:buClr>
              <a:buSzPct val="130000"/>
              <a:buFont typeface="Arial" pitchFamily="34" charset="0"/>
              <a:buChar char="•"/>
            </a:pPr>
            <a:r>
              <a:rPr lang="cs-CZ" sz="2400" dirty="0" smtClean="0"/>
              <a:t>Piktogramy, </a:t>
            </a:r>
            <a:r>
              <a:rPr lang="cs-CZ" sz="2400" dirty="0" err="1" smtClean="0"/>
              <a:t>idiogramy</a:t>
            </a:r>
            <a:r>
              <a:rPr lang="cs-CZ" sz="2400" dirty="0" smtClean="0"/>
              <a:t> </a:t>
            </a:r>
          </a:p>
          <a:p>
            <a:pPr>
              <a:buClr>
                <a:schemeClr val="accent2"/>
              </a:buClr>
              <a:buSzPct val="130000"/>
              <a:buFont typeface="Arial" pitchFamily="34" charset="0"/>
              <a:buChar char="•"/>
            </a:pPr>
            <a:r>
              <a:rPr lang="cs-CZ" sz="2400" dirty="0" smtClean="0"/>
              <a:t>Náboženské systémy</a:t>
            </a:r>
          </a:p>
          <a:p>
            <a:pPr>
              <a:buClr>
                <a:schemeClr val="accent2"/>
              </a:buClr>
              <a:buSzPct val="130000"/>
              <a:buFont typeface="Arial" pitchFamily="34" charset="0"/>
              <a:buChar char="•"/>
            </a:pPr>
            <a:r>
              <a:rPr lang="cs-CZ" sz="2400" dirty="0" smtClean="0"/>
              <a:t>Znakové systémy her</a:t>
            </a:r>
          </a:p>
        </p:txBody>
      </p:sp>
      <p:pic>
        <p:nvPicPr>
          <p:cNvPr id="1026" name="Picture 2"/>
          <p:cNvPicPr>
            <a:picLocks noChangeAspect="1" noChangeArrowheads="1"/>
          </p:cNvPicPr>
          <p:nvPr/>
        </p:nvPicPr>
        <p:blipFill>
          <a:blip r:embed="rId7" cstate="print"/>
          <a:srcRect/>
          <a:stretch>
            <a:fillRect/>
          </a:stretch>
        </p:blipFill>
        <p:spPr bwMode="auto">
          <a:xfrm>
            <a:off x="6500826" y="1500174"/>
            <a:ext cx="1785950" cy="2127186"/>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cstate="print"/>
          <a:srcRect/>
          <a:stretch>
            <a:fillRect/>
          </a:stretch>
        </p:blipFill>
        <p:spPr bwMode="auto">
          <a:xfrm>
            <a:off x="0" y="2714620"/>
            <a:ext cx="4641833" cy="2698740"/>
          </a:xfrm>
          <a:prstGeom prst="rect">
            <a:avLst/>
          </a:prstGeom>
          <a:noFill/>
          <a:ln w="9525">
            <a:noFill/>
            <a:miter lim="800000"/>
            <a:headEnd/>
            <a:tailEnd/>
          </a:ln>
          <a:effectLst/>
        </p:spPr>
      </p:pic>
      <p:sp>
        <p:nvSpPr>
          <p:cNvPr id="10" name="Obdélník 9"/>
          <p:cNvSpPr/>
          <p:nvPr/>
        </p:nvSpPr>
        <p:spPr>
          <a:xfrm>
            <a:off x="5429256" y="3786190"/>
            <a:ext cx="3286148" cy="646331"/>
          </a:xfrm>
          <a:prstGeom prst="rect">
            <a:avLst/>
          </a:prstGeom>
        </p:spPr>
        <p:txBody>
          <a:bodyPr wrap="square">
            <a:spAutoFit/>
          </a:bodyPr>
          <a:lstStyle/>
          <a:p>
            <a:r>
              <a:rPr lang="cs-CZ" b="1" i="1" dirty="0" smtClean="0">
                <a:solidFill>
                  <a:prstClr val="black"/>
                </a:solidFill>
              </a:rPr>
              <a:t>Zakladatel  sémiologie Charles </a:t>
            </a:r>
            <a:r>
              <a:rPr lang="cs-CZ" b="1" i="1" dirty="0" err="1" smtClean="0">
                <a:solidFill>
                  <a:prstClr val="black"/>
                </a:solidFill>
              </a:rPr>
              <a:t>Peirce</a:t>
            </a:r>
            <a:r>
              <a:rPr lang="cs-CZ" b="1" i="1" dirty="0" smtClean="0">
                <a:solidFill>
                  <a:prstClr val="black"/>
                </a:solidFill>
              </a:rPr>
              <a:t> (1839-1914)</a:t>
            </a:r>
            <a:endParaRPr lang="cs-CZ" dirty="0"/>
          </a:p>
        </p:txBody>
      </p:sp>
      <p:pic>
        <p:nvPicPr>
          <p:cNvPr id="1029" name="Picture 5" descr="G:\MU - zima 2016\4Prednaska\pitogramy.png"/>
          <p:cNvPicPr>
            <a:picLocks noChangeAspect="1" noChangeArrowheads="1"/>
          </p:cNvPicPr>
          <p:nvPr/>
        </p:nvPicPr>
        <p:blipFill>
          <a:blip r:embed="rId9" cstate="print"/>
          <a:srcRect/>
          <a:stretch>
            <a:fillRect/>
          </a:stretch>
        </p:blipFill>
        <p:spPr bwMode="auto">
          <a:xfrm>
            <a:off x="1714480" y="2643182"/>
            <a:ext cx="3240090" cy="3240090"/>
          </a:xfrm>
          <a:prstGeom prst="rect">
            <a:avLst/>
          </a:prstGeom>
          <a:noFill/>
        </p:spPr>
      </p:pic>
      <p:sp>
        <p:nvSpPr>
          <p:cNvPr id="16" name="Obdélník 15"/>
          <p:cNvSpPr/>
          <p:nvPr/>
        </p:nvSpPr>
        <p:spPr>
          <a:xfrm>
            <a:off x="5357818" y="4572008"/>
            <a:ext cx="3286148" cy="1200329"/>
          </a:xfrm>
          <a:prstGeom prst="rect">
            <a:avLst/>
          </a:prstGeom>
        </p:spPr>
        <p:txBody>
          <a:bodyPr wrap="square">
            <a:spAutoFit/>
          </a:bodyPr>
          <a:lstStyle/>
          <a:p>
            <a:pPr algn="ctr"/>
            <a:r>
              <a:rPr lang="cs-CZ" sz="2400" b="1" i="1" dirty="0" smtClean="0">
                <a:solidFill>
                  <a:srgbClr val="FF0000"/>
                </a:solidFill>
              </a:rPr>
              <a:t>Která je celosvětově nejznámější rozsáhlá znaková sada?</a:t>
            </a:r>
            <a:endParaRPr lang="cs-CZ" sz="24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3" descr="Obr27"/>
          <p:cNvPicPr>
            <a:picLocks noGrp="1" noChangeAspect="1" noChangeArrowheads="1"/>
          </p:cNvPicPr>
          <p:nvPr>
            <p:ph sz="half" idx="1"/>
          </p:nvPr>
        </p:nvPicPr>
        <p:blipFill>
          <a:blip r:embed="rId3" cstate="print"/>
          <a:srcRect/>
          <a:stretch>
            <a:fillRect/>
          </a:stretch>
        </p:blipFill>
        <p:spPr>
          <a:xfrm>
            <a:off x="3428992" y="4000504"/>
            <a:ext cx="4714908" cy="1505402"/>
          </a:xfrm>
          <a:noFill/>
        </p:spPr>
      </p:pic>
      <p:pic>
        <p:nvPicPr>
          <p:cNvPr id="136195" name="Picture 4" descr="parametrizace_srafury"/>
          <p:cNvPicPr>
            <a:picLocks noGrp="1" noChangeAspect="1" noChangeArrowheads="1"/>
          </p:cNvPicPr>
          <p:nvPr>
            <p:ph sz="half" idx="2"/>
          </p:nvPr>
        </p:nvPicPr>
        <p:blipFill>
          <a:blip r:embed="rId4" cstate="print"/>
          <a:srcRect/>
          <a:stretch>
            <a:fillRect/>
          </a:stretch>
        </p:blipFill>
        <p:spPr>
          <a:xfrm>
            <a:off x="1285852" y="1285860"/>
            <a:ext cx="7554654" cy="2214578"/>
          </a:xfrm>
        </p:spPr>
      </p:pic>
      <p:sp>
        <p:nvSpPr>
          <p:cNvPr id="136196" name="Text Box 5"/>
          <p:cNvSpPr txBox="1">
            <a:spLocks noChangeArrowheads="1"/>
          </p:cNvSpPr>
          <p:nvPr/>
        </p:nvSpPr>
        <p:spPr bwMode="auto">
          <a:xfrm>
            <a:off x="214282" y="785794"/>
            <a:ext cx="3702050" cy="366713"/>
          </a:xfrm>
          <a:prstGeom prst="rect">
            <a:avLst/>
          </a:prstGeom>
          <a:noFill/>
          <a:ln w="9525">
            <a:noFill/>
            <a:miter lim="800000"/>
            <a:headEnd/>
            <a:tailEnd/>
          </a:ln>
        </p:spPr>
        <p:txBody>
          <a:bodyPr wrap="none">
            <a:spAutoFit/>
          </a:bodyPr>
          <a:lstStyle/>
          <a:p>
            <a:r>
              <a:rPr lang="cs-CZ" dirty="0">
                <a:solidFill>
                  <a:srgbClr val="000000"/>
                </a:solidFill>
              </a:rPr>
              <a:t>Příklady parametrizace </a:t>
            </a:r>
            <a:r>
              <a:rPr lang="cs-CZ" dirty="0" err="1">
                <a:solidFill>
                  <a:srgbClr val="000000"/>
                </a:solidFill>
              </a:rPr>
              <a:t>šrafury</a:t>
            </a:r>
            <a:endParaRPr lang="cs-CZ" dirty="0">
              <a:solidFill>
                <a:srgbClr val="000000"/>
              </a:solidFill>
            </a:endParaRPr>
          </a:p>
        </p:txBody>
      </p:sp>
      <p:sp>
        <p:nvSpPr>
          <p:cNvPr id="136197" name="Text Box 6"/>
          <p:cNvSpPr txBox="1">
            <a:spLocks noChangeArrowheads="1"/>
          </p:cNvSpPr>
          <p:nvPr/>
        </p:nvSpPr>
        <p:spPr bwMode="auto">
          <a:xfrm>
            <a:off x="179388" y="3500438"/>
            <a:ext cx="8964612" cy="641350"/>
          </a:xfrm>
          <a:prstGeom prst="rect">
            <a:avLst/>
          </a:prstGeom>
          <a:noFill/>
          <a:ln w="9525">
            <a:noFill/>
            <a:miter lim="800000"/>
            <a:headEnd/>
            <a:tailEnd/>
          </a:ln>
        </p:spPr>
        <p:txBody>
          <a:bodyPr>
            <a:spAutoFit/>
          </a:bodyPr>
          <a:lstStyle/>
          <a:p>
            <a:r>
              <a:rPr lang="cs-CZ" dirty="0">
                <a:solidFill>
                  <a:srgbClr val="000000"/>
                </a:solidFill>
              </a:rPr>
              <a:t>Příklady interakce barva pozadí / barva </a:t>
            </a:r>
            <a:r>
              <a:rPr lang="cs-CZ" dirty="0" err="1">
                <a:solidFill>
                  <a:srgbClr val="000000"/>
                </a:solidFill>
              </a:rPr>
              <a:t>šrafury</a:t>
            </a:r>
            <a:r>
              <a:rPr lang="cs-CZ" dirty="0">
                <a:solidFill>
                  <a:srgbClr val="000000"/>
                </a:solidFill>
              </a:rPr>
              <a:t> při </a:t>
            </a:r>
            <a:r>
              <a:rPr lang="cs-CZ" dirty="0" err="1">
                <a:solidFill>
                  <a:srgbClr val="000000"/>
                </a:solidFill>
              </a:rPr>
              <a:t>tlouštce</a:t>
            </a:r>
            <a:r>
              <a:rPr lang="cs-CZ" dirty="0">
                <a:solidFill>
                  <a:srgbClr val="000000"/>
                </a:solidFill>
              </a:rPr>
              <a:t> čáry 0,35mm</a:t>
            </a:r>
          </a:p>
          <a:p>
            <a:r>
              <a:rPr lang="cs-CZ" dirty="0">
                <a:solidFill>
                  <a:srgbClr val="000000"/>
                </a:solidFill>
              </a:rPr>
              <a:t>Tj. jeden typografický bod)</a:t>
            </a:r>
          </a:p>
        </p:txBody>
      </p:sp>
      <p:graphicFrame>
        <p:nvGraphicFramePr>
          <p:cNvPr id="7"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3"/>
          <p:cNvSpPr txBox="1">
            <a:spLocks noChangeArrowheads="1"/>
          </p:cNvSpPr>
          <p:nvPr/>
        </p:nvSpPr>
        <p:spPr>
          <a:xfrm>
            <a:off x="1071538" y="-357214"/>
            <a:ext cx="7570787" cy="10842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TEXTURY, ŠRAFURY</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descr="krizene_srafury"/>
          <p:cNvPicPr>
            <a:picLocks noGrp="1" noChangeAspect="1" noChangeArrowheads="1"/>
          </p:cNvPicPr>
          <p:nvPr>
            <p:ph sz="quarter" idx="2"/>
          </p:nvPr>
        </p:nvPicPr>
        <p:blipFill>
          <a:blip r:embed="rId3" cstate="print"/>
          <a:srcRect/>
          <a:stretch>
            <a:fillRect/>
          </a:stretch>
        </p:blipFill>
        <p:spPr>
          <a:xfrm>
            <a:off x="785786" y="4000504"/>
            <a:ext cx="7775575" cy="1601787"/>
          </a:xfrm>
        </p:spPr>
      </p:pic>
      <p:pic>
        <p:nvPicPr>
          <p:cNvPr id="138242" name="Picture 3" descr="gradace_srafur"/>
          <p:cNvPicPr>
            <a:picLocks noGrp="1" noChangeAspect="1" noChangeArrowheads="1"/>
          </p:cNvPicPr>
          <p:nvPr>
            <p:ph sz="quarter" idx="3"/>
          </p:nvPr>
        </p:nvPicPr>
        <p:blipFill>
          <a:blip r:embed="rId4" cstate="print"/>
          <a:srcRect/>
          <a:stretch>
            <a:fillRect/>
          </a:stretch>
        </p:blipFill>
        <p:spPr>
          <a:xfrm>
            <a:off x="785786" y="2285992"/>
            <a:ext cx="7704138" cy="1117600"/>
          </a:xfrm>
        </p:spPr>
      </p:pic>
      <p:sp>
        <p:nvSpPr>
          <p:cNvPr id="138244" name="Rectangle 5"/>
          <p:cNvSpPr>
            <a:spLocks noGrp="1" noChangeArrowheads="1"/>
          </p:cNvSpPr>
          <p:nvPr>
            <p:ph type="body" sz="half" idx="1"/>
          </p:nvPr>
        </p:nvSpPr>
        <p:spPr>
          <a:xfrm>
            <a:off x="428596" y="857232"/>
            <a:ext cx="8002588" cy="1500198"/>
          </a:xfrm>
        </p:spPr>
        <p:txBody>
          <a:bodyPr/>
          <a:lstStyle/>
          <a:p>
            <a:pPr eaLnBrk="1" hangingPunct="1">
              <a:buClr>
                <a:schemeClr val="accent2"/>
              </a:buClr>
            </a:pPr>
            <a:r>
              <a:rPr lang="cs-CZ" dirty="0" smtClean="0">
                <a:latin typeface="Arial" pitchFamily="34" charset="0"/>
                <a:cs typeface="Arial" pitchFamily="34" charset="0"/>
              </a:rPr>
              <a:t>Typ čáry – „textura textury</a:t>
            </a:r>
            <a:r>
              <a:rPr lang="ja-JP" altLang="cs-CZ" dirty="0" smtClean="0">
                <a:latin typeface="Arial" pitchFamily="34" charset="0"/>
                <a:cs typeface="Arial" pitchFamily="34" charset="0"/>
              </a:rPr>
              <a:t>“</a:t>
            </a:r>
            <a:endParaRPr lang="cs-CZ" altLang="ja-JP" dirty="0" smtClean="0">
              <a:latin typeface="Arial" pitchFamily="34" charset="0"/>
              <a:cs typeface="Arial" pitchFamily="34" charset="0"/>
            </a:endParaRPr>
          </a:p>
          <a:p>
            <a:pPr eaLnBrk="1" hangingPunct="1">
              <a:buClr>
                <a:schemeClr val="accent2"/>
              </a:buClr>
            </a:pPr>
            <a:r>
              <a:rPr lang="cs-CZ" dirty="0" smtClean="0">
                <a:latin typeface="Arial" pitchFamily="34" charset="0"/>
                <a:cs typeface="Arial" pitchFamily="34" charset="0"/>
              </a:rPr>
              <a:t>Nejobvyklejší jsou plné čáry</a:t>
            </a:r>
          </a:p>
          <a:p>
            <a:pPr eaLnBrk="1" hangingPunct="1">
              <a:buClr>
                <a:schemeClr val="accent2"/>
              </a:buClr>
            </a:pPr>
            <a:r>
              <a:rPr lang="cs-CZ" dirty="0" smtClean="0">
                <a:latin typeface="Arial" pitchFamily="34" charset="0"/>
                <a:cs typeface="Arial" pitchFamily="34" charset="0"/>
              </a:rPr>
              <a:t>Zvýraznění extrémů</a:t>
            </a:r>
          </a:p>
        </p:txBody>
      </p:sp>
      <p:sp>
        <p:nvSpPr>
          <p:cNvPr id="138245" name="Text Box 6"/>
          <p:cNvSpPr txBox="1">
            <a:spLocks noChangeArrowheads="1"/>
          </p:cNvSpPr>
          <p:nvPr/>
        </p:nvSpPr>
        <p:spPr bwMode="auto">
          <a:xfrm>
            <a:off x="500034" y="3500438"/>
            <a:ext cx="4248150" cy="492443"/>
          </a:xfrm>
          <a:prstGeom prst="rect">
            <a:avLst/>
          </a:prstGeom>
          <a:noFill/>
          <a:ln w="9525">
            <a:noFill/>
            <a:miter lim="800000"/>
            <a:headEnd/>
            <a:tailEnd/>
          </a:ln>
        </p:spPr>
        <p:txBody>
          <a:bodyPr>
            <a:spAutoFit/>
          </a:bodyPr>
          <a:lstStyle/>
          <a:p>
            <a:pPr marL="274320" indent="-274320">
              <a:spcBef>
                <a:spcPts val="580"/>
              </a:spcBef>
              <a:buClr>
                <a:schemeClr val="accent2"/>
              </a:buClr>
              <a:buSzPct val="85000"/>
              <a:buFont typeface="Wingdings 2"/>
              <a:buChar char=""/>
            </a:pPr>
            <a:r>
              <a:rPr lang="cs-CZ" sz="2600" dirty="0" smtClean="0">
                <a:latin typeface="Arial" pitchFamily="34" charset="0"/>
                <a:cs typeface="Arial" pitchFamily="34" charset="0"/>
              </a:rPr>
              <a:t> Křížené </a:t>
            </a:r>
            <a:r>
              <a:rPr lang="cs-CZ" sz="2600" dirty="0" err="1" smtClean="0">
                <a:latin typeface="Arial" pitchFamily="34" charset="0"/>
                <a:cs typeface="Arial" pitchFamily="34" charset="0"/>
              </a:rPr>
              <a:t>šrafury</a:t>
            </a:r>
            <a:endParaRPr lang="cs-CZ" sz="2600" dirty="0" smtClean="0">
              <a:latin typeface="Arial" pitchFamily="34" charset="0"/>
              <a:cs typeface="Arial" pitchFamily="34" charset="0"/>
            </a:endParaRPr>
          </a:p>
        </p:txBody>
      </p:sp>
      <p:graphicFrame>
        <p:nvGraphicFramePr>
          <p:cNvPr id="7"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3"/>
          <p:cNvSpPr txBox="1">
            <a:spLocks noChangeArrowheads="1"/>
          </p:cNvSpPr>
          <p:nvPr/>
        </p:nvSpPr>
        <p:spPr>
          <a:xfrm>
            <a:off x="1071538" y="-357214"/>
            <a:ext cx="7570787" cy="10842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TEXTURY, ŠRAFURY</a:t>
            </a:r>
            <a:endParaRPr kumimoji="0" lang="cs-CZ"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descr="bodovy_rastr"/>
          <p:cNvPicPr>
            <a:picLocks noGrp="1" noChangeAspect="1" noChangeArrowheads="1"/>
          </p:cNvPicPr>
          <p:nvPr>
            <p:ph sz="quarter" idx="2"/>
          </p:nvPr>
        </p:nvPicPr>
        <p:blipFill>
          <a:blip r:embed="rId3" cstate="print"/>
          <a:srcRect/>
          <a:stretch>
            <a:fillRect/>
          </a:stretch>
        </p:blipFill>
        <p:spPr>
          <a:xfrm>
            <a:off x="571472" y="1357298"/>
            <a:ext cx="8291512" cy="1343025"/>
          </a:xfrm>
        </p:spPr>
      </p:pic>
      <p:pic>
        <p:nvPicPr>
          <p:cNvPr id="144386" name="Picture 3" descr="zmena_intenzity"/>
          <p:cNvPicPr>
            <a:picLocks noGrp="1" noChangeAspect="1" noChangeArrowheads="1"/>
          </p:cNvPicPr>
          <p:nvPr>
            <p:ph sz="quarter" idx="3"/>
          </p:nvPr>
        </p:nvPicPr>
        <p:blipFill>
          <a:blip r:embed="rId4" cstate="print"/>
          <a:srcRect/>
          <a:stretch>
            <a:fillRect/>
          </a:stretch>
        </p:blipFill>
        <p:spPr>
          <a:xfrm>
            <a:off x="571472" y="4071942"/>
            <a:ext cx="8353425" cy="1428750"/>
          </a:xfrm>
        </p:spPr>
      </p:pic>
      <p:sp>
        <p:nvSpPr>
          <p:cNvPr id="212996" name="Rectangle 4"/>
          <p:cNvSpPr>
            <a:spLocks noGrp="1" noChangeArrowheads="1"/>
          </p:cNvSpPr>
          <p:nvPr>
            <p:ph type="title"/>
          </p:nvPr>
        </p:nvSpPr>
        <p:spPr>
          <a:xfrm>
            <a:off x="1116013" y="404813"/>
            <a:ext cx="7570787" cy="581025"/>
          </a:xfrm>
        </p:spPr>
        <p:txBody>
          <a:bodyPr>
            <a:normAutofit/>
          </a:bodyPr>
          <a:lstStyle/>
          <a:p>
            <a:pPr eaLnBrk="1" hangingPunct="1"/>
            <a:r>
              <a:rPr lang="cs-CZ" sz="2400" b="1" dirty="0" smtClean="0">
                <a:solidFill>
                  <a:schemeClr val="tx1"/>
                </a:solidFill>
                <a:latin typeface="Arial" pitchFamily="34" charset="0"/>
                <a:cs typeface="Arial" pitchFamily="34" charset="0"/>
              </a:rPr>
              <a:t>BODOVÉ RASTRY</a:t>
            </a:r>
          </a:p>
        </p:txBody>
      </p:sp>
      <p:sp>
        <p:nvSpPr>
          <p:cNvPr id="144388" name="Rectangle 5"/>
          <p:cNvSpPr>
            <a:spLocks noGrp="1" noChangeArrowheads="1"/>
          </p:cNvSpPr>
          <p:nvPr>
            <p:ph type="body" sz="half" idx="1"/>
          </p:nvPr>
        </p:nvSpPr>
        <p:spPr>
          <a:xfrm>
            <a:off x="457200" y="981075"/>
            <a:ext cx="8507413" cy="519099"/>
          </a:xfrm>
        </p:spPr>
        <p:txBody>
          <a:bodyPr>
            <a:normAutofit/>
          </a:bodyPr>
          <a:lstStyle/>
          <a:p>
            <a:pPr eaLnBrk="1" fontAlgn="base" hangingPunct="1">
              <a:spcAft>
                <a:spcPct val="0"/>
              </a:spcAft>
              <a:buClr>
                <a:schemeClr val="accent2"/>
              </a:buClr>
            </a:pPr>
            <a:r>
              <a:rPr lang="cs-CZ" sz="2000" dirty="0" err="1" smtClean="0">
                <a:latin typeface="Arial" pitchFamily="34" charset="0"/>
                <a:cs typeface="Arial" pitchFamily="34" charset="0"/>
              </a:rPr>
              <a:t>Halftoning</a:t>
            </a:r>
            <a:r>
              <a:rPr lang="cs-CZ" sz="2000" dirty="0" smtClean="0">
                <a:latin typeface="Arial" pitchFamily="34" charset="0"/>
                <a:cs typeface="Arial" pitchFamily="34" charset="0"/>
              </a:rPr>
              <a:t> – technologie tisku</a:t>
            </a:r>
          </a:p>
        </p:txBody>
      </p:sp>
      <p:sp>
        <p:nvSpPr>
          <p:cNvPr id="144389" name="Text Box 6"/>
          <p:cNvSpPr txBox="1">
            <a:spLocks noChangeArrowheads="1"/>
          </p:cNvSpPr>
          <p:nvPr/>
        </p:nvSpPr>
        <p:spPr bwMode="auto">
          <a:xfrm>
            <a:off x="500034" y="2714620"/>
            <a:ext cx="8353425" cy="1231106"/>
          </a:xfrm>
          <a:prstGeom prst="rect">
            <a:avLst/>
          </a:prstGeom>
          <a:noFill/>
          <a:ln w="9525">
            <a:noFill/>
            <a:miter lim="800000"/>
            <a:headEnd/>
            <a:tailEnd/>
          </a:ln>
        </p:spPr>
        <p:txBody>
          <a:bodyPr>
            <a:spAutoFit/>
          </a:bodyPr>
          <a:lstStyle/>
          <a:p>
            <a:pPr marL="274320" indent="-274320">
              <a:spcBef>
                <a:spcPts val="580"/>
              </a:spcBef>
              <a:buClr>
                <a:schemeClr val="accent2"/>
              </a:buClr>
              <a:buSzPct val="85000"/>
              <a:buFont typeface="Wingdings 2"/>
              <a:buChar char=""/>
            </a:pPr>
            <a:r>
              <a:rPr lang="cs-CZ" sz="2400" b="1" dirty="0">
                <a:solidFill>
                  <a:srgbClr val="000000"/>
                </a:solidFill>
              </a:rPr>
              <a:t> </a:t>
            </a:r>
            <a:r>
              <a:rPr lang="cs-CZ" sz="2000" dirty="0" smtClean="0">
                <a:latin typeface="Arial" pitchFamily="34" charset="0"/>
                <a:cs typeface="Arial" pitchFamily="34" charset="0"/>
              </a:rPr>
              <a:t>Bodové rastry nelze používat nad barevným podkladem</a:t>
            </a:r>
          </a:p>
          <a:p>
            <a:pPr marL="274320" indent="-274320">
              <a:spcBef>
                <a:spcPts val="580"/>
              </a:spcBef>
              <a:buClr>
                <a:schemeClr val="accent2"/>
              </a:buClr>
              <a:buSzPct val="85000"/>
              <a:buFont typeface="Wingdings 2"/>
              <a:buChar char=""/>
            </a:pPr>
            <a:r>
              <a:rPr lang="cs-CZ" sz="2000" dirty="0" smtClean="0">
                <a:latin typeface="Arial" pitchFamily="34" charset="0"/>
                <a:cs typeface="Arial" pitchFamily="34" charset="0"/>
              </a:rPr>
              <a:t> Nahrazují stupně šedi</a:t>
            </a:r>
          </a:p>
          <a:p>
            <a:pPr marL="274320" indent="-274320">
              <a:spcBef>
                <a:spcPts val="580"/>
              </a:spcBef>
              <a:buClr>
                <a:schemeClr val="accent2"/>
              </a:buClr>
              <a:buSzPct val="85000"/>
              <a:buFont typeface="Wingdings 2"/>
              <a:buChar char=""/>
            </a:pPr>
            <a:r>
              <a:rPr lang="cs-CZ" sz="2000" dirty="0" smtClean="0">
                <a:latin typeface="Arial" pitchFamily="34" charset="0"/>
                <a:cs typeface="Arial" pitchFamily="34" charset="0"/>
              </a:rPr>
              <a:t> Použití pro vyjádření gradace – změna  intenzity</a:t>
            </a:r>
          </a:p>
        </p:txBody>
      </p:sp>
      <p:graphicFrame>
        <p:nvGraphicFramePr>
          <p:cNvPr id="7"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500034" y="2786058"/>
            <a:ext cx="8135938" cy="2705100"/>
            <a:chOff x="340" y="2160"/>
            <a:chExt cx="5125" cy="1704"/>
          </a:xfrm>
        </p:grpSpPr>
        <p:pic>
          <p:nvPicPr>
            <p:cNvPr id="47109" name="Picture 7" descr="geometrie_map_pole"/>
            <p:cNvPicPr>
              <a:picLocks noChangeAspect="1" noChangeArrowheads="1"/>
            </p:cNvPicPr>
            <p:nvPr/>
          </p:nvPicPr>
          <p:blipFill>
            <a:blip r:embed="rId3" cstate="print"/>
            <a:srcRect/>
            <a:stretch>
              <a:fillRect/>
            </a:stretch>
          </p:blipFill>
          <p:spPr bwMode="auto">
            <a:xfrm>
              <a:off x="340" y="2160"/>
              <a:ext cx="5080" cy="1312"/>
            </a:xfrm>
            <a:prstGeom prst="rect">
              <a:avLst/>
            </a:prstGeom>
            <a:noFill/>
            <a:ln w="9525">
              <a:noFill/>
              <a:miter lim="800000"/>
              <a:headEnd/>
              <a:tailEnd/>
            </a:ln>
          </p:spPr>
        </p:pic>
        <p:sp>
          <p:nvSpPr>
            <p:cNvPr id="36872" name="Text Box 8"/>
            <p:cNvSpPr txBox="1">
              <a:spLocks noChangeArrowheads="1"/>
            </p:cNvSpPr>
            <p:nvPr/>
          </p:nvSpPr>
          <p:spPr bwMode="auto">
            <a:xfrm>
              <a:off x="476" y="3612"/>
              <a:ext cx="498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342900" indent="-342900">
                <a:spcBef>
                  <a:spcPct val="50000"/>
                </a:spcBef>
              </a:pPr>
              <a:r>
                <a:rPr lang="cs-CZ" sz="2000" dirty="0">
                  <a:solidFill>
                    <a:srgbClr val="000000"/>
                  </a:solidFill>
                </a:rPr>
                <a:t>Kontrolní body		Interpolace křivek	</a:t>
              </a:r>
              <a:r>
                <a:rPr lang="cs-CZ" sz="2000" dirty="0" smtClean="0">
                  <a:solidFill>
                    <a:srgbClr val="000000"/>
                  </a:solidFill>
                </a:rPr>
                <a:t>Plná </a:t>
              </a:r>
              <a:r>
                <a:rPr lang="cs-CZ" sz="2000" dirty="0">
                  <a:solidFill>
                    <a:srgbClr val="000000"/>
                  </a:solidFill>
                </a:rPr>
                <a:t>symbolizace</a:t>
              </a:r>
            </a:p>
          </p:txBody>
        </p:sp>
      </p:grpSp>
      <p:sp>
        <p:nvSpPr>
          <p:cNvPr id="36866" name="Rectangle 2"/>
          <p:cNvSpPr>
            <a:spLocks noGrp="1" noChangeArrowheads="1"/>
          </p:cNvSpPr>
          <p:nvPr>
            <p:ph type="title"/>
          </p:nvPr>
        </p:nvSpPr>
        <p:spPr>
          <a:xfrm>
            <a:off x="1071538" y="214290"/>
            <a:ext cx="7848600" cy="652462"/>
          </a:xfrm>
        </p:spPr>
        <p:txBody>
          <a:bodyPr>
            <a:normAutofit/>
          </a:bodyPr>
          <a:lstStyle/>
          <a:p>
            <a:r>
              <a:rPr lang="cs-CZ" sz="2400" b="1" dirty="0" smtClean="0">
                <a:solidFill>
                  <a:schemeClr val="tx1"/>
                </a:solidFill>
                <a:latin typeface="Arial" pitchFamily="34" charset="0"/>
                <a:cs typeface="Arial" pitchFamily="34" charset="0"/>
              </a:rPr>
              <a:t>ZPŮSOBY ZAVÁDĚNÍ ÚDAJŮ DO MAPY</a:t>
            </a:r>
          </a:p>
        </p:txBody>
      </p:sp>
      <p:sp>
        <p:nvSpPr>
          <p:cNvPr id="47106" name="Rectangle 3"/>
          <p:cNvSpPr>
            <a:spLocks noGrp="1" noChangeArrowheads="1"/>
          </p:cNvSpPr>
          <p:nvPr>
            <p:ph type="body" sz="half" idx="1"/>
          </p:nvPr>
        </p:nvSpPr>
        <p:spPr>
          <a:xfrm>
            <a:off x="428596" y="928670"/>
            <a:ext cx="8229600" cy="2409825"/>
          </a:xfrm>
        </p:spPr>
        <p:txBody>
          <a:bodyPr/>
          <a:lstStyle/>
          <a:p>
            <a:pPr>
              <a:buClr>
                <a:schemeClr val="accent2"/>
              </a:buClr>
            </a:pPr>
            <a:r>
              <a:rPr lang="cs-CZ" sz="2000" dirty="0" smtClean="0">
                <a:latin typeface="Arial" pitchFamily="34" charset="0"/>
                <a:cs typeface="Arial" pitchFamily="34" charset="0"/>
              </a:rPr>
              <a:t>Metoda BODOVÝCH znaků (figurálních, </a:t>
            </a:r>
            <a:r>
              <a:rPr lang="cs-CZ" sz="2000" dirty="0" err="1" smtClean="0">
                <a:latin typeface="Arial" pitchFamily="34" charset="0"/>
                <a:cs typeface="Arial" pitchFamily="34" charset="0"/>
              </a:rPr>
              <a:t>mimoměřítkových</a:t>
            </a:r>
            <a:r>
              <a:rPr lang="cs-CZ" sz="2000" dirty="0" smtClean="0">
                <a:latin typeface="Arial" pitchFamily="34" charset="0"/>
                <a:cs typeface="Arial" pitchFamily="34" charset="0"/>
              </a:rPr>
              <a:t>)</a:t>
            </a:r>
          </a:p>
          <a:p>
            <a:pPr>
              <a:buClr>
                <a:schemeClr val="accent2"/>
              </a:buClr>
            </a:pPr>
            <a:r>
              <a:rPr lang="cs-CZ" sz="2000" dirty="0" smtClean="0">
                <a:latin typeface="Arial" pitchFamily="34" charset="0"/>
                <a:cs typeface="Arial" pitchFamily="34" charset="0"/>
              </a:rPr>
              <a:t>Metoda ČAROVÝCH znaků (liniových)</a:t>
            </a:r>
          </a:p>
          <a:p>
            <a:pPr>
              <a:buClr>
                <a:schemeClr val="accent2"/>
              </a:buClr>
            </a:pPr>
            <a:r>
              <a:rPr lang="cs-CZ" sz="2000" dirty="0" smtClean="0">
                <a:latin typeface="Arial" pitchFamily="34" charset="0"/>
                <a:cs typeface="Arial" pitchFamily="34" charset="0"/>
              </a:rPr>
              <a:t>Metoda AREÁLOVÁ (plošných znaků)</a:t>
            </a:r>
          </a:p>
          <a:p>
            <a:pPr>
              <a:buClr>
                <a:schemeClr val="accent2"/>
              </a:buClr>
            </a:pPr>
            <a:endParaRPr lang="en-US" sz="2000" dirty="0" smtClean="0"/>
          </a:p>
          <a:p>
            <a:pPr>
              <a:buClr>
                <a:schemeClr val="accent2"/>
              </a:buClr>
            </a:pPr>
            <a:r>
              <a:rPr lang="en-US" sz="2000" dirty="0" smtClean="0"/>
              <a:t>D</a:t>
            </a:r>
            <a:r>
              <a:rPr lang="cs-CZ" sz="2000" dirty="0" err="1" smtClean="0"/>
              <a:t>oplňkově</a:t>
            </a:r>
            <a:r>
              <a:rPr lang="cs-CZ" sz="2000" dirty="0" smtClean="0"/>
              <a:t>, v kombinaci s kteroukoliv výše zmíněnou metodou, ale i samostatně - POPIS</a:t>
            </a:r>
          </a:p>
        </p:txBody>
      </p:sp>
      <p:cxnSp>
        <p:nvCxnSpPr>
          <p:cNvPr id="3" name="Straight Connector 2"/>
          <p:cNvCxnSpPr>
            <a:cxnSpLocks noChangeShapeType="1"/>
          </p:cNvCxnSpPr>
          <p:nvPr/>
        </p:nvCxnSpPr>
        <p:spPr bwMode="auto">
          <a:xfrm flipH="1">
            <a:off x="571472" y="2214554"/>
            <a:ext cx="6264275" cy="0"/>
          </a:xfrm>
          <a:prstGeom prst="line">
            <a:avLst/>
          </a:prstGeom>
          <a:noFill/>
          <a:ln w="38100">
            <a:solidFill>
              <a:schemeClr val="tx1"/>
            </a:solidFill>
            <a:round/>
            <a:headEnd/>
            <a:tailEnd/>
          </a:ln>
          <a:effectLst>
            <a:outerShdw dist="23000" dir="5400000" rotWithShape="0">
              <a:srgbClr val="808080">
                <a:alpha val="34999"/>
              </a:srgbClr>
            </a:outerShdw>
          </a:effectLst>
        </p:spPr>
      </p:cxnSp>
      <p:graphicFrame>
        <p:nvGraphicFramePr>
          <p:cNvPr id="8"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431032" y="5857892"/>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393670" y="0"/>
            <a:ext cx="8750330" cy="723900"/>
          </a:xfrm>
        </p:spPr>
        <p:txBody>
          <a:bodyPr>
            <a:normAutofit fontScale="90000"/>
          </a:bodyPr>
          <a:lstStyle/>
          <a:p>
            <a:r>
              <a:rPr lang="cs-CZ" sz="2400" b="1" dirty="0" smtClean="0">
                <a:solidFill>
                  <a:schemeClr val="tx1"/>
                </a:solidFill>
                <a:latin typeface="Arial" pitchFamily="34" charset="0"/>
                <a:cs typeface="Arial" pitchFamily="34" charset="0"/>
              </a:rPr>
              <a:t>SKLADEBNOST BODOVÉHO ZNAKU (KONSTRUKCE ZNAKU)</a:t>
            </a:r>
          </a:p>
        </p:txBody>
      </p:sp>
      <p:sp>
        <p:nvSpPr>
          <p:cNvPr id="55298" name="Rectangle 5"/>
          <p:cNvSpPr>
            <a:spLocks noGrp="1" noChangeArrowheads="1"/>
          </p:cNvSpPr>
          <p:nvPr>
            <p:ph type="body" sz="half" idx="1"/>
          </p:nvPr>
        </p:nvSpPr>
        <p:spPr>
          <a:xfrm>
            <a:off x="214282" y="857232"/>
            <a:ext cx="2808288" cy="4456113"/>
          </a:xfrm>
        </p:spPr>
        <p:txBody>
          <a:bodyPr>
            <a:normAutofit/>
          </a:bodyPr>
          <a:lstStyle/>
          <a:p>
            <a:pPr>
              <a:buClr>
                <a:schemeClr val="accent2"/>
              </a:buClr>
            </a:pPr>
            <a:r>
              <a:rPr lang="cs-CZ" sz="2000" dirty="0" smtClean="0">
                <a:latin typeface="Arial" pitchFamily="34" charset="0"/>
                <a:cs typeface="Arial" pitchFamily="34" charset="0"/>
              </a:rPr>
              <a:t>Každý parametr znaku (jeho optická vlastnost, vnitřní struktura nebo popis) může nést prohlubující informaci o objektu / jevu, který představuje.</a:t>
            </a:r>
          </a:p>
        </p:txBody>
      </p:sp>
      <p:pic>
        <p:nvPicPr>
          <p:cNvPr id="55299" name="Picture 7" descr="preprava_neb_nakladu_konstrukce_znaku_schema"/>
          <p:cNvPicPr>
            <a:picLocks noGrp="1" noChangeAspect="1" noChangeArrowheads="1"/>
          </p:cNvPicPr>
          <p:nvPr>
            <p:ph sz="half" idx="2"/>
          </p:nvPr>
        </p:nvPicPr>
        <p:blipFill>
          <a:blip r:embed="rId3" cstate="print"/>
          <a:srcRect/>
          <a:stretch>
            <a:fillRect/>
          </a:stretch>
        </p:blipFill>
        <p:spPr>
          <a:xfrm>
            <a:off x="3071802" y="642918"/>
            <a:ext cx="5905500" cy="5253037"/>
          </a:xfrm>
        </p:spPr>
      </p:pic>
      <p:graphicFrame>
        <p:nvGraphicFramePr>
          <p:cNvPr id="5"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785786" y="-214338"/>
            <a:ext cx="7570787" cy="863600"/>
          </a:xfrm>
        </p:spPr>
        <p:txBody>
          <a:bodyPr>
            <a:normAutofit/>
          </a:bodyPr>
          <a:lstStyle/>
          <a:p>
            <a:pPr eaLnBrk="1" hangingPunct="1"/>
            <a:r>
              <a:rPr lang="cs-CZ" sz="2400" b="1" dirty="0" smtClean="0">
                <a:solidFill>
                  <a:schemeClr val="tx1"/>
                </a:solidFill>
                <a:latin typeface="Arial" pitchFamily="34" charset="0"/>
                <a:cs typeface="Arial" pitchFamily="34" charset="0"/>
              </a:rPr>
              <a:t>VÝZNAM BARVY V OBSAHU MAPY</a:t>
            </a:r>
          </a:p>
        </p:txBody>
      </p:sp>
      <p:sp>
        <p:nvSpPr>
          <p:cNvPr id="44034" name="Rectangle 3"/>
          <p:cNvSpPr>
            <a:spLocks noGrp="1" noChangeArrowheads="1"/>
          </p:cNvSpPr>
          <p:nvPr>
            <p:ph type="body" idx="1"/>
          </p:nvPr>
        </p:nvSpPr>
        <p:spPr>
          <a:xfrm>
            <a:off x="500034" y="714356"/>
            <a:ext cx="8229600" cy="5184775"/>
          </a:xfrm>
        </p:spPr>
        <p:txBody>
          <a:bodyPr/>
          <a:lstStyle/>
          <a:p>
            <a:pPr eaLnBrk="1" hangingPunct="1">
              <a:lnSpc>
                <a:spcPct val="90000"/>
              </a:lnSpc>
            </a:pPr>
            <a:r>
              <a:rPr lang="cs-CZ" dirty="0" smtClean="0"/>
              <a:t>Barva má v obsahu specifické postavení – může být jak </a:t>
            </a:r>
            <a:r>
              <a:rPr lang="cs-CZ" dirty="0" smtClean="0">
                <a:solidFill>
                  <a:srgbClr val="C80005"/>
                </a:solidFill>
              </a:rPr>
              <a:t>SAMOSTATNÝM</a:t>
            </a:r>
            <a:r>
              <a:rPr lang="cs-CZ" dirty="0" smtClean="0"/>
              <a:t> vyjadřovacím prostředkem, tak </a:t>
            </a:r>
            <a:r>
              <a:rPr lang="cs-CZ" dirty="0" smtClean="0">
                <a:solidFill>
                  <a:srgbClr val="C80005"/>
                </a:solidFill>
              </a:rPr>
              <a:t>SOUČÁSTÍ</a:t>
            </a:r>
            <a:r>
              <a:rPr lang="cs-CZ" dirty="0" smtClean="0"/>
              <a:t> všech vyjadřovacích prostředků ostatních. </a:t>
            </a:r>
          </a:p>
          <a:p>
            <a:pPr eaLnBrk="1" hangingPunct="1">
              <a:lnSpc>
                <a:spcPct val="90000"/>
              </a:lnSpc>
            </a:pPr>
            <a:r>
              <a:rPr lang="cs-CZ" dirty="0" smtClean="0"/>
              <a:t>Použití barev v mapě zvyšuje při stejném optickém zaplnění množství zobrazitelného obsahu.</a:t>
            </a:r>
          </a:p>
          <a:p>
            <a:pPr eaLnBrk="1" hangingPunct="1">
              <a:lnSpc>
                <a:spcPct val="90000"/>
              </a:lnSpc>
            </a:pPr>
            <a:r>
              <a:rPr lang="cs-CZ" dirty="0" smtClean="0"/>
              <a:t>Barva umožňuje snížit počet ostatních použitých vyjadřovacích prostředků = zpřehlednění</a:t>
            </a:r>
          </a:p>
          <a:p>
            <a:pPr eaLnBrk="1" hangingPunct="1">
              <a:lnSpc>
                <a:spcPct val="90000"/>
              </a:lnSpc>
            </a:pPr>
            <a:r>
              <a:rPr lang="cs-CZ" dirty="0" smtClean="0"/>
              <a:t>Barvu charakterizujeme:</a:t>
            </a:r>
          </a:p>
          <a:p>
            <a:pPr lvl="1" eaLnBrk="1" hangingPunct="1">
              <a:lnSpc>
                <a:spcPct val="90000"/>
              </a:lnSpc>
            </a:pPr>
            <a:r>
              <a:rPr lang="cs-CZ" dirty="0" smtClean="0"/>
              <a:t>Tónem (HUE)</a:t>
            </a:r>
          </a:p>
          <a:p>
            <a:pPr lvl="1" eaLnBrk="1" hangingPunct="1">
              <a:lnSpc>
                <a:spcPct val="90000"/>
              </a:lnSpc>
            </a:pPr>
            <a:r>
              <a:rPr lang="cs-CZ" dirty="0" smtClean="0"/>
              <a:t>Jasem či Světlostí (LIGHTNESS, BRIGHTNESS, VALUE)</a:t>
            </a:r>
          </a:p>
          <a:p>
            <a:pPr lvl="1" eaLnBrk="1" hangingPunct="1">
              <a:lnSpc>
                <a:spcPct val="90000"/>
              </a:lnSpc>
            </a:pPr>
            <a:r>
              <a:rPr lang="cs-CZ" dirty="0" smtClean="0"/>
              <a:t>Sytostí (SATURATION)</a:t>
            </a:r>
          </a:p>
        </p:txBody>
      </p:sp>
      <p:graphicFrame>
        <p:nvGraphicFramePr>
          <p:cNvPr id="4"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hue"/>
          <p:cNvPicPr>
            <a:picLocks noGrp="1" noChangeAspect="1" noChangeArrowheads="1"/>
          </p:cNvPicPr>
          <p:nvPr>
            <p:ph sz="half" idx="2"/>
          </p:nvPr>
        </p:nvPicPr>
        <p:blipFill>
          <a:blip r:embed="rId3" cstate="print"/>
          <a:srcRect/>
          <a:stretch>
            <a:fillRect/>
          </a:stretch>
        </p:blipFill>
        <p:spPr>
          <a:xfrm>
            <a:off x="7929586" y="285728"/>
            <a:ext cx="852487" cy="2952750"/>
          </a:xfrm>
          <a:noFill/>
        </p:spPr>
      </p:pic>
      <p:sp>
        <p:nvSpPr>
          <p:cNvPr id="105475" name="Rectangle 3"/>
          <p:cNvSpPr>
            <a:spLocks noGrp="1" noChangeArrowheads="1"/>
          </p:cNvSpPr>
          <p:nvPr>
            <p:ph type="title"/>
          </p:nvPr>
        </p:nvSpPr>
        <p:spPr>
          <a:xfrm>
            <a:off x="1116013" y="188913"/>
            <a:ext cx="7777162" cy="719137"/>
          </a:xfrm>
        </p:spPr>
        <p:txBody>
          <a:bodyPr>
            <a:normAutofit/>
          </a:bodyPr>
          <a:lstStyle/>
          <a:p>
            <a:r>
              <a:rPr lang="cs-CZ" sz="2400" b="1" dirty="0" smtClean="0">
                <a:solidFill>
                  <a:schemeClr val="tx1"/>
                </a:solidFill>
                <a:latin typeface="Arial" pitchFamily="34" charset="0"/>
                <a:cs typeface="Arial" pitchFamily="34" charset="0"/>
              </a:rPr>
              <a:t>FYZIKÁLNÍ PODSTATA BAREV</a:t>
            </a:r>
          </a:p>
        </p:txBody>
      </p:sp>
      <p:sp>
        <p:nvSpPr>
          <p:cNvPr id="46083" name="Rectangle 4"/>
          <p:cNvSpPr>
            <a:spLocks noGrp="1" noChangeArrowheads="1"/>
          </p:cNvSpPr>
          <p:nvPr>
            <p:ph type="body" sz="half" idx="1"/>
          </p:nvPr>
        </p:nvSpPr>
        <p:spPr>
          <a:xfrm>
            <a:off x="285720" y="714356"/>
            <a:ext cx="7283450" cy="5327650"/>
          </a:xfrm>
        </p:spPr>
        <p:txBody>
          <a:bodyPr/>
          <a:lstStyle/>
          <a:p>
            <a:pPr eaLnBrk="1" hangingPunct="1">
              <a:lnSpc>
                <a:spcPct val="90000"/>
              </a:lnSpc>
            </a:pPr>
            <a:r>
              <a:rPr lang="cs-CZ" dirty="0" smtClean="0"/>
              <a:t>Barva vzniká </a:t>
            </a:r>
            <a:r>
              <a:rPr lang="cs-CZ" dirty="0" smtClean="0">
                <a:solidFill>
                  <a:srgbClr val="C80005"/>
                </a:solidFill>
              </a:rPr>
              <a:t>ROZKLADEM</a:t>
            </a:r>
            <a:r>
              <a:rPr lang="cs-CZ" dirty="0" smtClean="0"/>
              <a:t> bílého světla (</a:t>
            </a:r>
            <a:r>
              <a:rPr lang="cs-CZ" dirty="0" err="1" smtClean="0"/>
              <a:t>Isaac</a:t>
            </a:r>
            <a:r>
              <a:rPr lang="cs-CZ" dirty="0" smtClean="0"/>
              <a:t> Newton)</a:t>
            </a:r>
          </a:p>
          <a:p>
            <a:pPr eaLnBrk="1" hangingPunct="1">
              <a:lnSpc>
                <a:spcPct val="90000"/>
              </a:lnSpc>
            </a:pPr>
            <a:r>
              <a:rPr lang="cs-CZ" dirty="0" smtClean="0"/>
              <a:t>Barvy jsou definovány vlnovými délkami v rozsahu  od 350nm (fialová) do 750nm (červená)</a:t>
            </a:r>
          </a:p>
          <a:p>
            <a:pPr eaLnBrk="1" hangingPunct="1">
              <a:lnSpc>
                <a:spcPct val="90000"/>
              </a:lnSpc>
            </a:pPr>
            <a:r>
              <a:rPr lang="cs-CZ" dirty="0" smtClean="0"/>
              <a:t>Barvy viditelného SPEKTRA jsou obvykle vyjmenovávány v pořadí podle vlnové délky: </a:t>
            </a:r>
            <a:r>
              <a:rPr lang="cs-CZ" dirty="0" smtClean="0">
                <a:solidFill>
                  <a:srgbClr val="FF0000"/>
                </a:solidFill>
              </a:rPr>
              <a:t>červená</a:t>
            </a:r>
            <a:r>
              <a:rPr lang="cs-CZ" dirty="0" smtClean="0"/>
              <a:t>, </a:t>
            </a:r>
            <a:r>
              <a:rPr lang="cs-CZ" dirty="0" smtClean="0">
                <a:solidFill>
                  <a:srgbClr val="FF6600"/>
                </a:solidFill>
              </a:rPr>
              <a:t>oranžová</a:t>
            </a:r>
            <a:r>
              <a:rPr lang="cs-CZ" dirty="0" smtClean="0"/>
              <a:t>, </a:t>
            </a:r>
            <a:r>
              <a:rPr lang="cs-CZ" dirty="0" smtClean="0">
                <a:solidFill>
                  <a:srgbClr val="FFFF00"/>
                </a:solidFill>
              </a:rPr>
              <a:t>žlutá</a:t>
            </a:r>
            <a:r>
              <a:rPr lang="cs-CZ" dirty="0" smtClean="0"/>
              <a:t>, </a:t>
            </a:r>
            <a:r>
              <a:rPr lang="cs-CZ" dirty="0" smtClean="0">
                <a:solidFill>
                  <a:srgbClr val="008000"/>
                </a:solidFill>
              </a:rPr>
              <a:t>zelená</a:t>
            </a:r>
            <a:r>
              <a:rPr lang="cs-CZ" dirty="0" smtClean="0"/>
              <a:t>, </a:t>
            </a:r>
            <a:r>
              <a:rPr lang="cs-CZ" dirty="0" smtClean="0">
                <a:solidFill>
                  <a:srgbClr val="0000FF"/>
                </a:solidFill>
              </a:rPr>
              <a:t>modrá</a:t>
            </a:r>
            <a:r>
              <a:rPr lang="cs-CZ" dirty="0" smtClean="0"/>
              <a:t> a </a:t>
            </a:r>
            <a:r>
              <a:rPr lang="cs-CZ" dirty="0" smtClean="0">
                <a:solidFill>
                  <a:srgbClr val="8000FF"/>
                </a:solidFill>
              </a:rPr>
              <a:t>fialová</a:t>
            </a:r>
          </a:p>
          <a:p>
            <a:pPr eaLnBrk="1" hangingPunct="1">
              <a:lnSpc>
                <a:spcPct val="90000"/>
              </a:lnSpc>
            </a:pPr>
            <a:r>
              <a:rPr lang="cs-CZ" dirty="0" smtClean="0"/>
              <a:t>Čím je vlnová délka KRATŠÍ, tím se barva jeví jako VZDÁLENĚJŠÍ (vjem hloubky)</a:t>
            </a:r>
          </a:p>
          <a:p>
            <a:pPr eaLnBrk="1" hangingPunct="1">
              <a:lnSpc>
                <a:spcPct val="90000"/>
              </a:lnSpc>
            </a:pPr>
            <a:r>
              <a:rPr lang="cs-CZ" dirty="0" smtClean="0">
                <a:solidFill>
                  <a:srgbClr val="C80005"/>
                </a:solidFill>
              </a:rPr>
              <a:t>SPEKTRUM</a:t>
            </a:r>
            <a:r>
              <a:rPr lang="cs-CZ" dirty="0" smtClean="0"/>
              <a:t> viditelných barev lze zobrazit také jako kruh</a:t>
            </a:r>
          </a:p>
        </p:txBody>
      </p:sp>
      <p:pic>
        <p:nvPicPr>
          <p:cNvPr id="46084" name="Picture 5" descr="Obr23"/>
          <p:cNvPicPr>
            <a:picLocks noChangeAspect="1" noChangeArrowheads="1"/>
          </p:cNvPicPr>
          <p:nvPr/>
        </p:nvPicPr>
        <p:blipFill>
          <a:blip r:embed="rId4" cstate="print"/>
          <a:srcRect/>
          <a:stretch>
            <a:fillRect/>
          </a:stretch>
        </p:blipFill>
        <p:spPr bwMode="auto">
          <a:xfrm>
            <a:off x="7100887" y="4197370"/>
            <a:ext cx="2043113" cy="2089150"/>
          </a:xfrm>
          <a:prstGeom prst="rect">
            <a:avLst/>
          </a:prstGeom>
          <a:noFill/>
          <a:ln w="9525">
            <a:noFill/>
            <a:miter lim="800000"/>
            <a:headEnd/>
            <a:tailEnd/>
          </a:ln>
        </p:spPr>
      </p:pic>
      <p:graphicFrame>
        <p:nvGraphicFramePr>
          <p:cNvPr id="6"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1472" y="214290"/>
            <a:ext cx="7570787" cy="652463"/>
          </a:xfrm>
        </p:spPr>
        <p:txBody>
          <a:bodyPr>
            <a:normAutofit/>
          </a:bodyPr>
          <a:lstStyle/>
          <a:p>
            <a:pPr eaLnBrk="1" hangingPunct="1"/>
            <a:r>
              <a:rPr lang="cs-CZ" sz="2400" b="1" dirty="0" smtClean="0">
                <a:solidFill>
                  <a:schemeClr val="tx1"/>
                </a:solidFill>
                <a:latin typeface="Arial" pitchFamily="34" charset="0"/>
                <a:cs typeface="Arial" pitchFamily="34" charset="0"/>
              </a:rPr>
              <a:t>SVĚTLO – FYZIKÁLNÍ PODSTATA (OPTIKA)</a:t>
            </a:r>
          </a:p>
        </p:txBody>
      </p:sp>
      <p:sp>
        <p:nvSpPr>
          <p:cNvPr id="63490" name="Rectangle 3"/>
          <p:cNvSpPr>
            <a:spLocks noGrp="1" noChangeArrowheads="1"/>
          </p:cNvSpPr>
          <p:nvPr>
            <p:ph type="body" sz="half" idx="1"/>
          </p:nvPr>
        </p:nvSpPr>
        <p:spPr>
          <a:xfrm>
            <a:off x="179388" y="1125538"/>
            <a:ext cx="8785225" cy="2590800"/>
          </a:xfrm>
        </p:spPr>
        <p:txBody>
          <a:bodyPr/>
          <a:lstStyle/>
          <a:p>
            <a:pPr eaLnBrk="1" hangingPunct="1"/>
            <a:r>
              <a:rPr lang="cs-CZ" sz="1800" dirty="0" smtClean="0"/>
              <a:t>Sítnice lidského oka je citlivá na elektromagnetické vlny o vlnové délce zhruba 400-700nm (1nm = 10</a:t>
            </a:r>
            <a:r>
              <a:rPr lang="cs-CZ" sz="1800" baseline="30000" dirty="0" smtClean="0"/>
              <a:t>-9</a:t>
            </a:r>
            <a:r>
              <a:rPr lang="cs-CZ" sz="1800" dirty="0" smtClean="0"/>
              <a:t>m). </a:t>
            </a:r>
          </a:p>
          <a:p>
            <a:pPr eaLnBrk="1" hangingPunct="1"/>
            <a:r>
              <a:rPr lang="cs-CZ" sz="1800" dirty="0" smtClean="0"/>
              <a:t>Tuto oblast vlnových délek nazýváme viditelná oblast spektra.</a:t>
            </a:r>
          </a:p>
          <a:p>
            <a:pPr eaLnBrk="1" hangingPunct="1"/>
            <a:r>
              <a:rPr lang="cs-CZ" sz="1800" dirty="0" smtClean="0"/>
              <a:t>Vyšší frekvence (čili kratší vlnové délky) nazýváme ultrafialové záření</a:t>
            </a:r>
          </a:p>
          <a:p>
            <a:pPr eaLnBrk="1" hangingPunct="1"/>
            <a:r>
              <a:rPr lang="cs-CZ" sz="1800" dirty="0" smtClean="0"/>
              <a:t>Nižší frekvence (a delší vlnové délky) nazýváme infračervené záření. </a:t>
            </a:r>
          </a:p>
          <a:p>
            <a:pPr eaLnBrk="1" hangingPunct="1"/>
            <a:r>
              <a:rPr lang="cs-CZ" sz="1400" dirty="0" smtClean="0"/>
              <a:t>Studijní materiál </a:t>
            </a:r>
            <a:r>
              <a:rPr lang="cs-CZ" sz="1400" dirty="0" err="1" smtClean="0"/>
              <a:t>např</a:t>
            </a:r>
            <a:r>
              <a:rPr lang="cs-CZ" sz="1400" dirty="0" smtClean="0"/>
              <a:t>: </a:t>
            </a:r>
            <a:r>
              <a:rPr lang="cs-CZ" sz="1400" dirty="0" smtClean="0">
                <a:solidFill>
                  <a:srgbClr val="CC0000"/>
                </a:solidFill>
              </a:rPr>
              <a:t>http://www.</a:t>
            </a:r>
            <a:r>
              <a:rPr lang="cs-CZ" sz="1400" dirty="0" err="1" smtClean="0">
                <a:solidFill>
                  <a:srgbClr val="CC0000"/>
                </a:solidFill>
              </a:rPr>
              <a:t>paladix.cz</a:t>
            </a:r>
            <a:r>
              <a:rPr lang="cs-CZ" sz="1400" dirty="0" smtClean="0">
                <a:solidFill>
                  <a:srgbClr val="CC0000"/>
                </a:solidFill>
              </a:rPr>
              <a:t>/</a:t>
            </a:r>
          </a:p>
        </p:txBody>
      </p:sp>
      <p:pic>
        <p:nvPicPr>
          <p:cNvPr id="63491" name="Picture 7" descr="elektromagneticke_spektrum"/>
          <p:cNvPicPr>
            <a:picLocks noGrp="1" noChangeAspect="1" noChangeArrowheads="1"/>
          </p:cNvPicPr>
          <p:nvPr>
            <p:ph sz="half" idx="2"/>
          </p:nvPr>
        </p:nvPicPr>
        <p:blipFill>
          <a:blip r:embed="rId3" cstate="print"/>
          <a:srcRect/>
          <a:stretch>
            <a:fillRect/>
          </a:stretch>
        </p:blipFill>
        <p:spPr>
          <a:xfrm>
            <a:off x="3714712" y="3000372"/>
            <a:ext cx="5429288" cy="2948345"/>
          </a:xfrm>
        </p:spPr>
      </p:pic>
      <p:graphicFrame>
        <p:nvGraphicFramePr>
          <p:cNvPr id="5"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116013" y="260350"/>
            <a:ext cx="7570787" cy="652463"/>
          </a:xfrm>
        </p:spPr>
        <p:txBody>
          <a:bodyPr>
            <a:normAutofit/>
          </a:bodyPr>
          <a:lstStyle/>
          <a:p>
            <a:pPr eaLnBrk="1" hangingPunct="1"/>
            <a:r>
              <a:rPr lang="cs-CZ" sz="2400" b="1" dirty="0" smtClean="0">
                <a:solidFill>
                  <a:schemeClr val="tx1"/>
                </a:solidFill>
                <a:latin typeface="Arial" pitchFamily="34" charset="0"/>
                <a:cs typeface="Arial" pitchFamily="34" charset="0"/>
              </a:rPr>
              <a:t>BARVA</a:t>
            </a:r>
          </a:p>
        </p:txBody>
      </p:sp>
      <p:sp>
        <p:nvSpPr>
          <p:cNvPr id="65538" name="Rectangle 3"/>
          <p:cNvSpPr>
            <a:spLocks noGrp="1" noChangeArrowheads="1"/>
          </p:cNvSpPr>
          <p:nvPr>
            <p:ph type="body" idx="1"/>
          </p:nvPr>
        </p:nvSpPr>
        <p:spPr>
          <a:xfrm>
            <a:off x="457200" y="1052513"/>
            <a:ext cx="8229600" cy="2808287"/>
          </a:xfrm>
        </p:spPr>
        <p:txBody>
          <a:bodyPr/>
          <a:lstStyle/>
          <a:p>
            <a:pPr eaLnBrk="1" hangingPunct="1">
              <a:lnSpc>
                <a:spcPct val="80000"/>
              </a:lnSpc>
            </a:pPr>
            <a:r>
              <a:rPr lang="cs-CZ" sz="2000" smtClean="0"/>
              <a:t>True color – vyplňují virtuální prostor cca </a:t>
            </a:r>
            <a:r>
              <a:rPr lang="cs-CZ" sz="2000" smtClean="0">
                <a:solidFill>
                  <a:srgbClr val="CC0000"/>
                </a:solidFill>
              </a:rPr>
              <a:t>17 miliony</a:t>
            </a:r>
            <a:r>
              <a:rPr lang="cs-CZ" sz="2000" smtClean="0"/>
              <a:t> odstínů.</a:t>
            </a:r>
          </a:p>
          <a:p>
            <a:pPr eaLnBrk="1" hangingPunct="1">
              <a:lnSpc>
                <a:spcPct val="80000"/>
              </a:lnSpc>
            </a:pPr>
            <a:r>
              <a:rPr lang="cs-CZ" sz="2000" smtClean="0"/>
              <a:t>Lidské oko rozliší cca </a:t>
            </a:r>
            <a:r>
              <a:rPr lang="cs-CZ" sz="2000" smtClean="0">
                <a:solidFill>
                  <a:srgbClr val="CC0000"/>
                </a:solidFill>
              </a:rPr>
              <a:t>17 tisíc</a:t>
            </a:r>
            <a:r>
              <a:rPr lang="cs-CZ" sz="2000" smtClean="0"/>
              <a:t> chromatických odstínů a cca 300 odstínů šedi</a:t>
            </a:r>
          </a:p>
          <a:p>
            <a:pPr eaLnBrk="1" hangingPunct="1">
              <a:lnSpc>
                <a:spcPct val="80000"/>
              </a:lnSpc>
            </a:pPr>
            <a:r>
              <a:rPr lang="cs-CZ" sz="2000" smtClean="0"/>
              <a:t>Barevný model – způsob jak zorganizovat barvy a jako vymezit odstíny vnímatelné, tisknutelné a zobrazitelné.</a:t>
            </a:r>
          </a:p>
          <a:p>
            <a:pPr eaLnBrk="1" hangingPunct="1">
              <a:lnSpc>
                <a:spcPct val="80000"/>
              </a:lnSpc>
            </a:pPr>
            <a:r>
              <a:rPr lang="cs-CZ" sz="2000" smtClean="0">
                <a:solidFill>
                  <a:srgbClr val="CC0000"/>
                </a:solidFill>
              </a:rPr>
              <a:t>Barevný prostor</a:t>
            </a:r>
            <a:r>
              <a:rPr lang="cs-CZ" sz="2000" smtClean="0"/>
              <a:t> – myšlenková transformace barevného spektra a jeho změn do fyzicky existujícího tělesa</a:t>
            </a:r>
          </a:p>
        </p:txBody>
      </p:sp>
      <p:sp>
        <p:nvSpPr>
          <p:cNvPr id="143364" name="Text Box 4"/>
          <p:cNvSpPr txBox="1">
            <a:spLocks noChangeArrowheads="1"/>
          </p:cNvSpPr>
          <p:nvPr/>
        </p:nvSpPr>
        <p:spPr bwMode="auto">
          <a:xfrm>
            <a:off x="5572132" y="3857628"/>
            <a:ext cx="2952750" cy="915988"/>
          </a:xfrm>
          <a:prstGeom prst="rect">
            <a:avLst/>
          </a:prstGeom>
          <a:noFill/>
          <a:ln w="9525">
            <a:noFill/>
            <a:miter lim="800000"/>
            <a:headEnd/>
            <a:tailEnd/>
          </a:ln>
          <a:effectLst/>
        </p:spPr>
        <p:txBody>
          <a:bodyPr>
            <a:spAutoFit/>
          </a:bodyPr>
          <a:lstStyle/>
          <a:p>
            <a:pPr>
              <a:spcBef>
                <a:spcPct val="50000"/>
              </a:spcBef>
            </a:pPr>
            <a:r>
              <a:rPr lang="cs-CZ" dirty="0">
                <a:effectLst>
                  <a:outerShdw blurRad="38100" dist="38100" dir="2700000" algn="tl">
                    <a:srgbClr val="C0C0C0"/>
                  </a:outerShdw>
                </a:effectLst>
              </a:rPr>
              <a:t>RGB a CMY barevný prostor – jednotková krychle</a:t>
            </a:r>
          </a:p>
        </p:txBody>
      </p:sp>
      <p:pic>
        <p:nvPicPr>
          <p:cNvPr id="65540" name="Picture 5" descr="Obr8"/>
          <p:cNvPicPr>
            <a:picLocks noChangeAspect="1" noChangeArrowheads="1"/>
          </p:cNvPicPr>
          <p:nvPr/>
        </p:nvPicPr>
        <p:blipFill>
          <a:blip r:embed="rId3" cstate="print"/>
          <a:srcRect/>
          <a:stretch>
            <a:fillRect/>
          </a:stretch>
        </p:blipFill>
        <p:spPr bwMode="auto">
          <a:xfrm>
            <a:off x="1428728" y="3214686"/>
            <a:ext cx="3959225" cy="2516187"/>
          </a:xfrm>
          <a:prstGeom prst="rect">
            <a:avLst/>
          </a:prstGeom>
          <a:noFill/>
          <a:ln w="9525">
            <a:noFill/>
            <a:miter lim="800000"/>
            <a:headEnd/>
            <a:tailEnd/>
          </a:ln>
        </p:spPr>
      </p:pic>
      <p:graphicFrame>
        <p:nvGraphicFramePr>
          <p:cNvPr id="6"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half" idx="1"/>
          </p:nvPr>
        </p:nvSpPr>
        <p:spPr>
          <a:xfrm>
            <a:off x="785786" y="857232"/>
            <a:ext cx="4357718" cy="6572272"/>
          </a:xfrm>
        </p:spPr>
        <p:txBody>
          <a:bodyPr>
            <a:normAutofit/>
          </a:bodyPr>
          <a:lstStyle/>
          <a:p>
            <a:pPr eaLnBrk="1" hangingPunct="1"/>
            <a:r>
              <a:rPr lang="cs-CZ" sz="1800" dirty="0" smtClean="0"/>
              <a:t>Složení jednotlivých složek světla zpět dostaneme opět světlo bílé (</a:t>
            </a:r>
            <a:r>
              <a:rPr lang="cs-CZ" sz="1800" dirty="0" err="1" smtClean="0"/>
              <a:t>Young</a:t>
            </a:r>
            <a:r>
              <a:rPr lang="cs-CZ" sz="1800" dirty="0" smtClean="0"/>
              <a:t>)</a:t>
            </a:r>
          </a:p>
          <a:p>
            <a:pPr eaLnBrk="1" hangingPunct="1"/>
            <a:r>
              <a:rPr lang="cs-CZ" sz="1800" dirty="0" smtClean="0">
                <a:solidFill>
                  <a:srgbClr val="CC0000"/>
                </a:solidFill>
              </a:rPr>
              <a:t>Aditivní</a:t>
            </a:r>
            <a:r>
              <a:rPr lang="cs-CZ" sz="1800" b="0" dirty="0" smtClean="0"/>
              <a:t> míchání barev</a:t>
            </a:r>
          </a:p>
          <a:p>
            <a:pPr lvl="1" eaLnBrk="1" hangingPunct="1"/>
            <a:r>
              <a:rPr lang="cs-CZ" sz="1800" dirty="0" smtClean="0"/>
              <a:t>Primární barvy:</a:t>
            </a:r>
          </a:p>
          <a:p>
            <a:pPr lvl="2" eaLnBrk="1" hangingPunct="1"/>
            <a:r>
              <a:rPr lang="cs-CZ" sz="1800" b="1" dirty="0" smtClean="0">
                <a:solidFill>
                  <a:srgbClr val="FF0000"/>
                </a:solidFill>
              </a:rPr>
              <a:t>Červená</a:t>
            </a:r>
            <a:r>
              <a:rPr lang="cs-CZ" sz="1800" b="1" dirty="0" smtClean="0"/>
              <a:t>,</a:t>
            </a:r>
          </a:p>
          <a:p>
            <a:pPr lvl="2" eaLnBrk="1" hangingPunct="1"/>
            <a:r>
              <a:rPr lang="en-US" sz="1800" b="1" dirty="0" smtClean="0">
                <a:solidFill>
                  <a:srgbClr val="008000"/>
                </a:solidFill>
              </a:rPr>
              <a:t>Z</a:t>
            </a:r>
            <a:r>
              <a:rPr lang="cs-CZ" sz="1800" b="1" dirty="0" err="1" smtClean="0">
                <a:solidFill>
                  <a:srgbClr val="008000"/>
                </a:solidFill>
              </a:rPr>
              <a:t>elená</a:t>
            </a:r>
            <a:r>
              <a:rPr lang="cs-CZ" sz="1800" b="1" dirty="0" smtClean="0"/>
              <a:t>,</a:t>
            </a:r>
          </a:p>
          <a:p>
            <a:pPr lvl="2" eaLnBrk="1" hangingPunct="1"/>
            <a:r>
              <a:rPr lang="cs-CZ" sz="1800" b="1" dirty="0" smtClean="0">
                <a:solidFill>
                  <a:srgbClr val="0000FF"/>
                </a:solidFill>
              </a:rPr>
              <a:t>Tmavě modrá</a:t>
            </a:r>
          </a:p>
          <a:p>
            <a:pPr lvl="1" eaLnBrk="1" hangingPunct="1"/>
            <a:r>
              <a:rPr lang="cs-CZ" sz="1800" b="1" dirty="0" smtClean="0"/>
              <a:t>RGB model</a:t>
            </a:r>
          </a:p>
          <a:p>
            <a:pPr marL="274320" lvl="1" indent="-274320">
              <a:spcBef>
                <a:spcPts val="580"/>
              </a:spcBef>
              <a:buClr>
                <a:schemeClr val="accent1"/>
              </a:buClr>
            </a:pPr>
            <a:r>
              <a:rPr lang="cs-CZ" sz="1800" dirty="0" err="1" smtClean="0">
                <a:solidFill>
                  <a:srgbClr val="CC0000"/>
                </a:solidFill>
              </a:rPr>
              <a:t>Substraktivní</a:t>
            </a:r>
            <a:r>
              <a:rPr lang="cs-CZ" sz="1800" dirty="0" smtClean="0">
                <a:solidFill>
                  <a:srgbClr val="CC0000"/>
                </a:solidFill>
              </a:rPr>
              <a:t> míchání barev</a:t>
            </a:r>
          </a:p>
          <a:p>
            <a:pPr lvl="1" eaLnBrk="1" hangingPunct="1"/>
            <a:r>
              <a:rPr lang="cs-CZ" sz="1800" dirty="0" smtClean="0"/>
              <a:t>Sekundární barvy:</a:t>
            </a:r>
          </a:p>
          <a:p>
            <a:pPr lvl="2" eaLnBrk="1" hangingPunct="1"/>
            <a:r>
              <a:rPr lang="cs-CZ" sz="1800" b="1" dirty="0" smtClean="0">
                <a:solidFill>
                  <a:srgbClr val="FFFF00"/>
                </a:solidFill>
              </a:rPr>
              <a:t>Žlutá</a:t>
            </a:r>
            <a:r>
              <a:rPr lang="cs-CZ" sz="1800" b="1" dirty="0" smtClean="0"/>
              <a:t>,</a:t>
            </a:r>
          </a:p>
          <a:p>
            <a:pPr lvl="2" eaLnBrk="1" hangingPunct="1"/>
            <a:r>
              <a:rPr lang="cs-CZ" sz="1800" b="1" dirty="0" smtClean="0">
                <a:solidFill>
                  <a:srgbClr val="0AFFFF"/>
                </a:solidFill>
              </a:rPr>
              <a:t>Azurová</a:t>
            </a:r>
            <a:r>
              <a:rPr lang="cs-CZ" sz="1800" b="1" dirty="0" smtClean="0"/>
              <a:t>,</a:t>
            </a:r>
          </a:p>
          <a:p>
            <a:pPr lvl="2" eaLnBrk="1" hangingPunct="1"/>
            <a:r>
              <a:rPr lang="cs-CZ" sz="1800" b="1" dirty="0" smtClean="0">
                <a:solidFill>
                  <a:srgbClr val="FF33CC"/>
                </a:solidFill>
              </a:rPr>
              <a:t>Purpurová</a:t>
            </a:r>
            <a:endParaRPr lang="cs-CZ" sz="1800" dirty="0" smtClean="0">
              <a:solidFill>
                <a:srgbClr val="FF33CC"/>
              </a:solidFill>
            </a:endParaRPr>
          </a:p>
        </p:txBody>
      </p:sp>
      <p:graphicFrame>
        <p:nvGraphicFramePr>
          <p:cNvPr id="6"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txBox="1">
            <a:spLocks noChangeArrowheads="1"/>
          </p:cNvSpPr>
          <p:nvPr/>
        </p:nvSpPr>
        <p:spPr>
          <a:xfrm>
            <a:off x="1142976" y="0"/>
            <a:ext cx="7570787" cy="652463"/>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BARVA</a:t>
            </a:r>
          </a:p>
        </p:txBody>
      </p:sp>
      <p:pic>
        <p:nvPicPr>
          <p:cNvPr id="10" name="Picture 2" descr="Obr7"/>
          <p:cNvPicPr>
            <a:picLocks noGrp="1" noChangeAspect="1" noChangeArrowheads="1"/>
          </p:cNvPicPr>
          <p:nvPr>
            <p:ph idx="1"/>
          </p:nvPr>
        </p:nvPicPr>
        <p:blipFill>
          <a:blip r:embed="rId8" cstate="print"/>
          <a:srcRect t="18660" r="455"/>
          <a:stretch>
            <a:fillRect/>
          </a:stretch>
        </p:blipFill>
        <p:spPr>
          <a:xfrm rot="5400000">
            <a:off x="4513840" y="2772780"/>
            <a:ext cx="3696170" cy="1579587"/>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 calcmode="lin" valueType="num">
                                      <p:cBhvr additive="base">
                                        <p:cTn id="17"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608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6083">
                                            <p:txEl>
                                              <p:pRg st="3" end="3"/>
                                            </p:txEl>
                                          </p:spTgt>
                                        </p:tgtEl>
                                        <p:attrNameLst>
                                          <p:attrName>style.visibility</p:attrName>
                                        </p:attrNameLst>
                                      </p:cBhvr>
                                      <p:to>
                                        <p:strVal val="visible"/>
                                      </p:to>
                                    </p:set>
                                    <p:anim calcmode="lin" valueType="num">
                                      <p:cBhvr additive="base">
                                        <p:cTn id="21"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608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6083">
                                            <p:txEl>
                                              <p:pRg st="4" end="4"/>
                                            </p:txEl>
                                          </p:spTgt>
                                        </p:tgtEl>
                                        <p:attrNameLst>
                                          <p:attrName>style.visibility</p:attrName>
                                        </p:attrNameLst>
                                      </p:cBhvr>
                                      <p:to>
                                        <p:strVal val="visible"/>
                                      </p:to>
                                    </p:set>
                                    <p:anim calcmode="lin" valueType="num">
                                      <p:cBhvr additive="base">
                                        <p:cTn id="25"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6083">
                                            <p:txEl>
                                              <p:pRg st="5" end="5"/>
                                            </p:txEl>
                                          </p:spTgt>
                                        </p:tgtEl>
                                        <p:attrNameLst>
                                          <p:attrName>style.visibility</p:attrName>
                                        </p:attrNameLst>
                                      </p:cBhvr>
                                      <p:to>
                                        <p:strVal val="visible"/>
                                      </p:to>
                                    </p:set>
                                    <p:anim calcmode="lin" valueType="num">
                                      <p:cBhvr additive="base">
                                        <p:cTn id="29" dur="500" fill="hold"/>
                                        <p:tgtEl>
                                          <p:spTgt spid="4608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608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6083">
                                            <p:txEl>
                                              <p:pRg st="6" end="6"/>
                                            </p:txEl>
                                          </p:spTgt>
                                        </p:tgtEl>
                                        <p:attrNameLst>
                                          <p:attrName>style.visibility</p:attrName>
                                        </p:attrNameLst>
                                      </p:cBhvr>
                                      <p:to>
                                        <p:strVal val="visible"/>
                                      </p:to>
                                    </p:set>
                                    <p:anim calcmode="lin" valueType="num">
                                      <p:cBhvr additive="base">
                                        <p:cTn id="33" dur="500" fill="hold"/>
                                        <p:tgtEl>
                                          <p:spTgt spid="4608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608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6083">
                                            <p:txEl>
                                              <p:pRg st="7" end="7"/>
                                            </p:txEl>
                                          </p:spTgt>
                                        </p:tgtEl>
                                        <p:attrNameLst>
                                          <p:attrName>style.visibility</p:attrName>
                                        </p:attrNameLst>
                                      </p:cBhvr>
                                      <p:to>
                                        <p:strVal val="visible"/>
                                      </p:to>
                                    </p:set>
                                    <p:anim calcmode="lin" valueType="num">
                                      <p:cBhvr additive="base">
                                        <p:cTn id="37" dur="500" fill="hold"/>
                                        <p:tgtEl>
                                          <p:spTgt spid="4608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6083">
                                            <p:txEl>
                                              <p:pRg st="8" end="8"/>
                                            </p:txEl>
                                          </p:spTgt>
                                        </p:tgtEl>
                                        <p:attrNameLst>
                                          <p:attrName>style.visibility</p:attrName>
                                        </p:attrNameLst>
                                      </p:cBhvr>
                                      <p:to>
                                        <p:strVal val="visible"/>
                                      </p:to>
                                    </p:set>
                                    <p:anim calcmode="lin" valueType="num">
                                      <p:cBhvr additive="base">
                                        <p:cTn id="41" dur="500" fill="hold"/>
                                        <p:tgtEl>
                                          <p:spTgt spid="4608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608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6083">
                                            <p:txEl>
                                              <p:pRg st="9" end="9"/>
                                            </p:txEl>
                                          </p:spTgt>
                                        </p:tgtEl>
                                        <p:attrNameLst>
                                          <p:attrName>style.visibility</p:attrName>
                                        </p:attrNameLst>
                                      </p:cBhvr>
                                      <p:to>
                                        <p:strVal val="visible"/>
                                      </p:to>
                                    </p:set>
                                    <p:anim calcmode="lin" valueType="num">
                                      <p:cBhvr additive="base">
                                        <p:cTn id="45" dur="500" fill="hold"/>
                                        <p:tgtEl>
                                          <p:spTgt spid="4608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6083">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46083">
                                            <p:txEl>
                                              <p:pRg st="10" end="10"/>
                                            </p:txEl>
                                          </p:spTgt>
                                        </p:tgtEl>
                                        <p:attrNameLst>
                                          <p:attrName>style.visibility</p:attrName>
                                        </p:attrNameLst>
                                      </p:cBhvr>
                                      <p:to>
                                        <p:strVal val="visible"/>
                                      </p:to>
                                    </p:set>
                                    <p:anim calcmode="lin" valueType="num">
                                      <p:cBhvr additive="base">
                                        <p:cTn id="49" dur="500" fill="hold"/>
                                        <p:tgtEl>
                                          <p:spTgt spid="4608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6083">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46083">
                                            <p:txEl>
                                              <p:pRg st="11" end="11"/>
                                            </p:txEl>
                                          </p:spTgt>
                                        </p:tgtEl>
                                        <p:attrNameLst>
                                          <p:attrName>style.visibility</p:attrName>
                                        </p:attrNameLst>
                                      </p:cBhvr>
                                      <p:to>
                                        <p:strVal val="visible"/>
                                      </p:to>
                                    </p:set>
                                    <p:anim calcmode="lin" valueType="num">
                                      <p:cBhvr additive="base">
                                        <p:cTn id="53" dur="500" fill="hold"/>
                                        <p:tgtEl>
                                          <p:spTgt spid="46083">
                                            <p:txEl>
                                              <p:pRg st="11" end="1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608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G:\MU - zima 2016\4Prednaska\zakazove.gif"/>
          <p:cNvPicPr>
            <a:picLocks noChangeAspect="1" noChangeArrowheads="1"/>
          </p:cNvPicPr>
          <p:nvPr/>
        </p:nvPicPr>
        <p:blipFill>
          <a:blip r:embed="rId7" cstate="print"/>
          <a:srcRect/>
          <a:stretch>
            <a:fillRect/>
          </a:stretch>
        </p:blipFill>
        <p:spPr bwMode="auto">
          <a:xfrm>
            <a:off x="214282" y="214290"/>
            <a:ext cx="8743606" cy="3929090"/>
          </a:xfrm>
          <a:prstGeom prst="rect">
            <a:avLst/>
          </a:prstGeom>
          <a:noFill/>
        </p:spPr>
      </p:pic>
      <p:pic>
        <p:nvPicPr>
          <p:cNvPr id="2051" name="Picture 3" descr="G:\MU - zima 2016\4Prednaska\vystrazne.gif"/>
          <p:cNvPicPr>
            <a:picLocks noChangeAspect="1" noChangeArrowheads="1"/>
          </p:cNvPicPr>
          <p:nvPr/>
        </p:nvPicPr>
        <p:blipFill>
          <a:blip r:embed="rId8" cstate="print"/>
          <a:srcRect r="-3305" b="54911"/>
          <a:stretch>
            <a:fillRect/>
          </a:stretch>
        </p:blipFill>
        <p:spPr bwMode="auto">
          <a:xfrm>
            <a:off x="214282" y="4000504"/>
            <a:ext cx="8929718" cy="17859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785786" y="-285776"/>
            <a:ext cx="7570787" cy="1084262"/>
          </a:xfrm>
        </p:spPr>
        <p:txBody>
          <a:bodyPr>
            <a:normAutofit/>
          </a:bodyPr>
          <a:lstStyle/>
          <a:p>
            <a:r>
              <a:rPr lang="cs-CZ" sz="2400" b="1" dirty="0" smtClean="0">
                <a:solidFill>
                  <a:schemeClr val="tx1"/>
                </a:solidFill>
                <a:latin typeface="Arial" pitchFamily="34" charset="0"/>
                <a:cs typeface="Arial" pitchFamily="34" charset="0"/>
              </a:rPr>
              <a:t>POHLCOVÁNÍ A ODRAZ SVĚTLA</a:t>
            </a:r>
          </a:p>
        </p:txBody>
      </p:sp>
      <p:sp>
        <p:nvSpPr>
          <p:cNvPr id="69634" name="Rectangle 3"/>
          <p:cNvSpPr>
            <a:spLocks noGrp="1" noChangeArrowheads="1"/>
          </p:cNvSpPr>
          <p:nvPr>
            <p:ph type="body" sz="half" idx="1"/>
          </p:nvPr>
        </p:nvSpPr>
        <p:spPr/>
        <p:txBody>
          <a:bodyPr/>
          <a:lstStyle/>
          <a:p>
            <a:pPr eaLnBrk="1" hangingPunct="1"/>
            <a:r>
              <a:rPr lang="cs-CZ" sz="2000" smtClean="0"/>
              <a:t>Každé neprůhledné těleso částečně či úplně odráží dopadající světlo</a:t>
            </a:r>
          </a:p>
          <a:p>
            <a:pPr eaLnBrk="1" hangingPunct="1"/>
            <a:r>
              <a:rPr lang="cs-CZ" smtClean="0">
                <a:solidFill>
                  <a:srgbClr val="CC0000"/>
                </a:solidFill>
              </a:rPr>
              <a:t>Subtraktivní</a:t>
            </a:r>
            <a:r>
              <a:rPr lang="cs-CZ" smtClean="0"/>
              <a:t> míchání barev (odečítání)</a:t>
            </a:r>
          </a:p>
          <a:p>
            <a:pPr lvl="1" eaLnBrk="1" hangingPunct="1"/>
            <a:r>
              <a:rPr lang="cs-CZ" sz="2000" smtClean="0"/>
              <a:t>Primární barvy: </a:t>
            </a:r>
            <a:r>
              <a:rPr lang="cs-CZ" sz="1800" b="1" smtClean="0"/>
              <a:t>žlutá, azurová, purpurová</a:t>
            </a:r>
            <a:r>
              <a:rPr lang="cs-CZ" sz="1800" smtClean="0"/>
              <a:t> (CMYK model)</a:t>
            </a:r>
          </a:p>
          <a:p>
            <a:pPr lvl="1" eaLnBrk="1" hangingPunct="1"/>
            <a:r>
              <a:rPr lang="cs-CZ" sz="2000" smtClean="0"/>
              <a:t>Sekundární barvy: červená, zelená, modrá</a:t>
            </a:r>
          </a:p>
          <a:p>
            <a:pPr eaLnBrk="1" hangingPunct="1"/>
            <a:r>
              <a:rPr lang="cs-CZ" sz="2000" smtClean="0"/>
              <a:t>Pigmentové barvy</a:t>
            </a:r>
          </a:p>
        </p:txBody>
      </p:sp>
      <p:pic>
        <p:nvPicPr>
          <p:cNvPr id="69635" name="Picture 6" descr="subtraktivni_michani"/>
          <p:cNvPicPr>
            <a:picLocks noGrp="1" noChangeAspect="1" noChangeArrowheads="1"/>
          </p:cNvPicPr>
          <p:nvPr>
            <p:ph sz="half" idx="2"/>
          </p:nvPr>
        </p:nvPicPr>
        <p:blipFill>
          <a:blip r:embed="rId3" cstate="print"/>
          <a:srcRect/>
          <a:stretch>
            <a:fillRect/>
          </a:stretch>
        </p:blipFill>
        <p:spPr>
          <a:xfrm>
            <a:off x="4648200" y="2287588"/>
            <a:ext cx="4038600" cy="3081337"/>
          </a:xfrm>
        </p:spPr>
      </p:pic>
      <p:graphicFrame>
        <p:nvGraphicFramePr>
          <p:cNvPr id="5"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85786" y="0"/>
            <a:ext cx="7570787" cy="719137"/>
          </a:xfrm>
        </p:spPr>
        <p:txBody>
          <a:bodyPr>
            <a:normAutofit/>
          </a:bodyPr>
          <a:lstStyle/>
          <a:p>
            <a:r>
              <a:rPr lang="cs-CZ" sz="2400" b="1" dirty="0" smtClean="0">
                <a:solidFill>
                  <a:schemeClr val="tx1"/>
                </a:solidFill>
                <a:latin typeface="Arial" pitchFamily="34" charset="0"/>
                <a:cs typeface="Arial" pitchFamily="34" charset="0"/>
              </a:rPr>
              <a:t>BAREVNÉ PROSTORY</a:t>
            </a:r>
          </a:p>
        </p:txBody>
      </p:sp>
      <p:sp>
        <p:nvSpPr>
          <p:cNvPr id="54274" name="Rectangle 3"/>
          <p:cNvSpPr>
            <a:spLocks noGrp="1" noChangeArrowheads="1"/>
          </p:cNvSpPr>
          <p:nvPr>
            <p:ph type="body" idx="1"/>
          </p:nvPr>
        </p:nvSpPr>
        <p:spPr>
          <a:xfrm>
            <a:off x="457200" y="1341438"/>
            <a:ext cx="8229600" cy="5256212"/>
          </a:xfrm>
        </p:spPr>
        <p:txBody>
          <a:bodyPr/>
          <a:lstStyle/>
          <a:p>
            <a:pPr eaLnBrk="1" hangingPunct="1">
              <a:buClr>
                <a:schemeClr val="accent2"/>
              </a:buClr>
              <a:buSzPct val="90000"/>
            </a:pPr>
            <a:r>
              <a:rPr lang="cs-CZ" sz="2000" dirty="0" smtClean="0">
                <a:solidFill>
                  <a:srgbClr val="CC0000"/>
                </a:solidFill>
              </a:rPr>
              <a:t>Barevný prostor</a:t>
            </a:r>
            <a:r>
              <a:rPr lang="cs-CZ" sz="2000" dirty="0" smtClean="0"/>
              <a:t> – myšlenková transformace barevného spektra a jeho změn do fyzicky existujícího tělesa</a:t>
            </a:r>
          </a:p>
          <a:p>
            <a:pPr eaLnBrk="1" hangingPunct="1">
              <a:buClr>
                <a:schemeClr val="accent2"/>
              </a:buClr>
              <a:buSzPct val="90000"/>
            </a:pPr>
            <a:r>
              <a:rPr lang="cs-CZ" sz="2000" dirty="0" err="1" smtClean="0"/>
              <a:t>True</a:t>
            </a:r>
            <a:r>
              <a:rPr lang="cs-CZ" sz="2000" dirty="0" smtClean="0"/>
              <a:t> </a:t>
            </a:r>
            <a:r>
              <a:rPr lang="cs-CZ" sz="2000" dirty="0" err="1" smtClean="0"/>
              <a:t>color</a:t>
            </a:r>
            <a:r>
              <a:rPr lang="cs-CZ" sz="2000" dirty="0" smtClean="0"/>
              <a:t> (pravé barvy) – vyplňují virtuální prostor cca </a:t>
            </a:r>
            <a:r>
              <a:rPr lang="cs-CZ" sz="2000" dirty="0" smtClean="0">
                <a:solidFill>
                  <a:srgbClr val="CC0000"/>
                </a:solidFill>
              </a:rPr>
              <a:t>17 miliony</a:t>
            </a:r>
            <a:r>
              <a:rPr lang="cs-CZ" sz="2000" dirty="0" smtClean="0"/>
              <a:t> odstínů.</a:t>
            </a:r>
          </a:p>
          <a:p>
            <a:pPr eaLnBrk="1" hangingPunct="1">
              <a:buClr>
                <a:schemeClr val="accent2"/>
              </a:buClr>
              <a:buSzPct val="90000"/>
            </a:pPr>
            <a:r>
              <a:rPr lang="cs-CZ" sz="2000" dirty="0" smtClean="0"/>
              <a:t>Lidské oko rozliší cca </a:t>
            </a:r>
            <a:r>
              <a:rPr lang="cs-CZ" sz="2000" dirty="0" smtClean="0">
                <a:solidFill>
                  <a:srgbClr val="CC0000"/>
                </a:solidFill>
              </a:rPr>
              <a:t>17 tisíc</a:t>
            </a:r>
            <a:r>
              <a:rPr lang="cs-CZ" sz="2000" dirty="0" smtClean="0"/>
              <a:t> chromatických odstínů a cca </a:t>
            </a:r>
            <a:r>
              <a:rPr lang="cs-CZ" sz="2000" dirty="0" smtClean="0">
                <a:solidFill>
                  <a:srgbClr val="C80005"/>
                </a:solidFill>
              </a:rPr>
              <a:t>300</a:t>
            </a:r>
            <a:r>
              <a:rPr lang="cs-CZ" sz="2000" dirty="0" smtClean="0"/>
              <a:t> odstínů šedi</a:t>
            </a:r>
          </a:p>
          <a:p>
            <a:pPr eaLnBrk="1" hangingPunct="1">
              <a:buClr>
                <a:schemeClr val="accent2"/>
              </a:buClr>
              <a:buSzPct val="90000"/>
            </a:pPr>
            <a:r>
              <a:rPr lang="cs-CZ" sz="2000" dirty="0" smtClean="0"/>
              <a:t>K zobrazení vztahů mezi barvami využíváme </a:t>
            </a:r>
            <a:r>
              <a:rPr lang="cs-CZ" sz="2000" dirty="0" err="1" smtClean="0">
                <a:solidFill>
                  <a:srgbClr val="C80005"/>
                </a:solidFill>
              </a:rPr>
              <a:t>kartreziánský</a:t>
            </a:r>
            <a:r>
              <a:rPr lang="cs-CZ" sz="2000" dirty="0" smtClean="0">
                <a:solidFill>
                  <a:srgbClr val="C80005"/>
                </a:solidFill>
              </a:rPr>
              <a:t> třírozměrný prostor </a:t>
            </a:r>
            <a:r>
              <a:rPr lang="cs-CZ" sz="2000" dirty="0" smtClean="0"/>
              <a:t>v jehož osách jsou buď primární barvy nebo základní charakteristiky barev podle zobrazovaného modelu </a:t>
            </a:r>
          </a:p>
          <a:p>
            <a:pPr eaLnBrk="1" hangingPunct="1">
              <a:buClr>
                <a:schemeClr val="accent2"/>
              </a:buClr>
              <a:buSzPct val="90000"/>
            </a:pPr>
            <a:r>
              <a:rPr lang="cs-CZ" sz="2000" dirty="0" smtClean="0">
                <a:solidFill>
                  <a:srgbClr val="C80005"/>
                </a:solidFill>
              </a:rPr>
              <a:t>Barevný model </a:t>
            </a:r>
            <a:r>
              <a:rPr lang="cs-CZ" sz="2000" dirty="0" smtClean="0"/>
              <a:t>– způsob jak zorganizovat barvy, zobrazit vztahy mezi nimi a jak vymezit odstíny vnímatelné, tisknutelné a zobrazitelné</a:t>
            </a:r>
          </a:p>
        </p:txBody>
      </p:sp>
      <p:graphicFrame>
        <p:nvGraphicFramePr>
          <p:cNvPr id="4"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071538" y="285728"/>
            <a:ext cx="7570787" cy="723900"/>
          </a:xfrm>
        </p:spPr>
        <p:txBody>
          <a:bodyPr>
            <a:normAutofit/>
          </a:bodyPr>
          <a:lstStyle/>
          <a:p>
            <a:r>
              <a:rPr lang="cs-CZ" sz="2400" b="1" dirty="0" smtClean="0">
                <a:solidFill>
                  <a:schemeClr val="tx1"/>
                </a:solidFill>
                <a:latin typeface="Arial" pitchFamily="34" charset="0"/>
                <a:cs typeface="Arial" pitchFamily="34" charset="0"/>
              </a:rPr>
              <a:t>BAREVNÉ MODELY</a:t>
            </a:r>
          </a:p>
        </p:txBody>
      </p:sp>
      <p:sp>
        <p:nvSpPr>
          <p:cNvPr id="72706" name="Rectangle 3"/>
          <p:cNvSpPr>
            <a:spLocks noGrp="1" noChangeArrowheads="1"/>
          </p:cNvSpPr>
          <p:nvPr>
            <p:ph type="body" idx="1"/>
          </p:nvPr>
        </p:nvSpPr>
        <p:spPr/>
        <p:txBody>
          <a:bodyPr>
            <a:normAutofit/>
          </a:bodyPr>
          <a:lstStyle/>
          <a:p>
            <a:pPr>
              <a:lnSpc>
                <a:spcPct val="90000"/>
              </a:lnSpc>
              <a:buClr>
                <a:schemeClr val="accent2"/>
              </a:buClr>
              <a:buSzPct val="90000"/>
            </a:pPr>
            <a:r>
              <a:rPr lang="cs-CZ" sz="2400" dirty="0" smtClean="0"/>
              <a:t>modely založené na fyziologii oka – </a:t>
            </a:r>
            <a:r>
              <a:rPr lang="cs-CZ" sz="2400" b="1" dirty="0" smtClean="0">
                <a:solidFill>
                  <a:schemeClr val="accent2"/>
                </a:solidFill>
              </a:rPr>
              <a:t>RGB, CMY / CMYK</a:t>
            </a:r>
          </a:p>
          <a:p>
            <a:pPr>
              <a:lnSpc>
                <a:spcPct val="90000"/>
              </a:lnSpc>
              <a:buClr>
                <a:schemeClr val="accent2"/>
              </a:buClr>
              <a:buSzPct val="90000"/>
            </a:pPr>
            <a:r>
              <a:rPr lang="cs-CZ" sz="2400" dirty="0" smtClean="0"/>
              <a:t>Kolorimetrické modely založené na měření spektrální odrazivosti – </a:t>
            </a:r>
            <a:r>
              <a:rPr lang="cs-CZ" sz="2400" b="1" dirty="0" smtClean="0">
                <a:solidFill>
                  <a:schemeClr val="accent2"/>
                </a:solidFill>
              </a:rPr>
              <a:t>chromatický diagram CIE</a:t>
            </a:r>
          </a:p>
          <a:p>
            <a:pPr>
              <a:lnSpc>
                <a:spcPct val="90000"/>
              </a:lnSpc>
              <a:buClr>
                <a:schemeClr val="accent2"/>
              </a:buClr>
              <a:buSzPct val="90000"/>
            </a:pPr>
            <a:r>
              <a:rPr lang="cs-CZ" sz="2400" dirty="0" smtClean="0"/>
              <a:t>Komplementární modely založené na percepčních experimentech – </a:t>
            </a:r>
            <a:r>
              <a:rPr lang="cs-CZ" sz="2400" b="1" dirty="0" smtClean="0">
                <a:solidFill>
                  <a:schemeClr val="accent2"/>
                </a:solidFill>
              </a:rPr>
              <a:t>NCS (</a:t>
            </a:r>
            <a:r>
              <a:rPr lang="cs-CZ" sz="2400" b="1" dirty="0" err="1" smtClean="0">
                <a:solidFill>
                  <a:schemeClr val="accent2"/>
                </a:solidFill>
              </a:rPr>
              <a:t>Natural</a:t>
            </a:r>
            <a:r>
              <a:rPr lang="cs-CZ" sz="2400" b="1" dirty="0" smtClean="0">
                <a:solidFill>
                  <a:schemeClr val="accent2"/>
                </a:solidFill>
              </a:rPr>
              <a:t> </a:t>
            </a:r>
            <a:r>
              <a:rPr lang="cs-CZ" sz="2400" b="1" dirty="0" err="1" smtClean="0">
                <a:solidFill>
                  <a:schemeClr val="accent2"/>
                </a:solidFill>
              </a:rPr>
              <a:t>Color</a:t>
            </a:r>
            <a:r>
              <a:rPr lang="cs-CZ" sz="2400" b="1" dirty="0" smtClean="0">
                <a:solidFill>
                  <a:schemeClr val="accent2"/>
                </a:solidFill>
              </a:rPr>
              <a:t> </a:t>
            </a:r>
            <a:r>
              <a:rPr lang="cs-CZ" sz="2400" b="1" dirty="0" err="1" smtClean="0">
                <a:solidFill>
                  <a:schemeClr val="accent2"/>
                </a:solidFill>
              </a:rPr>
              <a:t>System</a:t>
            </a:r>
            <a:r>
              <a:rPr lang="cs-CZ" sz="2400" b="1" dirty="0" smtClean="0">
                <a:solidFill>
                  <a:schemeClr val="accent2"/>
                </a:solidFill>
              </a:rPr>
              <a:t>)</a:t>
            </a:r>
          </a:p>
          <a:p>
            <a:pPr>
              <a:lnSpc>
                <a:spcPct val="90000"/>
              </a:lnSpc>
              <a:buClr>
                <a:schemeClr val="accent2"/>
              </a:buClr>
              <a:buSzPct val="90000"/>
            </a:pPr>
            <a:r>
              <a:rPr lang="cs-CZ" sz="2400" dirty="0" smtClean="0"/>
              <a:t>Modely psychologické a </a:t>
            </a:r>
            <a:r>
              <a:rPr lang="cs-CZ" sz="2400" dirty="0" err="1" smtClean="0"/>
              <a:t>psychofyzikální</a:t>
            </a:r>
            <a:r>
              <a:rPr lang="cs-CZ" sz="2400" dirty="0" smtClean="0"/>
              <a:t> – </a:t>
            </a:r>
            <a:r>
              <a:rPr lang="cs-CZ" sz="2400" b="1" dirty="0" smtClean="0">
                <a:solidFill>
                  <a:schemeClr val="accent2"/>
                </a:solidFill>
              </a:rPr>
              <a:t>HSV, HSL, </a:t>
            </a:r>
            <a:r>
              <a:rPr lang="cs-CZ" sz="2400" b="1" dirty="0" err="1" smtClean="0">
                <a:solidFill>
                  <a:schemeClr val="accent2"/>
                </a:solidFill>
              </a:rPr>
              <a:t>Munsell</a:t>
            </a:r>
            <a:endParaRPr lang="cs-CZ" sz="2400" b="1" dirty="0" smtClean="0">
              <a:solidFill>
                <a:schemeClr val="accent2"/>
              </a:solidFill>
            </a:endParaRPr>
          </a:p>
        </p:txBody>
      </p:sp>
      <p:graphicFrame>
        <p:nvGraphicFramePr>
          <p:cNvPr id="4"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714348" y="285728"/>
            <a:ext cx="3384550" cy="600075"/>
          </a:xfrm>
        </p:spPr>
        <p:txBody>
          <a:bodyPr>
            <a:normAutofit/>
          </a:bodyPr>
          <a:lstStyle/>
          <a:p>
            <a:r>
              <a:rPr lang="cs-CZ" sz="2400" b="1" dirty="0" smtClean="0">
                <a:solidFill>
                  <a:schemeClr val="tx1"/>
                </a:solidFill>
                <a:latin typeface="Arial" pitchFamily="34" charset="0"/>
                <a:cs typeface="Arial" pitchFamily="34" charset="0"/>
              </a:rPr>
              <a:t>DIAGRAM CIE</a:t>
            </a:r>
          </a:p>
        </p:txBody>
      </p:sp>
      <p:pic>
        <p:nvPicPr>
          <p:cNvPr id="74754" name="Picture 3" descr="Obr14"/>
          <p:cNvPicPr>
            <a:picLocks noGrp="1" noChangeAspect="1" noChangeArrowheads="1"/>
          </p:cNvPicPr>
          <p:nvPr>
            <p:ph sz="half" idx="1"/>
          </p:nvPr>
        </p:nvPicPr>
        <p:blipFill>
          <a:blip r:embed="rId3" cstate="print"/>
          <a:srcRect/>
          <a:stretch>
            <a:fillRect/>
          </a:stretch>
        </p:blipFill>
        <p:spPr>
          <a:xfrm>
            <a:off x="857224" y="1142984"/>
            <a:ext cx="3862052" cy="4381509"/>
          </a:xfrm>
          <a:noFill/>
        </p:spPr>
      </p:pic>
      <p:sp>
        <p:nvSpPr>
          <p:cNvPr id="74755" name="Text Box 4"/>
          <p:cNvSpPr txBox="1">
            <a:spLocks noChangeArrowheads="1"/>
          </p:cNvSpPr>
          <p:nvPr/>
        </p:nvSpPr>
        <p:spPr bwMode="auto">
          <a:xfrm>
            <a:off x="4071934" y="714356"/>
            <a:ext cx="4821241" cy="4385816"/>
          </a:xfrm>
          <a:prstGeom prst="rect">
            <a:avLst/>
          </a:prstGeom>
          <a:noFill/>
          <a:ln w="9525">
            <a:noFill/>
            <a:miter lim="800000"/>
            <a:headEnd/>
            <a:tailEnd/>
          </a:ln>
        </p:spPr>
        <p:txBody>
          <a:bodyPr wrap="square">
            <a:spAutoFit/>
          </a:bodyPr>
          <a:lstStyle/>
          <a:p>
            <a:pPr algn="r">
              <a:spcBef>
                <a:spcPct val="50000"/>
              </a:spcBef>
            </a:pPr>
            <a:r>
              <a:rPr lang="cs-CZ" b="1" dirty="0">
                <a:solidFill>
                  <a:srgbClr val="000000"/>
                </a:solidFill>
              </a:rPr>
              <a:t>INTERNATIONAL COMMISSION ON ILLUMINATION</a:t>
            </a:r>
          </a:p>
          <a:p>
            <a:pPr algn="r">
              <a:spcBef>
                <a:spcPct val="50000"/>
              </a:spcBef>
            </a:pPr>
            <a:r>
              <a:rPr lang="cs-CZ" dirty="0" err="1">
                <a:solidFill>
                  <a:srgbClr val="000000"/>
                </a:solidFill>
              </a:rPr>
              <a:t>Commission</a:t>
            </a:r>
            <a:r>
              <a:rPr lang="cs-CZ" dirty="0">
                <a:solidFill>
                  <a:srgbClr val="000000"/>
                </a:solidFill>
              </a:rPr>
              <a:t> </a:t>
            </a:r>
            <a:r>
              <a:rPr lang="cs-CZ" dirty="0" err="1">
                <a:solidFill>
                  <a:srgbClr val="000000"/>
                </a:solidFill>
              </a:rPr>
              <a:t>Internationale</a:t>
            </a:r>
            <a:r>
              <a:rPr lang="cs-CZ" dirty="0">
                <a:solidFill>
                  <a:srgbClr val="000000"/>
                </a:solidFill>
              </a:rPr>
              <a:t> de l'</a:t>
            </a:r>
            <a:r>
              <a:rPr lang="cs-CZ" dirty="0" err="1">
                <a:solidFill>
                  <a:srgbClr val="000000"/>
                </a:solidFill>
              </a:rPr>
              <a:t>Eclairage</a:t>
            </a:r>
            <a:r>
              <a:rPr lang="cs-CZ" dirty="0">
                <a:solidFill>
                  <a:srgbClr val="000000"/>
                </a:solidFill>
              </a:rPr>
              <a:t> </a:t>
            </a:r>
            <a:br>
              <a:rPr lang="cs-CZ" dirty="0">
                <a:solidFill>
                  <a:srgbClr val="000000"/>
                </a:solidFill>
              </a:rPr>
            </a:br>
            <a:r>
              <a:rPr lang="cs-CZ" dirty="0">
                <a:solidFill>
                  <a:srgbClr val="000000"/>
                </a:solidFill>
              </a:rPr>
              <a:t/>
            </a:r>
            <a:br>
              <a:rPr lang="cs-CZ" dirty="0">
                <a:solidFill>
                  <a:srgbClr val="000000"/>
                </a:solidFill>
              </a:rPr>
            </a:br>
            <a:r>
              <a:rPr lang="cs-CZ" dirty="0">
                <a:solidFill>
                  <a:srgbClr val="000000"/>
                </a:solidFill>
              </a:rPr>
              <a:t>Organizace zaměřená na mezinárodní kooperaci a výměnu informací mezi členskými zeměmi ve všem, co se týká vědy, technologie a umění světla,  osvětlování, barev, vidění, zpracování obrazu a fotobiologie.</a:t>
            </a:r>
          </a:p>
          <a:p>
            <a:pPr algn="r">
              <a:spcBef>
                <a:spcPct val="50000"/>
              </a:spcBef>
            </a:pPr>
            <a:r>
              <a:rPr lang="cs-CZ" dirty="0">
                <a:solidFill>
                  <a:srgbClr val="000000"/>
                </a:solidFill>
              </a:rPr>
              <a:t>Je to nezávislá, nevýdělečná organizace. Založena 1913.</a:t>
            </a:r>
          </a:p>
          <a:p>
            <a:pPr algn="r">
              <a:spcBef>
                <a:spcPct val="50000"/>
              </a:spcBef>
            </a:pPr>
            <a:r>
              <a:rPr lang="cs-CZ" dirty="0">
                <a:solidFill>
                  <a:srgbClr val="000000"/>
                </a:solidFill>
              </a:rPr>
              <a:t>Je uznávaná ISO jako autor standardů v oblasti svého působení.</a:t>
            </a:r>
          </a:p>
        </p:txBody>
      </p:sp>
      <p:sp>
        <p:nvSpPr>
          <p:cNvPr id="74756" name="TextBox 1"/>
          <p:cNvSpPr txBox="1">
            <a:spLocks noChangeArrowheads="1"/>
          </p:cNvSpPr>
          <p:nvPr/>
        </p:nvSpPr>
        <p:spPr bwMode="auto">
          <a:xfrm>
            <a:off x="6011863" y="6237288"/>
            <a:ext cx="2663825" cy="369887"/>
          </a:xfrm>
          <a:prstGeom prst="rect">
            <a:avLst/>
          </a:prstGeom>
          <a:noFill/>
          <a:ln w="9525">
            <a:noFill/>
            <a:miter lim="800000"/>
            <a:headEnd/>
            <a:tailEnd/>
          </a:ln>
        </p:spPr>
        <p:txBody>
          <a:bodyPr>
            <a:spAutoFit/>
          </a:bodyPr>
          <a:lstStyle/>
          <a:p>
            <a:r>
              <a:rPr lang="pl-PL"/>
              <a:t>http://www.cie.co.at/</a:t>
            </a:r>
            <a:endParaRPr lang="cs-CZ"/>
          </a:p>
        </p:txBody>
      </p:sp>
      <p:graphicFrame>
        <p:nvGraphicFramePr>
          <p:cNvPr id="6"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714348" y="-142900"/>
            <a:ext cx="7715250" cy="738187"/>
          </a:xfrm>
        </p:spPr>
        <p:txBody>
          <a:bodyPr>
            <a:normAutofit/>
          </a:bodyPr>
          <a:lstStyle/>
          <a:p>
            <a:pPr eaLnBrk="1" hangingPunct="1"/>
            <a:r>
              <a:rPr lang="cs-CZ" sz="2400" b="1" dirty="0" smtClean="0">
                <a:solidFill>
                  <a:schemeClr val="tx1"/>
                </a:solidFill>
                <a:latin typeface="Arial" pitchFamily="34" charset="0"/>
                <a:cs typeface="Arial" pitchFamily="34" charset="0"/>
              </a:rPr>
              <a:t>SPEKTRUM RGB, CMY A LIDSKÉ OKO</a:t>
            </a:r>
          </a:p>
        </p:txBody>
      </p:sp>
      <p:pic>
        <p:nvPicPr>
          <p:cNvPr id="76802" name="Picture 3" descr="Obr9"/>
          <p:cNvPicPr>
            <a:picLocks noGrp="1" noChangeAspect="1" noChangeArrowheads="1"/>
          </p:cNvPicPr>
          <p:nvPr>
            <p:ph idx="1"/>
          </p:nvPr>
        </p:nvPicPr>
        <p:blipFill>
          <a:blip r:embed="rId3" cstate="print"/>
          <a:srcRect/>
          <a:stretch>
            <a:fillRect/>
          </a:stretch>
        </p:blipFill>
        <p:spPr>
          <a:xfrm>
            <a:off x="357158" y="471628"/>
            <a:ext cx="5072098" cy="5475578"/>
          </a:xfrm>
          <a:noFill/>
        </p:spPr>
      </p:pic>
      <p:sp>
        <p:nvSpPr>
          <p:cNvPr id="76803" name="Text Box 4"/>
          <p:cNvSpPr txBox="1">
            <a:spLocks noChangeArrowheads="1"/>
          </p:cNvSpPr>
          <p:nvPr/>
        </p:nvSpPr>
        <p:spPr bwMode="auto">
          <a:xfrm>
            <a:off x="5500694" y="1071546"/>
            <a:ext cx="3384550" cy="3293209"/>
          </a:xfrm>
          <a:prstGeom prst="rect">
            <a:avLst/>
          </a:prstGeom>
          <a:noFill/>
          <a:ln w="9525">
            <a:noFill/>
            <a:miter lim="800000"/>
            <a:headEnd/>
            <a:tailEnd/>
          </a:ln>
        </p:spPr>
        <p:txBody>
          <a:bodyPr>
            <a:spAutoFit/>
          </a:bodyPr>
          <a:lstStyle/>
          <a:p>
            <a:pPr>
              <a:spcBef>
                <a:spcPct val="50000"/>
              </a:spcBef>
            </a:pPr>
            <a:r>
              <a:rPr lang="cs-CZ" sz="2800" b="1" dirty="0">
                <a:solidFill>
                  <a:srgbClr val="CC0000"/>
                </a:solidFill>
                <a:latin typeface="Arial" pitchFamily="34" charset="0"/>
              </a:rPr>
              <a:t>GAMUT</a:t>
            </a:r>
            <a:r>
              <a:rPr lang="cs-CZ" sz="2800" dirty="0">
                <a:latin typeface="Arial" pitchFamily="34" charset="0"/>
              </a:rPr>
              <a:t> </a:t>
            </a:r>
            <a:r>
              <a:rPr lang="cs-CZ" sz="2800" dirty="0">
                <a:solidFill>
                  <a:srgbClr val="000000"/>
                </a:solidFill>
                <a:latin typeface="Arial" pitchFamily="34" charset="0"/>
              </a:rPr>
              <a:t>– </a:t>
            </a:r>
            <a:r>
              <a:rPr lang="cs-CZ" sz="2400" dirty="0">
                <a:solidFill>
                  <a:srgbClr val="000000"/>
                </a:solidFill>
                <a:latin typeface="Arial" pitchFamily="34" charset="0"/>
              </a:rPr>
              <a:t>maximální barevný rozsah, který je schopen daný barevný model pojmout</a:t>
            </a:r>
          </a:p>
          <a:p>
            <a:pPr>
              <a:spcBef>
                <a:spcPct val="50000"/>
              </a:spcBef>
            </a:pPr>
            <a:r>
              <a:rPr lang="cs-CZ" sz="2400" dirty="0">
                <a:solidFill>
                  <a:srgbClr val="000000"/>
                </a:solidFill>
                <a:latin typeface="Arial" pitchFamily="34" charset="0"/>
              </a:rPr>
              <a:t>CMYK model postrádá jasné, zářivé barvy okraje spektra RGB modelu</a:t>
            </a:r>
          </a:p>
        </p:txBody>
      </p:sp>
      <p:graphicFrame>
        <p:nvGraphicFramePr>
          <p:cNvPr id="5"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785786" y="142852"/>
            <a:ext cx="7772400" cy="1143000"/>
          </a:xfrm>
        </p:spPr>
        <p:txBody>
          <a:bodyPr>
            <a:normAutofit/>
          </a:bodyPr>
          <a:lstStyle/>
          <a:p>
            <a:pPr eaLnBrk="1" hangingPunct="1"/>
            <a:r>
              <a:rPr lang="cs-CZ" sz="2400" b="1" dirty="0" smtClean="0">
                <a:solidFill>
                  <a:schemeClr val="tx1"/>
                </a:solidFill>
                <a:latin typeface="Arial" pitchFamily="34" charset="0"/>
                <a:cs typeface="Arial" pitchFamily="34" charset="0"/>
              </a:rPr>
              <a:t>PRIMÁRNÍ A SEKUNDÁRNÍ BARVY A JEJICH DOPLŇKY</a:t>
            </a:r>
          </a:p>
        </p:txBody>
      </p:sp>
      <p:sp>
        <p:nvSpPr>
          <p:cNvPr id="84994" name="Rectangle 3"/>
          <p:cNvSpPr>
            <a:spLocks noGrp="1" noChangeArrowheads="1"/>
          </p:cNvSpPr>
          <p:nvPr>
            <p:ph type="body" idx="1"/>
          </p:nvPr>
        </p:nvSpPr>
        <p:spPr>
          <a:xfrm>
            <a:off x="457200" y="1600200"/>
            <a:ext cx="8229600" cy="4852988"/>
          </a:xfrm>
        </p:spPr>
        <p:txBody>
          <a:bodyPr>
            <a:normAutofit/>
          </a:bodyPr>
          <a:lstStyle/>
          <a:p>
            <a:pPr eaLnBrk="1" hangingPunct="1">
              <a:buClr>
                <a:schemeClr val="accent2"/>
              </a:buClr>
            </a:pPr>
            <a:r>
              <a:rPr lang="cs-CZ" sz="2800" b="0" dirty="0" smtClean="0">
                <a:latin typeface="Arial" pitchFamily="34" charset="0"/>
                <a:cs typeface="Arial" pitchFamily="34" charset="0"/>
              </a:rPr>
              <a:t>smísením dvou primárních barev vzniká barva sekundární, jejímž doplňkem je ta primární barva, která se na jejím míchání nepodílí.</a:t>
            </a:r>
          </a:p>
          <a:p>
            <a:pPr eaLnBrk="1" hangingPunct="1">
              <a:buClr>
                <a:schemeClr val="accent2"/>
              </a:buClr>
            </a:pPr>
            <a:r>
              <a:rPr lang="cs-CZ" sz="2800" b="0" dirty="0" smtClean="0">
                <a:latin typeface="Arial" pitchFamily="34" charset="0"/>
                <a:cs typeface="Arial" pitchFamily="34" charset="0"/>
              </a:rPr>
              <a:t>R + B = M komplementární k G</a:t>
            </a:r>
          </a:p>
          <a:p>
            <a:pPr eaLnBrk="1" hangingPunct="1">
              <a:buClr>
                <a:schemeClr val="accent2"/>
              </a:buClr>
            </a:pPr>
            <a:r>
              <a:rPr lang="cs-CZ" sz="2800" b="0" dirty="0" smtClean="0">
                <a:latin typeface="Arial" pitchFamily="34" charset="0"/>
                <a:cs typeface="Arial" pitchFamily="34" charset="0"/>
              </a:rPr>
              <a:t>B + G = C komplementární k R</a:t>
            </a:r>
          </a:p>
          <a:p>
            <a:pPr eaLnBrk="1" hangingPunct="1">
              <a:buClr>
                <a:schemeClr val="accent2"/>
              </a:buClr>
            </a:pPr>
            <a:r>
              <a:rPr lang="cs-CZ" sz="2800" b="0" dirty="0" smtClean="0">
                <a:latin typeface="Arial" pitchFamily="34" charset="0"/>
                <a:cs typeface="Arial" pitchFamily="34" charset="0"/>
              </a:rPr>
              <a:t>R + G = Y komplementární k B</a:t>
            </a:r>
            <a:endParaRPr lang="cs-CZ" sz="2800" dirty="0" smtClean="0">
              <a:latin typeface="Arial" pitchFamily="34" charset="0"/>
              <a:cs typeface="Arial" pitchFamily="34" charset="0"/>
            </a:endParaRPr>
          </a:p>
        </p:txBody>
      </p:sp>
      <p:graphicFrame>
        <p:nvGraphicFramePr>
          <p:cNvPr id="4"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42910" y="-142900"/>
            <a:ext cx="7772400" cy="1143000"/>
          </a:xfrm>
        </p:spPr>
        <p:txBody>
          <a:bodyPr>
            <a:normAutofit/>
          </a:bodyPr>
          <a:lstStyle/>
          <a:p>
            <a:pPr eaLnBrk="1" hangingPunct="1"/>
            <a:r>
              <a:rPr lang="cs-CZ" sz="2400" b="1" dirty="0" smtClean="0">
                <a:solidFill>
                  <a:schemeClr val="tx1"/>
                </a:solidFill>
                <a:latin typeface="Arial" pitchFamily="34" charset="0"/>
                <a:cs typeface="Arial" pitchFamily="34" charset="0"/>
              </a:rPr>
              <a:t>PRIMÁRNÍ A SEKUNDÁRNÍ BARVY A JEJICH DOPLŇKY</a:t>
            </a:r>
          </a:p>
        </p:txBody>
      </p:sp>
      <p:pic>
        <p:nvPicPr>
          <p:cNvPr id="86018" name="Picture 3" descr="Obr"/>
          <p:cNvPicPr>
            <a:picLocks noGrp="1" noChangeAspect="1" noChangeArrowheads="1"/>
          </p:cNvPicPr>
          <p:nvPr>
            <p:ph idx="1"/>
          </p:nvPr>
        </p:nvPicPr>
        <p:blipFill>
          <a:blip r:embed="rId3" cstate="print"/>
          <a:srcRect/>
          <a:stretch>
            <a:fillRect/>
          </a:stretch>
        </p:blipFill>
        <p:spPr>
          <a:xfrm>
            <a:off x="1071538" y="1643050"/>
            <a:ext cx="7416800" cy="3589338"/>
          </a:xfrm>
          <a:noFill/>
        </p:spPr>
      </p:pic>
      <p:sp>
        <p:nvSpPr>
          <p:cNvPr id="86019" name="AutoShape 4"/>
          <p:cNvSpPr>
            <a:spLocks/>
          </p:cNvSpPr>
          <p:nvPr/>
        </p:nvSpPr>
        <p:spPr bwMode="auto">
          <a:xfrm>
            <a:off x="2928926" y="3286124"/>
            <a:ext cx="2016125" cy="287337"/>
          </a:xfrm>
          <a:prstGeom prst="borderCallout2">
            <a:avLst>
              <a:gd name="adj1" fmla="val 39778"/>
              <a:gd name="adj2" fmla="val -3778"/>
              <a:gd name="adj3" fmla="val 39778"/>
              <a:gd name="adj4" fmla="val -16694"/>
              <a:gd name="adj5" fmla="val -176796"/>
              <a:gd name="adj6" fmla="val -37009"/>
            </a:avLst>
          </a:prstGeom>
          <a:solidFill>
            <a:schemeClr val="bg1"/>
          </a:solidFill>
          <a:ln w="25400">
            <a:solidFill>
              <a:srgbClr val="000000"/>
            </a:solidFill>
            <a:miter lim="800000"/>
            <a:headEnd/>
            <a:tailEnd/>
          </a:ln>
        </p:spPr>
        <p:txBody>
          <a:bodyPr lIns="18000" tIns="36000" rIns="18000" bIns="36000"/>
          <a:lstStyle/>
          <a:p>
            <a:pPr algn="ctr"/>
            <a:r>
              <a:rPr lang="cs-CZ" sz="1400" b="1" dirty="0"/>
              <a:t>Sekundární barva</a:t>
            </a:r>
          </a:p>
        </p:txBody>
      </p:sp>
      <p:sp>
        <p:nvSpPr>
          <p:cNvPr id="86020" name="AutoShape 5"/>
          <p:cNvSpPr>
            <a:spLocks/>
          </p:cNvSpPr>
          <p:nvPr/>
        </p:nvSpPr>
        <p:spPr bwMode="auto">
          <a:xfrm>
            <a:off x="3857620" y="1285860"/>
            <a:ext cx="4824413" cy="287338"/>
          </a:xfrm>
          <a:prstGeom prst="borderCallout2">
            <a:avLst>
              <a:gd name="adj1" fmla="val 39778"/>
              <a:gd name="adj2" fmla="val -1579"/>
              <a:gd name="adj3" fmla="val 39778"/>
              <a:gd name="adj4" fmla="val -6681"/>
              <a:gd name="adj5" fmla="val 411048"/>
              <a:gd name="adj6" fmla="val -20894"/>
            </a:avLst>
          </a:prstGeom>
          <a:noFill/>
          <a:ln w="25400">
            <a:solidFill>
              <a:srgbClr val="000000"/>
            </a:solidFill>
            <a:miter lim="800000"/>
            <a:headEnd/>
            <a:tailEnd/>
          </a:ln>
        </p:spPr>
        <p:txBody>
          <a:bodyPr/>
          <a:lstStyle/>
          <a:p>
            <a:pPr algn="ctr"/>
            <a:r>
              <a:rPr lang="cs-CZ" sz="1400" b="1" dirty="0"/>
              <a:t>Doplňková barva k barvě sekundární</a:t>
            </a:r>
          </a:p>
        </p:txBody>
      </p:sp>
      <p:sp>
        <p:nvSpPr>
          <p:cNvPr id="86021" name="AutoShape 6"/>
          <p:cNvSpPr>
            <a:spLocks/>
          </p:cNvSpPr>
          <p:nvPr/>
        </p:nvSpPr>
        <p:spPr bwMode="auto">
          <a:xfrm>
            <a:off x="2214546" y="785794"/>
            <a:ext cx="1727200" cy="431800"/>
          </a:xfrm>
          <a:prstGeom prst="borderCallout1">
            <a:avLst>
              <a:gd name="adj1" fmla="val 76472"/>
              <a:gd name="adj2" fmla="val 21323"/>
              <a:gd name="adj3" fmla="val 297426"/>
              <a:gd name="adj4" fmla="val -53219"/>
            </a:avLst>
          </a:prstGeom>
          <a:noFill/>
          <a:ln w="25400">
            <a:solidFill>
              <a:srgbClr val="000000"/>
            </a:solidFill>
            <a:miter lim="800000"/>
            <a:headEnd/>
            <a:tailEnd/>
          </a:ln>
        </p:spPr>
        <p:txBody>
          <a:bodyPr/>
          <a:lstStyle/>
          <a:p>
            <a:pPr algn="ctr"/>
            <a:r>
              <a:rPr lang="cs-CZ" sz="1400" b="1"/>
              <a:t>Primární barvy</a:t>
            </a:r>
          </a:p>
        </p:txBody>
      </p:sp>
      <p:sp>
        <p:nvSpPr>
          <p:cNvPr id="86022" name="Line 7"/>
          <p:cNvSpPr>
            <a:spLocks noChangeShapeType="1"/>
          </p:cNvSpPr>
          <p:nvPr/>
        </p:nvSpPr>
        <p:spPr bwMode="auto">
          <a:xfrm flipV="1">
            <a:off x="1357290" y="1142983"/>
            <a:ext cx="1214446" cy="1874835"/>
          </a:xfrm>
          <a:prstGeom prst="line">
            <a:avLst/>
          </a:prstGeom>
          <a:noFill/>
          <a:ln w="25400">
            <a:solidFill>
              <a:srgbClr val="000000"/>
            </a:solidFill>
            <a:round/>
            <a:headEnd/>
            <a:tailEnd/>
          </a:ln>
        </p:spPr>
        <p:txBody>
          <a:bodyPr/>
          <a:lstStyle/>
          <a:p>
            <a:endParaRPr lang="cs-CZ"/>
          </a:p>
        </p:txBody>
      </p:sp>
      <p:graphicFrame>
        <p:nvGraphicFramePr>
          <p:cNvPr id="9"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714348" y="571480"/>
            <a:ext cx="7772400" cy="1143000"/>
          </a:xfrm>
        </p:spPr>
        <p:txBody>
          <a:bodyPr>
            <a:normAutofit/>
          </a:bodyPr>
          <a:lstStyle/>
          <a:p>
            <a:r>
              <a:rPr lang="cs-CZ" sz="2400" b="1" dirty="0" smtClean="0">
                <a:solidFill>
                  <a:schemeClr val="tx1"/>
                </a:solidFill>
                <a:latin typeface="Arial" pitchFamily="34" charset="0"/>
                <a:cs typeface="Arial" pitchFamily="34" charset="0"/>
              </a:rPr>
              <a:t>PRIMÁRNÍ A SEKUNDÁRNÍ BARVY A JEJICH DOPLŇKY</a:t>
            </a:r>
          </a:p>
        </p:txBody>
      </p:sp>
      <p:sp>
        <p:nvSpPr>
          <p:cNvPr id="88066" name="Rectangle 3"/>
          <p:cNvSpPr>
            <a:spLocks noGrp="1" noChangeArrowheads="1"/>
          </p:cNvSpPr>
          <p:nvPr>
            <p:ph type="body" idx="1"/>
          </p:nvPr>
        </p:nvSpPr>
        <p:spPr>
          <a:xfrm>
            <a:off x="785786" y="1857364"/>
            <a:ext cx="7772400" cy="4572000"/>
          </a:xfrm>
        </p:spPr>
        <p:txBody>
          <a:bodyPr>
            <a:normAutofit/>
          </a:bodyPr>
          <a:lstStyle/>
          <a:p>
            <a:pPr eaLnBrk="1" hangingPunct="1"/>
            <a:r>
              <a:rPr lang="cs-CZ" sz="2800" b="0" dirty="0" smtClean="0">
                <a:latin typeface="Arial" pitchFamily="34" charset="0"/>
                <a:cs typeface="Arial" pitchFamily="34" charset="0"/>
              </a:rPr>
              <a:t>komplementární barvy položené vedle sebe se zvýrazňují</a:t>
            </a:r>
          </a:p>
          <a:p>
            <a:pPr eaLnBrk="1" hangingPunct="1"/>
            <a:r>
              <a:rPr lang="cs-CZ" sz="2800" b="0" dirty="0" smtClean="0">
                <a:latin typeface="Arial" pitchFamily="34" charset="0"/>
                <a:cs typeface="Arial" pitchFamily="34" charset="0"/>
              </a:rPr>
              <a:t>každá barva má snahu zabarvovat své okolí komplementární barvou</a:t>
            </a:r>
          </a:p>
          <a:p>
            <a:pPr eaLnBrk="1" hangingPunct="1"/>
            <a:r>
              <a:rPr lang="cs-CZ" sz="2800" b="0" dirty="0" smtClean="0">
                <a:latin typeface="Arial" pitchFamily="34" charset="0"/>
                <a:cs typeface="Arial" pitchFamily="34" charset="0"/>
              </a:rPr>
              <a:t>vedle ploch se sytou barvou nesmí být bílá plocha</a:t>
            </a:r>
          </a:p>
          <a:p>
            <a:pPr eaLnBrk="1" hangingPunct="1"/>
            <a:r>
              <a:rPr lang="cs-CZ" sz="2800" b="0" dirty="0" smtClean="0">
                <a:latin typeface="Arial" pitchFamily="34" charset="0"/>
                <a:cs typeface="Arial" pitchFamily="34" charset="0"/>
              </a:rPr>
              <a:t>Volit vhodné zabarvení pozadí mapového pole</a:t>
            </a:r>
          </a:p>
        </p:txBody>
      </p:sp>
      <p:graphicFrame>
        <p:nvGraphicFramePr>
          <p:cNvPr id="4"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42844" y="5715016"/>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714348" y="0"/>
            <a:ext cx="7920037" cy="941387"/>
          </a:xfrm>
        </p:spPr>
        <p:txBody>
          <a:bodyPr>
            <a:normAutofit/>
          </a:bodyPr>
          <a:lstStyle/>
          <a:p>
            <a:r>
              <a:rPr lang="cs-CZ" sz="2400" b="1" dirty="0" smtClean="0">
                <a:solidFill>
                  <a:schemeClr val="tx1"/>
                </a:solidFill>
                <a:latin typeface="Arial" pitchFamily="34" charset="0"/>
                <a:cs typeface="Arial" pitchFamily="34" charset="0"/>
              </a:rPr>
              <a:t>PERCEPČNÍ NATURAL COLOR SYSTEM (NCS) ZALOŽENÝ NA KOMPLEMENTARITĚ BAREV</a:t>
            </a:r>
          </a:p>
        </p:txBody>
      </p:sp>
      <p:sp>
        <p:nvSpPr>
          <p:cNvPr id="2" name="Content Placeholder 1"/>
          <p:cNvSpPr>
            <a:spLocks noGrp="1"/>
          </p:cNvSpPr>
          <p:nvPr>
            <p:ph idx="1"/>
          </p:nvPr>
        </p:nvSpPr>
        <p:spPr>
          <a:xfrm>
            <a:off x="179512" y="1124744"/>
            <a:ext cx="8229600" cy="410445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fontScale="62500" lnSpcReduction="20000"/>
          </a:bodyPr>
          <a:lstStyle/>
          <a:p>
            <a:pPr>
              <a:buClr>
                <a:schemeClr val="accent2"/>
              </a:buClr>
              <a:defRPr/>
            </a:pPr>
            <a:r>
              <a:rPr lang="cs-CZ" sz="2900" dirty="0" smtClean="0">
                <a:latin typeface="Arial" pitchFamily="34" charset="0"/>
                <a:ea typeface="ＭＳ Ｐゴシック" charset="0"/>
                <a:cs typeface="Arial" pitchFamily="34" charset="0"/>
              </a:rPr>
              <a:t>Založený na barevných protikladech</a:t>
            </a:r>
          </a:p>
          <a:p>
            <a:pPr>
              <a:buClr>
                <a:schemeClr val="accent2"/>
              </a:buClr>
              <a:defRPr/>
            </a:pPr>
            <a:r>
              <a:rPr lang="cs-CZ" sz="2900" dirty="0" smtClean="0">
                <a:latin typeface="Arial" pitchFamily="34" charset="0"/>
                <a:ea typeface="ＭＳ Ｐゴシック" charset="0"/>
                <a:cs typeface="Arial" pitchFamily="34" charset="0"/>
              </a:rPr>
              <a:t>Základ tvoří 6 barev </a:t>
            </a:r>
            <a:r>
              <a:rPr lang="en-US" sz="2900" dirty="0" smtClean="0">
                <a:latin typeface="Arial" pitchFamily="34" charset="0"/>
                <a:ea typeface="ＭＳ Ｐゴシック" charset="0"/>
                <a:cs typeface="Arial" pitchFamily="34" charset="0"/>
              </a:rPr>
              <a:t>–</a:t>
            </a:r>
          </a:p>
          <a:p>
            <a:pPr lvl="1">
              <a:defRPr/>
            </a:pPr>
            <a:r>
              <a:rPr lang="cs-CZ"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ＭＳ Ｐゴシック" charset="0"/>
                <a:cs typeface="Arial" pitchFamily="34" charset="0"/>
              </a:rPr>
              <a:t>Bílá</a:t>
            </a:r>
            <a:r>
              <a:rPr lang="cs-CZ" sz="2900" dirty="0" smtClean="0">
                <a:latin typeface="Arial" pitchFamily="34" charset="0"/>
                <a:ea typeface="ＭＳ Ｐゴシック" charset="0"/>
                <a:cs typeface="Arial" pitchFamily="34" charset="0"/>
              </a:rPr>
              <a:t>,</a:t>
            </a:r>
          </a:p>
          <a:p>
            <a:pPr lvl="1">
              <a:defRPr/>
            </a:pPr>
            <a:r>
              <a:rPr lang="cs-CZ" sz="2900" b="1" dirty="0" smtClean="0">
                <a:latin typeface="Arial" pitchFamily="34" charset="0"/>
                <a:ea typeface="ＭＳ Ｐゴシック" charset="0"/>
                <a:cs typeface="Arial" pitchFamily="34" charset="0"/>
              </a:rPr>
              <a:t>Černá,</a:t>
            </a:r>
          </a:p>
          <a:p>
            <a:pPr lvl="1">
              <a:defRPr/>
            </a:pPr>
            <a:r>
              <a:rPr lang="cs-CZ" sz="2900" b="1" dirty="0" smtClean="0">
                <a:solidFill>
                  <a:srgbClr val="FF0000"/>
                </a:solidFill>
                <a:latin typeface="Arial" pitchFamily="34" charset="0"/>
                <a:ea typeface="ＭＳ Ｐゴシック" charset="0"/>
                <a:cs typeface="Arial" pitchFamily="34" charset="0"/>
              </a:rPr>
              <a:t>Červená</a:t>
            </a:r>
            <a:r>
              <a:rPr lang="cs-CZ" sz="2900" b="1" dirty="0" smtClean="0">
                <a:latin typeface="Arial" pitchFamily="34" charset="0"/>
                <a:ea typeface="ＭＳ Ｐゴシック" charset="0"/>
                <a:cs typeface="Arial" pitchFamily="34" charset="0"/>
              </a:rPr>
              <a:t>,</a:t>
            </a:r>
          </a:p>
          <a:p>
            <a:pPr lvl="1">
              <a:defRPr/>
            </a:pPr>
            <a:r>
              <a:rPr lang="en-US" sz="2900" b="1" dirty="0" smtClean="0">
                <a:solidFill>
                  <a:srgbClr val="008000"/>
                </a:solidFill>
                <a:latin typeface="Arial" pitchFamily="34" charset="0"/>
                <a:ea typeface="ＭＳ Ｐゴシック" charset="0"/>
                <a:cs typeface="Arial" pitchFamily="34" charset="0"/>
              </a:rPr>
              <a:t>Z</a:t>
            </a:r>
            <a:r>
              <a:rPr lang="cs-CZ" sz="2900" b="1" dirty="0" err="1" smtClean="0">
                <a:solidFill>
                  <a:srgbClr val="008000"/>
                </a:solidFill>
                <a:latin typeface="Arial" pitchFamily="34" charset="0"/>
                <a:ea typeface="ＭＳ Ｐゴシック" charset="0"/>
                <a:cs typeface="Arial" pitchFamily="34" charset="0"/>
              </a:rPr>
              <a:t>elená</a:t>
            </a:r>
            <a:r>
              <a:rPr lang="cs-CZ" sz="2900" b="1" dirty="0" smtClean="0">
                <a:latin typeface="Arial" pitchFamily="34" charset="0"/>
                <a:ea typeface="ＭＳ Ｐゴシック" charset="0"/>
                <a:cs typeface="Arial" pitchFamily="34" charset="0"/>
              </a:rPr>
              <a:t>,</a:t>
            </a:r>
          </a:p>
          <a:p>
            <a:pPr lvl="1">
              <a:defRPr/>
            </a:pPr>
            <a:r>
              <a:rPr lang="cs-CZ" sz="2900" b="1" dirty="0" smtClean="0">
                <a:solidFill>
                  <a:srgbClr val="FFEC00"/>
                </a:solidFill>
                <a:latin typeface="Arial" pitchFamily="34" charset="0"/>
                <a:ea typeface="ＭＳ Ｐゴシック" charset="0"/>
                <a:cs typeface="Arial" pitchFamily="34" charset="0"/>
              </a:rPr>
              <a:t>Žlutá</a:t>
            </a:r>
          </a:p>
          <a:p>
            <a:pPr lvl="1">
              <a:defRPr/>
            </a:pPr>
            <a:r>
              <a:rPr lang="cs-CZ" sz="2900" b="1" dirty="0" smtClean="0">
                <a:solidFill>
                  <a:srgbClr val="0000FF"/>
                </a:solidFill>
                <a:latin typeface="Arial" pitchFamily="34" charset="0"/>
                <a:ea typeface="ＭＳ Ｐゴシック" charset="0"/>
                <a:cs typeface="Arial" pitchFamily="34" charset="0"/>
              </a:rPr>
              <a:t>Modrá</a:t>
            </a:r>
          </a:p>
          <a:p>
            <a:pPr>
              <a:buClr>
                <a:schemeClr val="accent2"/>
              </a:buClr>
              <a:defRPr/>
            </a:pPr>
            <a:r>
              <a:rPr lang="cs-CZ" sz="2900" dirty="0" smtClean="0">
                <a:latin typeface="Arial" pitchFamily="34" charset="0"/>
                <a:ea typeface="ＭＳ Ｐゴシック" charset="0"/>
                <a:cs typeface="Arial" pitchFamily="34" charset="0"/>
              </a:rPr>
              <a:t>Pomocí těchto 6tibarev lze popsat všechny barvy ostatní</a:t>
            </a:r>
          </a:p>
          <a:p>
            <a:pPr>
              <a:buClr>
                <a:schemeClr val="accent2"/>
              </a:buClr>
              <a:defRPr/>
            </a:pPr>
            <a:r>
              <a:rPr lang="cs-CZ" sz="2900" dirty="0" smtClean="0">
                <a:latin typeface="Arial" pitchFamily="34" charset="0"/>
                <a:ea typeface="ＭＳ Ｐゴシック" charset="0"/>
                <a:cs typeface="Arial" pitchFamily="34" charset="0"/>
              </a:rPr>
              <a:t>Odkazuje se na vnímání barev na úrovni mozku (nikoliv oka, jako např. RGB) </a:t>
            </a:r>
            <a:r>
              <a:rPr lang="en-US" sz="2900" dirty="0" smtClean="0">
                <a:latin typeface="Arial" pitchFamily="34" charset="0"/>
                <a:ea typeface="ＭＳ Ｐゴシック" charset="0"/>
                <a:cs typeface="Arial" pitchFamily="34" charset="0"/>
              </a:rPr>
              <a:t>–</a:t>
            </a:r>
            <a:r>
              <a:rPr lang="cs-CZ" sz="2900" dirty="0" smtClean="0">
                <a:latin typeface="Arial" pitchFamily="34" charset="0"/>
                <a:ea typeface="ＭＳ Ｐゴシック" charset="0"/>
                <a:cs typeface="Arial" pitchFamily="34" charset="0"/>
              </a:rPr>
              <a:t> lépe tak odpovídá tomu, jak lidé popisují své barevné vjemy</a:t>
            </a:r>
          </a:p>
          <a:p>
            <a:pPr>
              <a:buClr>
                <a:schemeClr val="accent2"/>
              </a:buClr>
              <a:defRPr/>
            </a:pPr>
            <a:r>
              <a:rPr lang="cs-CZ" sz="2900" dirty="0" smtClean="0">
                <a:latin typeface="Arial" pitchFamily="34" charset="0"/>
                <a:ea typeface="ＭＳ Ｐゴシック" charset="0"/>
                <a:cs typeface="Arial" pitchFamily="34" charset="0"/>
              </a:rPr>
              <a:t>Parametry </a:t>
            </a:r>
            <a:r>
              <a:rPr lang="en-US" sz="2900" dirty="0" smtClean="0">
                <a:latin typeface="Arial" pitchFamily="34" charset="0"/>
                <a:ea typeface="ＭＳ Ｐゴシック" charset="0"/>
                <a:cs typeface="Arial" pitchFamily="34" charset="0"/>
              </a:rPr>
              <a:t>–</a:t>
            </a:r>
            <a:r>
              <a:rPr lang="cs-CZ" sz="2900" dirty="0" smtClean="0">
                <a:latin typeface="Arial" pitchFamily="34" charset="0"/>
                <a:ea typeface="ＭＳ Ｐゴシック" charset="0"/>
                <a:cs typeface="Arial" pitchFamily="34" charset="0"/>
              </a:rPr>
              <a:t> </a:t>
            </a:r>
            <a:r>
              <a:rPr lang="cs-CZ" sz="2900" dirty="0" err="1" smtClean="0">
                <a:latin typeface="Arial" pitchFamily="34" charset="0"/>
                <a:ea typeface="ＭＳ Ｐゴシック" charset="0"/>
                <a:cs typeface="Arial" pitchFamily="34" charset="0"/>
              </a:rPr>
              <a:t>blackness</a:t>
            </a:r>
            <a:r>
              <a:rPr lang="cs-CZ" sz="2900" dirty="0" smtClean="0">
                <a:latin typeface="Arial" pitchFamily="34" charset="0"/>
                <a:ea typeface="ＭＳ Ｐゴシック" charset="0"/>
                <a:cs typeface="Arial" pitchFamily="34" charset="0"/>
              </a:rPr>
              <a:t> (</a:t>
            </a:r>
            <a:r>
              <a:rPr lang="cs-CZ" sz="2900" dirty="0" err="1" smtClean="0">
                <a:latin typeface="Arial" pitchFamily="34" charset="0"/>
                <a:ea typeface="ＭＳ Ｐゴシック" charset="0"/>
                <a:cs typeface="Arial" pitchFamily="34" charset="0"/>
              </a:rPr>
              <a:t>darkness</a:t>
            </a:r>
            <a:r>
              <a:rPr lang="cs-CZ" sz="2900" dirty="0" smtClean="0">
                <a:latin typeface="Arial" pitchFamily="34" charset="0"/>
                <a:ea typeface="ＭＳ Ｐゴシック" charset="0"/>
                <a:cs typeface="Arial" pitchFamily="34" charset="0"/>
              </a:rPr>
              <a:t>), </a:t>
            </a:r>
            <a:r>
              <a:rPr lang="cs-CZ" sz="2900" dirty="0" err="1" smtClean="0">
                <a:latin typeface="Arial" pitchFamily="34" charset="0"/>
                <a:ea typeface="ＭＳ Ｐゴシック" charset="0"/>
                <a:cs typeface="Arial" pitchFamily="34" charset="0"/>
              </a:rPr>
              <a:t>chromacity</a:t>
            </a:r>
            <a:r>
              <a:rPr lang="cs-CZ" sz="2900" dirty="0" smtClean="0">
                <a:latin typeface="Arial" pitchFamily="34" charset="0"/>
                <a:ea typeface="ＭＳ Ｐゴシック" charset="0"/>
                <a:cs typeface="Arial" pitchFamily="34" charset="0"/>
              </a:rPr>
              <a:t> (</a:t>
            </a:r>
            <a:r>
              <a:rPr lang="cs-CZ" sz="2900" dirty="0" err="1" smtClean="0">
                <a:latin typeface="Arial" pitchFamily="34" charset="0"/>
                <a:ea typeface="ＭＳ Ｐゴシック" charset="0"/>
                <a:cs typeface="Arial" pitchFamily="34" charset="0"/>
              </a:rPr>
              <a:t>saturation</a:t>
            </a:r>
            <a:r>
              <a:rPr lang="cs-CZ" sz="2900" dirty="0" smtClean="0">
                <a:latin typeface="Arial" pitchFamily="34" charset="0"/>
                <a:ea typeface="ＭＳ Ｐゴシック" charset="0"/>
                <a:cs typeface="Arial" pitchFamily="34" charset="0"/>
              </a:rPr>
              <a:t>) a procentuální zastoupení dvojice barev (červená, zelená žlutá a modrá (</a:t>
            </a:r>
            <a:r>
              <a:rPr lang="cs-CZ" sz="2900" dirty="0" err="1" smtClean="0">
                <a:latin typeface="Arial" pitchFamily="34" charset="0"/>
                <a:ea typeface="ＭＳ Ｐゴシック" charset="0"/>
                <a:cs typeface="Arial" pitchFamily="34" charset="0"/>
              </a:rPr>
              <a:t>hue</a:t>
            </a:r>
            <a:r>
              <a:rPr lang="cs-CZ" sz="2900" dirty="0" smtClean="0">
                <a:latin typeface="Arial" pitchFamily="34" charset="0"/>
                <a:ea typeface="ＭＳ Ｐゴシック" charset="0"/>
                <a:cs typeface="Arial" pitchFamily="34" charset="0"/>
              </a:rPr>
              <a:t>)</a:t>
            </a:r>
            <a:endParaRPr lang="cs-CZ" sz="2900" b="0" dirty="0" smtClean="0">
              <a:latin typeface="Arial" pitchFamily="34" charset="0"/>
              <a:ea typeface="ＭＳ Ｐゴシック" charset="0"/>
              <a:cs typeface="Arial" pitchFamily="34" charset="0"/>
            </a:endParaRPr>
          </a:p>
          <a:p>
            <a:pPr>
              <a:buClr>
                <a:schemeClr val="accent2"/>
              </a:buClr>
              <a:defRPr/>
            </a:pPr>
            <a:r>
              <a:rPr lang="cs-CZ" sz="2900" dirty="0" smtClean="0">
                <a:latin typeface="Arial" pitchFamily="34" charset="0"/>
                <a:ea typeface="ＭＳ Ｐゴシック" charset="0"/>
                <a:cs typeface="Arial" pitchFamily="34" charset="0"/>
              </a:rPr>
              <a:t>Žlutá na švédské vlajce = 40% </a:t>
            </a:r>
            <a:r>
              <a:rPr lang="cs-CZ" sz="2900" dirty="0" err="1" smtClean="0">
                <a:latin typeface="Arial" pitchFamily="34" charset="0"/>
                <a:ea typeface="ＭＳ Ｐゴシック" charset="0"/>
                <a:cs typeface="Arial" pitchFamily="34" charset="0"/>
              </a:rPr>
              <a:t>darkness</a:t>
            </a:r>
            <a:r>
              <a:rPr lang="cs-CZ" sz="2900" dirty="0" smtClean="0">
                <a:latin typeface="Arial" pitchFamily="34" charset="0"/>
                <a:ea typeface="ＭＳ Ｐゴシック" charset="0"/>
                <a:cs typeface="Arial" pitchFamily="34" charset="0"/>
              </a:rPr>
              <a:t>, 80% </a:t>
            </a:r>
            <a:r>
              <a:rPr lang="cs-CZ" sz="2900" dirty="0" err="1" smtClean="0">
                <a:latin typeface="Arial" pitchFamily="34" charset="0"/>
                <a:ea typeface="ＭＳ Ｐゴシック" charset="0"/>
                <a:cs typeface="Arial" pitchFamily="34" charset="0"/>
              </a:rPr>
              <a:t>saturation</a:t>
            </a:r>
            <a:r>
              <a:rPr lang="cs-CZ" sz="2900" dirty="0" smtClean="0">
                <a:latin typeface="Arial" pitchFamily="34" charset="0"/>
                <a:ea typeface="ＭＳ Ｐゴシック" charset="0"/>
                <a:cs typeface="Arial" pitchFamily="34" charset="0"/>
              </a:rPr>
              <a:t>, 90% žlutá + 10</a:t>
            </a:r>
            <a:r>
              <a:rPr lang="cs-CZ" sz="2300" dirty="0" smtClean="0">
                <a:latin typeface="Arial" pitchFamily="34" charset="0"/>
                <a:ea typeface="ＭＳ Ｐゴシック" charset="0"/>
                <a:cs typeface="Arial" pitchFamily="34" charset="0"/>
              </a:rPr>
              <a:t>% červená =  trošku tmavší víceméně sytá žlutá s lehkým nádechem do oranžova</a:t>
            </a:r>
          </a:p>
          <a:p>
            <a:pPr>
              <a:defRPr/>
            </a:pPr>
            <a:endParaRPr lang="cs-CZ" dirty="0">
              <a:ea typeface="ＭＳ Ｐゴシック" charset="0"/>
            </a:endParaRPr>
          </a:p>
        </p:txBody>
      </p:sp>
      <p:pic>
        <p:nvPicPr>
          <p:cNvPr id="90115" name="Picture 2"/>
          <p:cNvPicPr>
            <a:picLocks noChangeAspect="1"/>
          </p:cNvPicPr>
          <p:nvPr/>
        </p:nvPicPr>
        <p:blipFill>
          <a:blip r:embed="rId3" cstate="print"/>
          <a:srcRect/>
          <a:stretch>
            <a:fillRect/>
          </a:stretch>
        </p:blipFill>
        <p:spPr bwMode="auto">
          <a:xfrm>
            <a:off x="5500694" y="928670"/>
            <a:ext cx="3000396" cy="2121959"/>
          </a:xfrm>
          <a:prstGeom prst="rect">
            <a:avLst/>
          </a:prstGeom>
          <a:noFill/>
          <a:ln w="9525">
            <a:noFill/>
            <a:miter lim="800000"/>
            <a:headEnd/>
            <a:tailEnd/>
          </a:ln>
        </p:spPr>
      </p:pic>
      <p:graphicFrame>
        <p:nvGraphicFramePr>
          <p:cNvPr id="5"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857224" y="-285776"/>
            <a:ext cx="7772400" cy="1143000"/>
          </a:xfrm>
        </p:spPr>
        <p:txBody>
          <a:bodyPr>
            <a:normAutofit/>
          </a:bodyPr>
          <a:lstStyle/>
          <a:p>
            <a:pPr eaLnBrk="1" hangingPunct="1"/>
            <a:r>
              <a:rPr lang="cs-CZ" sz="2400" b="1" dirty="0" smtClean="0">
                <a:solidFill>
                  <a:schemeClr val="tx1"/>
                </a:solidFill>
                <a:effectLst/>
                <a:latin typeface="Arial" pitchFamily="34" charset="0"/>
                <a:cs typeface="Arial" pitchFamily="34" charset="0"/>
              </a:rPr>
              <a:t>PARAMETRY BARVY</a:t>
            </a:r>
          </a:p>
        </p:txBody>
      </p:sp>
      <p:sp>
        <p:nvSpPr>
          <p:cNvPr id="96258" name="Rectangle 3"/>
          <p:cNvSpPr>
            <a:spLocks noGrp="1" noChangeArrowheads="1"/>
          </p:cNvSpPr>
          <p:nvPr>
            <p:ph type="body" idx="1"/>
          </p:nvPr>
        </p:nvSpPr>
        <p:spPr/>
        <p:txBody>
          <a:bodyPr/>
          <a:lstStyle/>
          <a:p>
            <a:pPr eaLnBrk="1" hangingPunct="1">
              <a:buClr>
                <a:schemeClr val="accent2"/>
              </a:buClr>
            </a:pPr>
            <a:r>
              <a:rPr lang="cs-CZ" sz="2400" b="0" dirty="0" smtClean="0">
                <a:latin typeface="Arial" pitchFamily="34" charset="0"/>
                <a:cs typeface="Arial" pitchFamily="34" charset="0"/>
              </a:rPr>
              <a:t>tón, </a:t>
            </a:r>
            <a:r>
              <a:rPr lang="cs-CZ" sz="2400" dirty="0" smtClean="0">
                <a:latin typeface="Arial" pitchFamily="34" charset="0"/>
                <a:cs typeface="Arial" pitchFamily="34" charset="0"/>
              </a:rPr>
              <a:t>odstín</a:t>
            </a:r>
            <a:endParaRPr lang="cs-CZ" sz="2400" b="0" dirty="0" smtClean="0">
              <a:latin typeface="Arial" pitchFamily="34" charset="0"/>
              <a:cs typeface="Arial" pitchFamily="34" charset="0"/>
            </a:endParaRPr>
          </a:p>
          <a:p>
            <a:pPr eaLnBrk="1" hangingPunct="1">
              <a:buClr>
                <a:schemeClr val="accent2"/>
              </a:buClr>
            </a:pPr>
            <a:r>
              <a:rPr lang="cs-CZ" sz="2400" b="0" dirty="0" smtClean="0">
                <a:latin typeface="Arial" pitchFamily="34" charset="0"/>
                <a:cs typeface="Arial" pitchFamily="34" charset="0"/>
              </a:rPr>
              <a:t>vlastnost barevného vjemu charakterizovaná vlnovou délkou, označovaná názvem barvy</a:t>
            </a:r>
          </a:p>
          <a:p>
            <a:pPr eaLnBrk="1" hangingPunct="1">
              <a:buClr>
                <a:schemeClr val="accent2"/>
              </a:buClr>
            </a:pPr>
            <a:r>
              <a:rPr lang="cs-CZ" sz="2400" b="0" dirty="0" smtClean="0">
                <a:latin typeface="Arial" pitchFamily="34" charset="0"/>
                <a:cs typeface="Arial" pitchFamily="34" charset="0"/>
              </a:rPr>
              <a:t>umístění barvy ve spektrální řadě</a:t>
            </a:r>
          </a:p>
          <a:p>
            <a:pPr lvl="1" eaLnBrk="1" hangingPunct="1"/>
            <a:r>
              <a:rPr lang="cs-CZ" b="1" dirty="0" smtClean="0">
                <a:latin typeface="Arial" pitchFamily="34" charset="0"/>
                <a:cs typeface="Arial" pitchFamily="34" charset="0"/>
              </a:rPr>
              <a:t>pestré – chromatické – spektrální barvy</a:t>
            </a:r>
          </a:p>
          <a:p>
            <a:pPr lvl="1" eaLnBrk="1" hangingPunct="1"/>
            <a:r>
              <a:rPr lang="cs-CZ" b="1" dirty="0" smtClean="0">
                <a:latin typeface="Arial" pitchFamily="34" charset="0"/>
                <a:cs typeface="Arial" pitchFamily="34" charset="0"/>
              </a:rPr>
              <a:t>nepestré – achromatické – bílá, černá a odstíny šedi</a:t>
            </a:r>
          </a:p>
          <a:p>
            <a:pPr eaLnBrk="1" hangingPunct="1"/>
            <a:endParaRPr lang="cs-CZ" sz="2800" dirty="0" smtClean="0"/>
          </a:p>
        </p:txBody>
      </p:sp>
      <p:graphicFrame>
        <p:nvGraphicFramePr>
          <p:cNvPr id="4"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bdélník 8"/>
          <p:cNvSpPr/>
          <p:nvPr/>
        </p:nvSpPr>
        <p:spPr>
          <a:xfrm>
            <a:off x="571472" y="500042"/>
            <a:ext cx="8572528" cy="3785652"/>
          </a:xfrm>
          <a:prstGeom prst="rect">
            <a:avLst/>
          </a:prstGeom>
        </p:spPr>
        <p:txBody>
          <a:bodyPr wrap="square">
            <a:spAutoFit/>
          </a:bodyPr>
          <a:lstStyle/>
          <a:p>
            <a:r>
              <a:rPr lang="cs-CZ" sz="2400" b="1" dirty="0" smtClean="0">
                <a:solidFill>
                  <a:srgbClr val="000000"/>
                </a:solidFill>
                <a:latin typeface="Arial" pitchFamily="34" charset="0"/>
                <a:ea typeface="Calibri" pitchFamily="34" charset="0"/>
                <a:cs typeface="Arial" pitchFamily="34" charset="0"/>
              </a:rPr>
              <a:t>Moderní sémiologie</a:t>
            </a:r>
          </a:p>
          <a:p>
            <a:endParaRPr lang="cs-CZ" sz="2400" b="1" dirty="0" smtClean="0">
              <a:solidFill>
                <a:srgbClr val="000000"/>
              </a:solidFill>
              <a:latin typeface="Arial" pitchFamily="34" charset="0"/>
              <a:ea typeface="Calibri" pitchFamily="34" charset="0"/>
              <a:cs typeface="Arial" pitchFamily="34" charset="0"/>
            </a:endParaRPr>
          </a:p>
          <a:p>
            <a:pPr>
              <a:buClr>
                <a:schemeClr val="accent2"/>
              </a:buClr>
              <a:buSzPct val="130000"/>
              <a:buFont typeface="Arial" pitchFamily="34" charset="0"/>
              <a:buChar char="•"/>
            </a:pPr>
            <a:r>
              <a:rPr lang="cs-CZ" sz="2400" dirty="0" smtClean="0"/>
              <a:t>Parametrizace kartografických znaků</a:t>
            </a:r>
          </a:p>
          <a:p>
            <a:pPr>
              <a:buClr>
                <a:schemeClr val="accent2"/>
              </a:buClr>
              <a:buSzPct val="130000"/>
              <a:buFont typeface="Arial" pitchFamily="34" charset="0"/>
              <a:buChar char="•"/>
            </a:pPr>
            <a:r>
              <a:rPr lang="cs-CZ" sz="2400" dirty="0" smtClean="0"/>
              <a:t>Způsob přiřazení vizualizovaných hodnot kartografickým   znakům </a:t>
            </a:r>
          </a:p>
          <a:p>
            <a:pPr>
              <a:buClr>
                <a:schemeClr val="accent2"/>
              </a:buClr>
              <a:buSzPct val="130000"/>
              <a:buFont typeface="Arial" pitchFamily="34" charset="0"/>
              <a:buChar char="•"/>
            </a:pPr>
            <a:r>
              <a:rPr lang="cs-CZ" sz="2400" dirty="0" smtClean="0"/>
              <a:t>Grafické proměnné které popisují vlastností kartografického znaku </a:t>
            </a:r>
          </a:p>
          <a:p>
            <a:pPr>
              <a:buClr>
                <a:schemeClr val="accent2"/>
              </a:buClr>
              <a:buSzPct val="130000"/>
              <a:buFont typeface="Arial" pitchFamily="34" charset="0"/>
              <a:buChar char="•"/>
            </a:pPr>
            <a:r>
              <a:rPr lang="cs-CZ" sz="2400" dirty="0" smtClean="0"/>
              <a:t>Každý znak má několik významů – kvalitativní, estetický, rozlišovací a hierarchický  a sám o sobě vyjadřuje vazby mezi znaky</a:t>
            </a:r>
            <a:endParaRPr lang="cs-CZ" sz="2400" dirty="0"/>
          </a:p>
        </p:txBody>
      </p:sp>
      <p:pic>
        <p:nvPicPr>
          <p:cNvPr id="3074" name="Picture 2" descr="G:\MU - zima 2016\4Prednaska\BertinPresse.jpg"/>
          <p:cNvPicPr>
            <a:picLocks noChangeAspect="1" noChangeArrowheads="1"/>
          </p:cNvPicPr>
          <p:nvPr/>
        </p:nvPicPr>
        <p:blipFill>
          <a:blip r:embed="rId7" cstate="print"/>
          <a:srcRect/>
          <a:stretch>
            <a:fillRect/>
          </a:stretch>
        </p:blipFill>
        <p:spPr bwMode="auto">
          <a:xfrm>
            <a:off x="4929190" y="3929066"/>
            <a:ext cx="2571768" cy="1927527"/>
          </a:xfrm>
          <a:prstGeom prst="rect">
            <a:avLst/>
          </a:prstGeom>
          <a:noFill/>
        </p:spPr>
      </p:pic>
      <p:sp>
        <p:nvSpPr>
          <p:cNvPr id="10" name="Obdélník 9"/>
          <p:cNvSpPr/>
          <p:nvPr/>
        </p:nvSpPr>
        <p:spPr>
          <a:xfrm>
            <a:off x="1214414" y="4429132"/>
            <a:ext cx="3286148" cy="923330"/>
          </a:xfrm>
          <a:prstGeom prst="rect">
            <a:avLst/>
          </a:prstGeom>
        </p:spPr>
        <p:txBody>
          <a:bodyPr wrap="square">
            <a:spAutoFit/>
          </a:bodyPr>
          <a:lstStyle/>
          <a:p>
            <a:r>
              <a:rPr lang="cs-CZ" b="1" i="1" dirty="0" smtClean="0">
                <a:solidFill>
                  <a:prstClr val="black"/>
                </a:solidFill>
              </a:rPr>
              <a:t>Pokračovatel moderní sémiologie  v kartografii </a:t>
            </a:r>
            <a:r>
              <a:rPr lang="cs-CZ" b="1" i="1" dirty="0" err="1" smtClean="0">
                <a:solidFill>
                  <a:prstClr val="black"/>
                </a:solidFill>
              </a:rPr>
              <a:t>Jacques</a:t>
            </a:r>
            <a:r>
              <a:rPr lang="cs-CZ" b="1" i="1" dirty="0" smtClean="0">
                <a:solidFill>
                  <a:prstClr val="black"/>
                </a:solidFill>
              </a:rPr>
              <a:t> Bertin</a:t>
            </a:r>
            <a:endParaRPr lang="cs-CZ"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57158" y="-214338"/>
            <a:ext cx="7704137" cy="1084262"/>
          </a:xfrm>
        </p:spPr>
        <p:txBody>
          <a:bodyPr>
            <a:normAutofit/>
          </a:bodyPr>
          <a:lstStyle/>
          <a:p>
            <a:pPr eaLnBrk="1" hangingPunct="1"/>
            <a:r>
              <a:rPr lang="cs-CZ" sz="2400" b="1" dirty="0" smtClean="0">
                <a:solidFill>
                  <a:schemeClr val="tx1"/>
                </a:solidFill>
                <a:latin typeface="Arial" pitchFamily="34" charset="0"/>
                <a:cs typeface="Arial" pitchFamily="34" charset="0"/>
              </a:rPr>
              <a:t>BAREVNÝ KONTRAST A TONÁLNÍ SHODA</a:t>
            </a:r>
          </a:p>
        </p:txBody>
      </p:sp>
      <p:pic>
        <p:nvPicPr>
          <p:cNvPr id="98306" name="Picture 3" descr="Obr"/>
          <p:cNvPicPr>
            <a:picLocks noGrp="1" noChangeAspect="1" noChangeArrowheads="1"/>
          </p:cNvPicPr>
          <p:nvPr>
            <p:ph sz="half" idx="1"/>
          </p:nvPr>
        </p:nvPicPr>
        <p:blipFill>
          <a:blip r:embed="rId3" cstate="print"/>
          <a:srcRect/>
          <a:stretch>
            <a:fillRect/>
          </a:stretch>
        </p:blipFill>
        <p:spPr>
          <a:xfrm>
            <a:off x="6000760" y="1071546"/>
            <a:ext cx="2527300" cy="1879600"/>
          </a:xfrm>
          <a:noFill/>
        </p:spPr>
      </p:pic>
      <p:sp>
        <p:nvSpPr>
          <p:cNvPr id="98307" name="Text Box 4"/>
          <p:cNvSpPr txBox="1">
            <a:spLocks noChangeArrowheads="1"/>
          </p:cNvSpPr>
          <p:nvPr/>
        </p:nvSpPr>
        <p:spPr bwMode="auto">
          <a:xfrm>
            <a:off x="1428728" y="3429000"/>
            <a:ext cx="6480175" cy="461665"/>
          </a:xfrm>
          <a:prstGeom prst="rect">
            <a:avLst/>
          </a:prstGeom>
          <a:noFill/>
          <a:ln w="9525">
            <a:noFill/>
            <a:miter lim="800000"/>
            <a:headEnd/>
            <a:tailEnd/>
          </a:ln>
        </p:spPr>
        <p:txBody>
          <a:bodyPr>
            <a:spAutoFit/>
          </a:bodyPr>
          <a:lstStyle/>
          <a:p>
            <a:pPr algn="ctr">
              <a:spcBef>
                <a:spcPct val="50000"/>
              </a:spcBef>
            </a:pPr>
            <a:r>
              <a:rPr lang="cs-CZ" sz="2400" b="1" dirty="0" smtClean="0">
                <a:latin typeface="Arial" pitchFamily="34" charset="0"/>
                <a:ea typeface="+mj-ea"/>
                <a:cs typeface="Arial" pitchFamily="34" charset="0"/>
              </a:rPr>
              <a:t>Silové působení barev</a:t>
            </a:r>
          </a:p>
        </p:txBody>
      </p:sp>
      <p:pic>
        <p:nvPicPr>
          <p:cNvPr id="98308" name="Picture 5" descr="Obr"/>
          <p:cNvPicPr>
            <a:picLocks noGrp="1" noChangeAspect="1" noChangeArrowheads="1"/>
          </p:cNvPicPr>
          <p:nvPr>
            <p:ph sz="half" idx="2"/>
          </p:nvPr>
        </p:nvPicPr>
        <p:blipFill>
          <a:blip r:embed="rId4" cstate="print"/>
          <a:srcRect/>
          <a:stretch>
            <a:fillRect/>
          </a:stretch>
        </p:blipFill>
        <p:spPr>
          <a:xfrm>
            <a:off x="2786050" y="4143380"/>
            <a:ext cx="3683000" cy="1074737"/>
          </a:xfrm>
          <a:noFill/>
        </p:spPr>
      </p:pic>
      <p:sp>
        <p:nvSpPr>
          <p:cNvPr id="98309" name="Text Box 6"/>
          <p:cNvSpPr txBox="1">
            <a:spLocks noChangeArrowheads="1"/>
          </p:cNvSpPr>
          <p:nvPr/>
        </p:nvSpPr>
        <p:spPr bwMode="auto">
          <a:xfrm>
            <a:off x="500034" y="1000108"/>
            <a:ext cx="5256212" cy="2492990"/>
          </a:xfrm>
          <a:prstGeom prst="rect">
            <a:avLst/>
          </a:prstGeom>
          <a:noFill/>
          <a:ln w="9525">
            <a:noFill/>
            <a:miter lim="800000"/>
            <a:headEnd/>
            <a:tailEnd/>
          </a:ln>
        </p:spPr>
        <p:txBody>
          <a:bodyPr>
            <a:spAutoFit/>
          </a:bodyPr>
          <a:lstStyle/>
          <a:p>
            <a:pPr>
              <a:spcBef>
                <a:spcPct val="50000"/>
              </a:spcBef>
            </a:pPr>
            <a:r>
              <a:rPr lang="cs-CZ" sz="2400" dirty="0">
                <a:solidFill>
                  <a:srgbClr val="000000"/>
                </a:solidFill>
                <a:latin typeface="Arial" pitchFamily="34" charset="0"/>
              </a:rPr>
              <a:t>Celkový </a:t>
            </a:r>
            <a:r>
              <a:rPr lang="cs-CZ" sz="2400" b="1" dirty="0">
                <a:solidFill>
                  <a:schemeClr val="accent2"/>
                </a:solidFill>
                <a:latin typeface="Arial" pitchFamily="34" charset="0"/>
              </a:rPr>
              <a:t>kontrast</a:t>
            </a:r>
            <a:r>
              <a:rPr lang="cs-CZ" sz="2400" b="1" dirty="0">
                <a:solidFill>
                  <a:srgbClr val="000000"/>
                </a:solidFill>
                <a:latin typeface="Arial" pitchFamily="34" charset="0"/>
              </a:rPr>
              <a:t> </a:t>
            </a:r>
            <a:r>
              <a:rPr lang="cs-CZ" sz="2400" dirty="0">
                <a:solidFill>
                  <a:srgbClr val="000000"/>
                </a:solidFill>
                <a:latin typeface="Arial" pitchFamily="34" charset="0"/>
              </a:rPr>
              <a:t>mezi dvěma doplňkovými barvami je určen jejich </a:t>
            </a:r>
            <a:r>
              <a:rPr lang="cs-CZ" sz="2400" b="1" dirty="0">
                <a:solidFill>
                  <a:schemeClr val="accent2"/>
                </a:solidFill>
                <a:latin typeface="Arial" pitchFamily="34" charset="0"/>
              </a:rPr>
              <a:t>barvou</a:t>
            </a:r>
            <a:r>
              <a:rPr lang="cs-CZ" sz="2400" dirty="0">
                <a:solidFill>
                  <a:schemeClr val="accent2"/>
                </a:solidFill>
                <a:latin typeface="Arial" pitchFamily="34" charset="0"/>
              </a:rPr>
              <a:t> a </a:t>
            </a:r>
            <a:r>
              <a:rPr lang="cs-CZ" sz="2400" b="1" dirty="0">
                <a:solidFill>
                  <a:schemeClr val="accent2"/>
                </a:solidFill>
                <a:latin typeface="Arial" pitchFamily="34" charset="0"/>
              </a:rPr>
              <a:t>tónem</a:t>
            </a:r>
          </a:p>
          <a:p>
            <a:pPr>
              <a:spcBef>
                <a:spcPct val="50000"/>
              </a:spcBef>
            </a:pPr>
            <a:r>
              <a:rPr lang="cs-CZ" sz="2400" b="1" dirty="0">
                <a:solidFill>
                  <a:schemeClr val="accent2"/>
                </a:solidFill>
                <a:latin typeface="Arial" pitchFamily="34" charset="0"/>
              </a:rPr>
              <a:t>Doplňkové barvy podobného tónu jsou v harmonizaci naprosto neslučitelné</a:t>
            </a:r>
          </a:p>
        </p:txBody>
      </p:sp>
      <p:graphicFrame>
        <p:nvGraphicFramePr>
          <p:cNvPr id="7"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85786" y="142852"/>
            <a:ext cx="7570787" cy="581025"/>
          </a:xfrm>
        </p:spPr>
        <p:txBody>
          <a:bodyPr>
            <a:normAutofit/>
          </a:bodyPr>
          <a:lstStyle/>
          <a:p>
            <a:r>
              <a:rPr lang="cs-CZ" sz="2400" b="1" dirty="0" smtClean="0">
                <a:solidFill>
                  <a:schemeClr val="tx1"/>
                </a:solidFill>
                <a:latin typeface="Arial" pitchFamily="34" charset="0"/>
                <a:cs typeface="Arial" pitchFamily="34" charset="0"/>
              </a:rPr>
              <a:t>TYPY</a:t>
            </a:r>
            <a:r>
              <a:rPr lang="en-US" sz="2400" b="1" dirty="0" smtClean="0">
                <a:solidFill>
                  <a:schemeClr val="tx1"/>
                </a:solidFill>
                <a:latin typeface="Arial" pitchFamily="34" charset="0"/>
                <a:cs typeface="Arial" pitchFamily="34" charset="0"/>
              </a:rPr>
              <a:t> </a:t>
            </a:r>
            <a:r>
              <a:rPr lang="cs-CZ" sz="2400" b="1" dirty="0" smtClean="0">
                <a:solidFill>
                  <a:schemeClr val="tx1"/>
                </a:solidFill>
                <a:latin typeface="Arial" pitchFamily="34" charset="0"/>
                <a:cs typeface="Arial" pitchFamily="34" charset="0"/>
              </a:rPr>
              <a:t>BAREVNÝCH SCHÉMAT</a:t>
            </a:r>
            <a:endParaRPr lang="en-US" sz="2400" b="1" dirty="0" smtClean="0">
              <a:solidFill>
                <a:schemeClr val="tx1"/>
              </a:solidFill>
              <a:latin typeface="Arial" pitchFamily="34" charset="0"/>
              <a:cs typeface="Arial" pitchFamily="34" charset="0"/>
            </a:endParaRPr>
          </a:p>
        </p:txBody>
      </p:sp>
      <p:pic>
        <p:nvPicPr>
          <p:cNvPr id="101378" name="Picture 5" descr="Friedmannova_fig7"/>
          <p:cNvPicPr>
            <a:picLocks noGrp="1" noChangeAspect="1" noChangeArrowheads="1"/>
          </p:cNvPicPr>
          <p:nvPr>
            <p:ph idx="1"/>
          </p:nvPr>
        </p:nvPicPr>
        <p:blipFill>
          <a:blip r:embed="rId3" cstate="print"/>
          <a:srcRect/>
          <a:stretch>
            <a:fillRect/>
          </a:stretch>
        </p:blipFill>
        <p:spPr>
          <a:xfrm>
            <a:off x="785786" y="714356"/>
            <a:ext cx="7690840" cy="4975222"/>
          </a:xfrm>
        </p:spPr>
      </p:pic>
      <p:graphicFrame>
        <p:nvGraphicFramePr>
          <p:cNvPr id="4"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sz="quarter"/>
          </p:nvPr>
        </p:nvSpPr>
        <p:spPr>
          <a:xfrm>
            <a:off x="285720" y="-285776"/>
            <a:ext cx="5976937" cy="1084262"/>
          </a:xfrm>
        </p:spPr>
        <p:txBody>
          <a:bodyPr>
            <a:normAutofit/>
          </a:bodyPr>
          <a:lstStyle/>
          <a:p>
            <a:r>
              <a:rPr lang="cs-CZ" sz="2400" b="1" dirty="0" smtClean="0">
                <a:solidFill>
                  <a:schemeClr val="tx1"/>
                </a:solidFill>
                <a:latin typeface="Arial" pitchFamily="34" charset="0"/>
                <a:cs typeface="Arial" pitchFamily="34" charset="0"/>
              </a:rPr>
              <a:t>MÍCHÁNÍ BAREV BAREVNÉ VZORNÍKY</a:t>
            </a:r>
          </a:p>
        </p:txBody>
      </p:sp>
      <p:pic>
        <p:nvPicPr>
          <p:cNvPr id="103426" name="Picture 3" descr="michani_barev_golive"/>
          <p:cNvPicPr>
            <a:picLocks noGrp="1" noChangeAspect="1" noChangeArrowheads="1"/>
          </p:cNvPicPr>
          <p:nvPr>
            <p:ph sz="quarter" idx="1"/>
          </p:nvPr>
        </p:nvPicPr>
        <p:blipFill>
          <a:blip r:embed="rId3" cstate="print"/>
          <a:srcRect/>
          <a:stretch>
            <a:fillRect/>
          </a:stretch>
        </p:blipFill>
        <p:spPr>
          <a:xfrm>
            <a:off x="357158" y="857232"/>
            <a:ext cx="2635250" cy="2151062"/>
          </a:xfrm>
        </p:spPr>
      </p:pic>
      <p:pic>
        <p:nvPicPr>
          <p:cNvPr id="103427" name="Picture 4" descr="michani_barev_illu"/>
          <p:cNvPicPr>
            <a:picLocks noGrp="1" noChangeAspect="1" noChangeArrowheads="1"/>
          </p:cNvPicPr>
          <p:nvPr>
            <p:ph sz="quarter" idx="2"/>
          </p:nvPr>
        </p:nvPicPr>
        <p:blipFill>
          <a:blip r:embed="rId4" cstate="print"/>
          <a:srcRect/>
          <a:stretch>
            <a:fillRect/>
          </a:stretch>
        </p:blipFill>
        <p:spPr>
          <a:xfrm>
            <a:off x="1214414" y="3500438"/>
            <a:ext cx="2667000" cy="1625600"/>
          </a:xfrm>
        </p:spPr>
      </p:pic>
      <p:pic>
        <p:nvPicPr>
          <p:cNvPr id="103428" name="Picture 5" descr="knihovna_barev_illu"/>
          <p:cNvPicPr>
            <a:picLocks noGrp="1" noChangeAspect="1" noChangeArrowheads="1"/>
          </p:cNvPicPr>
          <p:nvPr>
            <p:ph sz="quarter" idx="3"/>
          </p:nvPr>
        </p:nvPicPr>
        <p:blipFill>
          <a:blip r:embed="rId5" cstate="print"/>
          <a:srcRect/>
          <a:stretch>
            <a:fillRect/>
          </a:stretch>
        </p:blipFill>
        <p:spPr>
          <a:xfrm>
            <a:off x="7000892" y="428603"/>
            <a:ext cx="1571636" cy="5466561"/>
          </a:xfrm>
        </p:spPr>
      </p:pic>
      <p:pic>
        <p:nvPicPr>
          <p:cNvPr id="103429" name="Picture 6" descr="IM000150"/>
          <p:cNvPicPr>
            <a:picLocks noGrp="1" noChangeAspect="1" noChangeArrowheads="1"/>
          </p:cNvPicPr>
          <p:nvPr>
            <p:ph sz="quarter" idx="4"/>
          </p:nvPr>
        </p:nvPicPr>
        <p:blipFill>
          <a:blip r:embed="rId6" cstate="print"/>
          <a:srcRect/>
          <a:stretch>
            <a:fillRect/>
          </a:stretch>
        </p:blipFill>
        <p:spPr>
          <a:xfrm>
            <a:off x="3643306" y="642918"/>
            <a:ext cx="3252788" cy="5170487"/>
          </a:xfrm>
        </p:spPr>
      </p:pic>
      <p:graphicFrame>
        <p:nvGraphicFramePr>
          <p:cNvPr id="7"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571472" y="-285776"/>
            <a:ext cx="7772400" cy="1143000"/>
          </a:xfrm>
        </p:spPr>
        <p:txBody>
          <a:bodyPr/>
          <a:lstStyle/>
          <a:p>
            <a:pPr eaLnBrk="1" hangingPunct="1"/>
            <a:r>
              <a:rPr lang="cs-CZ" sz="2400" b="1" dirty="0" smtClean="0">
                <a:solidFill>
                  <a:schemeClr val="tx1"/>
                </a:solidFill>
                <a:latin typeface="Arial" pitchFamily="34" charset="0"/>
                <a:cs typeface="Arial" pitchFamily="34" charset="0"/>
              </a:rPr>
              <a:t>TEPLÉ A STUDENÉ BARVY</a:t>
            </a:r>
          </a:p>
        </p:txBody>
      </p:sp>
      <p:pic>
        <p:nvPicPr>
          <p:cNvPr id="107522" name="Picture 3" descr="Obr24"/>
          <p:cNvPicPr>
            <a:picLocks noChangeAspect="1" noChangeArrowheads="1"/>
          </p:cNvPicPr>
          <p:nvPr/>
        </p:nvPicPr>
        <p:blipFill>
          <a:blip r:embed="rId3" cstate="print"/>
          <a:srcRect/>
          <a:stretch>
            <a:fillRect/>
          </a:stretch>
        </p:blipFill>
        <p:spPr bwMode="auto">
          <a:xfrm>
            <a:off x="2285984" y="3571876"/>
            <a:ext cx="6553200" cy="1952625"/>
          </a:xfrm>
          <a:prstGeom prst="rect">
            <a:avLst/>
          </a:prstGeom>
          <a:noFill/>
          <a:ln w="9525">
            <a:noFill/>
            <a:miter lim="800000"/>
            <a:headEnd/>
            <a:tailEnd/>
          </a:ln>
        </p:spPr>
      </p:pic>
      <p:pic>
        <p:nvPicPr>
          <p:cNvPr id="107523" name="Picture 4" descr="Obr23"/>
          <p:cNvPicPr>
            <a:picLocks noChangeAspect="1" noChangeArrowheads="1"/>
          </p:cNvPicPr>
          <p:nvPr/>
        </p:nvPicPr>
        <p:blipFill>
          <a:blip r:embed="rId4" cstate="print"/>
          <a:srcRect/>
          <a:stretch>
            <a:fillRect/>
          </a:stretch>
        </p:blipFill>
        <p:spPr bwMode="auto">
          <a:xfrm>
            <a:off x="500034" y="1000108"/>
            <a:ext cx="2786082" cy="2848885"/>
          </a:xfrm>
          <a:prstGeom prst="rect">
            <a:avLst/>
          </a:prstGeom>
          <a:noFill/>
          <a:ln w="9525">
            <a:noFill/>
            <a:miter lim="800000"/>
            <a:headEnd/>
            <a:tailEnd/>
          </a:ln>
        </p:spPr>
      </p:pic>
      <p:graphicFrame>
        <p:nvGraphicFramePr>
          <p:cNvPr id="5"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928662" y="-285776"/>
            <a:ext cx="7570787" cy="1084262"/>
          </a:xfrm>
        </p:spPr>
        <p:txBody>
          <a:bodyPr>
            <a:normAutofit/>
          </a:bodyPr>
          <a:lstStyle/>
          <a:p>
            <a:r>
              <a:rPr lang="cs-CZ" sz="2400" b="1" dirty="0" smtClean="0">
                <a:solidFill>
                  <a:schemeClr val="tx1"/>
                </a:solidFill>
                <a:latin typeface="Arial" pitchFamily="34" charset="0"/>
                <a:cs typeface="Arial" pitchFamily="34" charset="0"/>
              </a:rPr>
              <a:t>ŠKÁLA</a:t>
            </a:r>
          </a:p>
        </p:txBody>
      </p:sp>
      <p:sp>
        <p:nvSpPr>
          <p:cNvPr id="109570" name="Rectangle 3"/>
          <p:cNvSpPr>
            <a:spLocks noGrp="1" noChangeArrowheads="1"/>
          </p:cNvSpPr>
          <p:nvPr>
            <p:ph type="body" sz="half" idx="1"/>
          </p:nvPr>
        </p:nvSpPr>
        <p:spPr>
          <a:xfrm>
            <a:off x="500034" y="785794"/>
            <a:ext cx="8291513" cy="3916363"/>
          </a:xfrm>
        </p:spPr>
        <p:txBody>
          <a:bodyPr/>
          <a:lstStyle/>
          <a:p>
            <a:pPr eaLnBrk="1" hangingPunct="1"/>
            <a:r>
              <a:rPr lang="cs-CZ" b="0" dirty="0" smtClean="0"/>
              <a:t>Slovo škála původně označovalo řadu tónů (zvukových) uspořádanou způsobem, který byl považován za dokonalý = stupnice</a:t>
            </a:r>
          </a:p>
          <a:p>
            <a:pPr eaLnBrk="1" hangingPunct="1"/>
            <a:r>
              <a:rPr lang="cs-CZ" b="0" dirty="0" smtClean="0"/>
              <a:t>Pojem lze vztáhnout na jakoukoli utříděnou barevnou posloupnost</a:t>
            </a:r>
          </a:p>
          <a:p>
            <a:pPr eaLnBrk="1" hangingPunct="1"/>
            <a:r>
              <a:rPr lang="cs-CZ" b="0" dirty="0" smtClean="0"/>
              <a:t>Zahrnuje také stupnici sytosti jediné barvy – řadu tónů různé barevné intenzity</a:t>
            </a:r>
          </a:p>
          <a:p>
            <a:pPr eaLnBrk="1" hangingPunct="1"/>
            <a:r>
              <a:rPr lang="cs-CZ" dirty="0" smtClean="0"/>
              <a:t>Termín ŠKÁLA označuje jakoukoli dokonale uspořádanou posloupnost barev nebo tónů</a:t>
            </a:r>
            <a:endParaRPr lang="cs-CZ" b="0" dirty="0" smtClean="0"/>
          </a:p>
        </p:txBody>
      </p:sp>
      <p:pic>
        <p:nvPicPr>
          <p:cNvPr id="109571" name="Picture 4" descr="seda_skala"/>
          <p:cNvPicPr>
            <a:picLocks noGrp="1" noChangeAspect="1" noChangeArrowheads="1"/>
          </p:cNvPicPr>
          <p:nvPr>
            <p:ph sz="quarter" idx="2"/>
          </p:nvPr>
        </p:nvPicPr>
        <p:blipFill>
          <a:blip r:embed="rId3" cstate="print"/>
          <a:srcRect/>
          <a:stretch>
            <a:fillRect/>
          </a:stretch>
        </p:blipFill>
        <p:spPr>
          <a:xfrm>
            <a:off x="357158" y="4857760"/>
            <a:ext cx="4038600" cy="514350"/>
          </a:xfrm>
          <a:noFill/>
          <a:ln>
            <a:solidFill>
              <a:schemeClr val="tx1"/>
            </a:solidFill>
          </a:ln>
        </p:spPr>
      </p:pic>
      <p:pic>
        <p:nvPicPr>
          <p:cNvPr id="174085" name="Picture 5" descr="cervena_zluta_skala"/>
          <p:cNvPicPr>
            <a:picLocks noGrp="1" noChangeAspect="1" noChangeArrowheads="1"/>
          </p:cNvPicPr>
          <p:nvPr>
            <p:ph sz="quarter" idx="3"/>
          </p:nvPr>
        </p:nvPicPr>
        <p:blipFill>
          <a:blip r:embed="rId4" cstate="print"/>
          <a:srcRect/>
          <a:stretch>
            <a:fillRect/>
          </a:stretch>
        </p:blipFill>
        <p:spPr>
          <a:xfrm>
            <a:off x="4714876" y="4857760"/>
            <a:ext cx="4038600" cy="514350"/>
          </a:xfrm>
          <a:noFill/>
          <a:ln>
            <a:solidFill>
              <a:schemeClr val="tx1"/>
            </a:solidFill>
          </a:ln>
        </p:spPr>
      </p:pic>
      <p:graphicFrame>
        <p:nvGraphicFramePr>
          <p:cNvPr id="6"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74085"/>
                                        </p:tgtEl>
                                        <p:attrNameLst>
                                          <p:attrName>style.visibility</p:attrName>
                                        </p:attrNameLst>
                                      </p:cBhvr>
                                      <p:to>
                                        <p:strVal val="visible"/>
                                      </p:to>
                                    </p:set>
                                    <p:anim calcmode="lin" valueType="num">
                                      <p:cBhvr additive="base">
                                        <p:cTn id="7" dur="500" fill="hold"/>
                                        <p:tgtEl>
                                          <p:spTgt spid="174085"/>
                                        </p:tgtEl>
                                        <p:attrNameLst>
                                          <p:attrName>ppt_x</p:attrName>
                                        </p:attrNameLst>
                                      </p:cBhvr>
                                      <p:tavLst>
                                        <p:tav tm="0">
                                          <p:val>
                                            <p:strVal val="#ppt_x"/>
                                          </p:val>
                                        </p:tav>
                                        <p:tav tm="100000">
                                          <p:val>
                                            <p:strVal val="#ppt_x"/>
                                          </p:val>
                                        </p:tav>
                                      </p:tavLst>
                                    </p:anim>
                                    <p:anim calcmode="lin" valueType="num">
                                      <p:cBhvr additive="base">
                                        <p:cTn id="8" dur="500" fill="hold"/>
                                        <p:tgtEl>
                                          <p:spTgt spid="174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harmonicka_skala"/>
          <p:cNvPicPr>
            <a:picLocks noGrp="1" noChangeAspect="1" noChangeArrowheads="1"/>
          </p:cNvPicPr>
          <p:nvPr>
            <p:ph sz="half" idx="2"/>
          </p:nvPr>
        </p:nvPicPr>
        <p:blipFill>
          <a:blip r:embed="rId3" cstate="print"/>
          <a:srcRect/>
          <a:stretch>
            <a:fillRect/>
          </a:stretch>
        </p:blipFill>
        <p:spPr>
          <a:xfrm>
            <a:off x="5786446" y="3429000"/>
            <a:ext cx="2506649" cy="2501066"/>
          </a:xfrm>
        </p:spPr>
      </p:pic>
      <p:sp>
        <p:nvSpPr>
          <p:cNvPr id="176131" name="Rectangle 3"/>
          <p:cNvSpPr>
            <a:spLocks noGrp="1" noChangeArrowheads="1"/>
          </p:cNvSpPr>
          <p:nvPr>
            <p:ph type="title"/>
          </p:nvPr>
        </p:nvSpPr>
        <p:spPr>
          <a:xfrm>
            <a:off x="1116013" y="333375"/>
            <a:ext cx="7570787" cy="723900"/>
          </a:xfrm>
        </p:spPr>
        <p:txBody>
          <a:bodyPr>
            <a:normAutofit/>
          </a:bodyPr>
          <a:lstStyle/>
          <a:p>
            <a:r>
              <a:rPr lang="cs-CZ" sz="2400" b="1" dirty="0" smtClean="0">
                <a:solidFill>
                  <a:schemeClr val="tx1"/>
                </a:solidFill>
                <a:latin typeface="Arial" pitchFamily="34" charset="0"/>
                <a:cs typeface="Arial" pitchFamily="34" charset="0"/>
              </a:rPr>
              <a:t>HARMONICKÁ ŠKÁLA</a:t>
            </a:r>
          </a:p>
        </p:txBody>
      </p:sp>
      <p:sp>
        <p:nvSpPr>
          <p:cNvPr id="111619" name="Rectangle 4"/>
          <p:cNvSpPr>
            <a:spLocks noGrp="1" noChangeArrowheads="1"/>
          </p:cNvSpPr>
          <p:nvPr>
            <p:ph type="body" sz="half" idx="1"/>
          </p:nvPr>
        </p:nvSpPr>
        <p:spPr>
          <a:xfrm>
            <a:off x="457200" y="1341438"/>
            <a:ext cx="8186766" cy="2587628"/>
          </a:xfrm>
        </p:spPr>
        <p:txBody>
          <a:bodyPr>
            <a:normAutofit lnSpcReduction="10000"/>
          </a:bodyPr>
          <a:lstStyle/>
          <a:p>
            <a:pPr eaLnBrk="1" hangingPunct="1"/>
            <a:r>
              <a:rPr lang="cs-CZ" dirty="0" smtClean="0"/>
              <a:t>Se skládá z řídící (dominantní) barvy a tří dalších doprovodných barev</a:t>
            </a:r>
          </a:p>
          <a:p>
            <a:pPr eaLnBrk="1" hangingPunct="1"/>
            <a:r>
              <a:rPr lang="cs-CZ" b="0" dirty="0" smtClean="0"/>
              <a:t>dominantní barvu použijeme pro prvek, který má být zvýrazněn</a:t>
            </a:r>
          </a:p>
          <a:p>
            <a:pPr eaLnBrk="1" hangingPunct="1"/>
            <a:r>
              <a:rPr lang="cs-CZ" b="0" dirty="0" smtClean="0"/>
              <a:t>Doprovodné barvy tvoří barva doplňková k barvě dominantní a barvy s ní sousedící</a:t>
            </a:r>
          </a:p>
        </p:txBody>
      </p:sp>
      <p:graphicFrame>
        <p:nvGraphicFramePr>
          <p:cNvPr id="5"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normAutofit/>
          </a:bodyPr>
          <a:lstStyle/>
          <a:p>
            <a:r>
              <a:rPr lang="cs-CZ" sz="2400" b="1" dirty="0" smtClean="0">
                <a:solidFill>
                  <a:schemeClr val="tx1"/>
                </a:solidFill>
                <a:latin typeface="Arial" pitchFamily="34" charset="0"/>
                <a:cs typeface="Arial" pitchFamily="34" charset="0"/>
              </a:rPr>
              <a:t>MELODICKÁ ŠKÁLA</a:t>
            </a:r>
          </a:p>
        </p:txBody>
      </p:sp>
      <p:sp>
        <p:nvSpPr>
          <p:cNvPr id="113666" name="Rectangle 3"/>
          <p:cNvSpPr>
            <a:spLocks noGrp="1" noChangeArrowheads="1"/>
          </p:cNvSpPr>
          <p:nvPr>
            <p:ph type="body" sz="half" idx="1"/>
          </p:nvPr>
        </p:nvSpPr>
        <p:spPr>
          <a:xfrm>
            <a:off x="457200" y="1600200"/>
            <a:ext cx="8291513" cy="1468438"/>
          </a:xfrm>
        </p:spPr>
        <p:txBody>
          <a:bodyPr/>
          <a:lstStyle/>
          <a:p>
            <a:pPr eaLnBrk="1" hangingPunct="1">
              <a:buFontTx/>
              <a:buNone/>
            </a:pPr>
            <a:r>
              <a:rPr lang="cs-CZ" smtClean="0"/>
              <a:t>	Melodickou škálu tvoří příslušná barva figurující ve dvou tónech, černá a bílá</a:t>
            </a:r>
          </a:p>
        </p:txBody>
      </p:sp>
      <p:pic>
        <p:nvPicPr>
          <p:cNvPr id="113667" name="Picture 4" descr="melodicka_skala_modra"/>
          <p:cNvPicPr>
            <a:picLocks noGrp="1" noChangeAspect="1" noChangeArrowheads="1"/>
          </p:cNvPicPr>
          <p:nvPr>
            <p:ph sz="quarter" idx="2"/>
          </p:nvPr>
        </p:nvPicPr>
        <p:blipFill>
          <a:blip r:embed="rId3" cstate="print"/>
          <a:srcRect/>
          <a:stretch>
            <a:fillRect/>
          </a:stretch>
        </p:blipFill>
        <p:spPr>
          <a:xfrm>
            <a:off x="720725" y="2852738"/>
            <a:ext cx="7704138" cy="490537"/>
          </a:xfrm>
          <a:noFill/>
          <a:ln>
            <a:solidFill>
              <a:schemeClr val="tx1"/>
            </a:solidFill>
          </a:ln>
        </p:spPr>
      </p:pic>
      <p:sp>
        <p:nvSpPr>
          <p:cNvPr id="113668" name="Rectangle 5"/>
          <p:cNvSpPr>
            <a:spLocks noChangeArrowheads="1"/>
          </p:cNvSpPr>
          <p:nvPr/>
        </p:nvSpPr>
        <p:spPr bwMode="auto">
          <a:xfrm>
            <a:off x="395288" y="3789363"/>
            <a:ext cx="8362950" cy="965200"/>
          </a:xfrm>
          <a:prstGeom prst="rect">
            <a:avLst/>
          </a:prstGeom>
          <a:noFill/>
          <a:ln w="9525">
            <a:noFill/>
            <a:miter lim="800000"/>
            <a:headEnd/>
            <a:tailEnd/>
          </a:ln>
        </p:spPr>
        <p:txBody>
          <a:bodyPr/>
          <a:lstStyle/>
          <a:p>
            <a:pPr marL="342900" indent="-342900" algn="ctr">
              <a:spcBef>
                <a:spcPct val="20000"/>
              </a:spcBef>
            </a:pPr>
            <a:r>
              <a:rPr lang="cs-CZ" sz="2400" b="1">
                <a:solidFill>
                  <a:srgbClr val="000000"/>
                </a:solidFill>
              </a:rPr>
              <a:t>	Použití v kartografii – modifikace - DVOUTÓNOVÉ ŠKÁLY</a:t>
            </a:r>
          </a:p>
        </p:txBody>
      </p:sp>
      <p:pic>
        <p:nvPicPr>
          <p:cNvPr id="113669" name="Picture 6" descr="cervena_zluta_skala"/>
          <p:cNvPicPr>
            <a:picLocks noGrp="1" noChangeAspect="1" noChangeArrowheads="1"/>
          </p:cNvPicPr>
          <p:nvPr>
            <p:ph sz="quarter" idx="3"/>
          </p:nvPr>
        </p:nvPicPr>
        <p:blipFill>
          <a:blip r:embed="rId4" cstate="print"/>
          <a:srcRect/>
          <a:stretch>
            <a:fillRect/>
          </a:stretch>
        </p:blipFill>
        <p:spPr>
          <a:xfrm>
            <a:off x="720725" y="5013325"/>
            <a:ext cx="7705725" cy="523875"/>
          </a:xfrm>
          <a:noFill/>
          <a:ln>
            <a:solidFill>
              <a:schemeClr val="tx1"/>
            </a:solidFill>
          </a:ln>
        </p:spPr>
      </p:pic>
      <p:graphicFrame>
        <p:nvGraphicFramePr>
          <p:cNvPr id="7"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116013" y="188913"/>
            <a:ext cx="5472112" cy="1084262"/>
          </a:xfrm>
        </p:spPr>
        <p:txBody>
          <a:bodyPr>
            <a:normAutofit/>
          </a:bodyPr>
          <a:lstStyle/>
          <a:p>
            <a:r>
              <a:rPr lang="cs-CZ" sz="2400" b="1" dirty="0" smtClean="0">
                <a:solidFill>
                  <a:schemeClr val="tx1"/>
                </a:solidFill>
                <a:latin typeface="Arial" pitchFamily="34" charset="0"/>
                <a:cs typeface="Arial" pitchFamily="34" charset="0"/>
              </a:rPr>
              <a:t>BIPOLÁRNÍ ŠKÁLY</a:t>
            </a:r>
          </a:p>
        </p:txBody>
      </p:sp>
      <p:sp>
        <p:nvSpPr>
          <p:cNvPr id="115714" name="Rectangle 3"/>
          <p:cNvSpPr>
            <a:spLocks noGrp="1" noChangeArrowheads="1"/>
          </p:cNvSpPr>
          <p:nvPr>
            <p:ph type="body" sz="half" idx="1"/>
          </p:nvPr>
        </p:nvSpPr>
        <p:spPr>
          <a:xfrm>
            <a:off x="457200" y="1600200"/>
            <a:ext cx="5843588" cy="3844925"/>
          </a:xfrm>
        </p:spPr>
        <p:txBody>
          <a:bodyPr/>
          <a:lstStyle/>
          <a:p>
            <a:pPr eaLnBrk="1" hangingPunct="1"/>
            <a:r>
              <a:rPr lang="cs-CZ" b="0" smtClean="0"/>
              <a:t>Jsou škály tvořené dvěma melodickými škálami bez plynulého přechodu</a:t>
            </a:r>
          </a:p>
          <a:p>
            <a:pPr eaLnBrk="1" hangingPunct="1"/>
            <a:r>
              <a:rPr lang="cs-CZ" b="0" smtClean="0"/>
              <a:t>Přechod, který tvoří obvykle prahová hodnota (threshold), se děje jasnou změnou z jednoho odstínu barvy do druhého.</a:t>
            </a:r>
          </a:p>
        </p:txBody>
      </p:sp>
      <p:pic>
        <p:nvPicPr>
          <p:cNvPr id="115715" name="Picture 4" descr="skala_bipolar"/>
          <p:cNvPicPr>
            <a:picLocks noGrp="1" noChangeAspect="1" noChangeArrowheads="1"/>
          </p:cNvPicPr>
          <p:nvPr>
            <p:ph sz="quarter" idx="2"/>
          </p:nvPr>
        </p:nvPicPr>
        <p:blipFill>
          <a:blip r:embed="rId3" cstate="print"/>
          <a:srcRect/>
          <a:stretch>
            <a:fillRect/>
          </a:stretch>
        </p:blipFill>
        <p:spPr>
          <a:xfrm>
            <a:off x="6480175" y="44450"/>
            <a:ext cx="2628900" cy="5616575"/>
          </a:xfrm>
        </p:spPr>
      </p:pic>
      <p:pic>
        <p:nvPicPr>
          <p:cNvPr id="115716" name="Picture 5" descr="skala_hypso"/>
          <p:cNvPicPr>
            <a:picLocks noGrp="1" noChangeAspect="1" noChangeArrowheads="1"/>
          </p:cNvPicPr>
          <p:nvPr>
            <p:ph sz="quarter" idx="3"/>
          </p:nvPr>
        </p:nvPicPr>
        <p:blipFill>
          <a:blip r:embed="rId4" cstate="print"/>
          <a:srcRect/>
          <a:stretch>
            <a:fillRect/>
          </a:stretch>
        </p:blipFill>
        <p:spPr>
          <a:xfrm>
            <a:off x="250825" y="4572008"/>
            <a:ext cx="8893175" cy="955675"/>
          </a:xfrm>
        </p:spPr>
      </p:pic>
      <p:sp>
        <p:nvSpPr>
          <p:cNvPr id="115717" name="Line 6"/>
          <p:cNvSpPr>
            <a:spLocks noChangeShapeType="1"/>
          </p:cNvSpPr>
          <p:nvPr/>
        </p:nvSpPr>
        <p:spPr bwMode="auto">
          <a:xfrm>
            <a:off x="6443663" y="3284538"/>
            <a:ext cx="1800225" cy="0"/>
          </a:xfrm>
          <a:prstGeom prst="line">
            <a:avLst/>
          </a:prstGeom>
          <a:noFill/>
          <a:ln w="50800">
            <a:solidFill>
              <a:srgbClr val="000000"/>
            </a:solidFill>
            <a:round/>
            <a:headEnd/>
            <a:tailEnd/>
          </a:ln>
        </p:spPr>
        <p:txBody>
          <a:bodyPr/>
          <a:lstStyle/>
          <a:p>
            <a:endParaRPr lang="cs-CZ"/>
          </a:p>
        </p:txBody>
      </p:sp>
      <p:sp>
        <p:nvSpPr>
          <p:cNvPr id="115718" name="Line 7"/>
          <p:cNvSpPr>
            <a:spLocks noChangeShapeType="1"/>
          </p:cNvSpPr>
          <p:nvPr/>
        </p:nvSpPr>
        <p:spPr bwMode="auto">
          <a:xfrm>
            <a:off x="2428860" y="4286256"/>
            <a:ext cx="0" cy="1341437"/>
          </a:xfrm>
          <a:prstGeom prst="line">
            <a:avLst/>
          </a:prstGeom>
          <a:noFill/>
          <a:ln w="50800">
            <a:solidFill>
              <a:srgbClr val="000000"/>
            </a:solidFill>
            <a:round/>
            <a:headEnd/>
            <a:tailEnd/>
          </a:ln>
        </p:spPr>
        <p:txBody>
          <a:bodyPr/>
          <a:lstStyle/>
          <a:p>
            <a:endParaRPr lang="cs-CZ"/>
          </a:p>
        </p:txBody>
      </p:sp>
      <p:graphicFrame>
        <p:nvGraphicFramePr>
          <p:cNvPr id="9"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85720" y="5643578"/>
          <a:ext cx="8712968" cy="1000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50825" y="500042"/>
            <a:ext cx="8893175" cy="795337"/>
          </a:xfrm>
        </p:spPr>
        <p:txBody>
          <a:bodyPr>
            <a:noAutofit/>
          </a:bodyPr>
          <a:lstStyle/>
          <a:p>
            <a:pPr eaLnBrk="1" hangingPunct="1"/>
            <a:r>
              <a:rPr lang="cs-CZ" sz="2400" b="1" dirty="0" smtClean="0">
                <a:solidFill>
                  <a:schemeClr val="tx1"/>
                </a:solidFill>
                <a:latin typeface="Arial" pitchFamily="34" charset="0"/>
                <a:cs typeface="Arial" pitchFamily="34" charset="0"/>
              </a:rPr>
              <a:t>UKÁZKA BIPOLÁRNÍ ŠKÁLY</a:t>
            </a:r>
            <a:br>
              <a:rPr lang="cs-CZ" sz="2400" b="1" dirty="0" smtClean="0">
                <a:solidFill>
                  <a:schemeClr val="tx1"/>
                </a:solidFill>
                <a:latin typeface="Arial" pitchFamily="34" charset="0"/>
                <a:cs typeface="Arial" pitchFamily="34" charset="0"/>
              </a:rPr>
            </a:br>
            <a:r>
              <a:rPr lang="cs-CZ" sz="2400" b="1" dirty="0" smtClean="0">
                <a:solidFill>
                  <a:schemeClr val="tx1"/>
                </a:solidFill>
                <a:latin typeface="Arial" pitchFamily="34" charset="0"/>
                <a:cs typeface="Arial" pitchFamily="34" charset="0"/>
              </a:rPr>
              <a:t>MAPY Z UMĚNÍ</a:t>
            </a:r>
            <a:r>
              <a:rPr lang="en-US" sz="2400" b="1" dirty="0" smtClean="0">
                <a:solidFill>
                  <a:schemeClr val="tx1"/>
                </a:solidFill>
                <a:latin typeface="Arial" pitchFamily="34" charset="0"/>
                <a:cs typeface="Arial" pitchFamily="34" charset="0"/>
              </a:rPr>
              <a:t> – MONET</a:t>
            </a:r>
            <a:r>
              <a:rPr lang="cs-CZ" sz="2400" b="1" dirty="0" smtClean="0">
                <a:solidFill>
                  <a:schemeClr val="tx1"/>
                </a:solidFill>
                <a:latin typeface="Arial" pitchFamily="34" charset="0"/>
                <a:cs typeface="Arial" pitchFamily="34" charset="0"/>
              </a:rPr>
              <a:t>OVO NÁDRAŽÍ</a:t>
            </a:r>
            <a:r>
              <a:rPr lang="en-US" sz="2400" b="1" dirty="0" smtClean="0">
                <a:solidFill>
                  <a:schemeClr val="tx1"/>
                </a:solidFill>
                <a:latin typeface="Arial" pitchFamily="34" charset="0"/>
                <a:cs typeface="Arial" pitchFamily="34" charset="0"/>
              </a:rPr>
              <a:t> SAINT-LAZARE</a:t>
            </a:r>
          </a:p>
        </p:txBody>
      </p:sp>
      <p:pic>
        <p:nvPicPr>
          <p:cNvPr id="117762" name="Picture 10" descr="monet_Saint-Lazare"/>
          <p:cNvPicPr>
            <a:picLocks noGrp="1" noChangeAspect="1" noChangeArrowheads="1"/>
          </p:cNvPicPr>
          <p:nvPr>
            <p:ph sz="quarter" idx="2"/>
          </p:nvPr>
        </p:nvPicPr>
        <p:blipFill>
          <a:blip r:embed="rId3" cstate="print"/>
          <a:srcRect/>
          <a:stretch>
            <a:fillRect/>
          </a:stretch>
        </p:blipFill>
        <p:spPr>
          <a:xfrm>
            <a:off x="571472" y="2071678"/>
            <a:ext cx="4032250" cy="2986087"/>
          </a:xfrm>
          <a:noFill/>
          <a:ln w="50800" cmpd="thickThin">
            <a:solidFill>
              <a:srgbClr val="4C2600"/>
            </a:solidFill>
          </a:ln>
        </p:spPr>
      </p:pic>
      <p:pic>
        <p:nvPicPr>
          <p:cNvPr id="117768" name="Picture 6" descr="Friedmannova_fig6"/>
          <p:cNvPicPr>
            <a:picLocks noChangeAspect="1" noChangeArrowheads="1"/>
          </p:cNvPicPr>
          <p:nvPr/>
        </p:nvPicPr>
        <p:blipFill>
          <a:blip r:embed="rId4" cstate="print"/>
          <a:srcRect/>
          <a:stretch>
            <a:fillRect/>
          </a:stretch>
        </p:blipFill>
        <p:spPr bwMode="auto">
          <a:xfrm>
            <a:off x="4857752" y="1285860"/>
            <a:ext cx="3817963" cy="2891999"/>
          </a:xfrm>
          <a:prstGeom prst="rect">
            <a:avLst/>
          </a:prstGeom>
          <a:noFill/>
          <a:ln w="9525">
            <a:noFill/>
            <a:miter lim="800000"/>
            <a:headEnd/>
            <a:tailEnd/>
          </a:ln>
        </p:spPr>
      </p:pic>
      <p:pic>
        <p:nvPicPr>
          <p:cNvPr id="117770" name="Picture 7" descr="Friedmannova_fig5"/>
          <p:cNvPicPr>
            <a:picLocks noChangeAspect="1" noChangeArrowheads="1"/>
          </p:cNvPicPr>
          <p:nvPr/>
        </p:nvPicPr>
        <p:blipFill>
          <a:blip r:embed="rId5" cstate="print"/>
          <a:srcRect/>
          <a:stretch>
            <a:fillRect/>
          </a:stretch>
        </p:blipFill>
        <p:spPr bwMode="auto">
          <a:xfrm>
            <a:off x="4786282" y="4071942"/>
            <a:ext cx="4357718" cy="1454725"/>
          </a:xfrm>
          <a:prstGeom prst="rect">
            <a:avLst/>
          </a:prstGeom>
          <a:noFill/>
          <a:ln w="9525">
            <a:noFill/>
            <a:miter lim="800000"/>
            <a:headEnd/>
            <a:tailEnd/>
          </a:ln>
        </p:spPr>
      </p:pic>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214282" y="5643578"/>
          <a:ext cx="8712968" cy="10001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a:bodyPr>
          <a:lstStyle/>
          <a:p>
            <a:pPr eaLnBrk="1" hangingPunct="1"/>
            <a:r>
              <a:rPr lang="cs-CZ" sz="2400" b="1" dirty="0" smtClean="0">
                <a:solidFill>
                  <a:schemeClr val="tx1"/>
                </a:solidFill>
                <a:latin typeface="Arial" pitchFamily="34" charset="0"/>
                <a:cs typeface="Arial" pitchFamily="34" charset="0"/>
              </a:rPr>
              <a:t>SPEKTRÁLNÍ ŠKÁLY</a:t>
            </a:r>
          </a:p>
        </p:txBody>
      </p:sp>
      <p:sp>
        <p:nvSpPr>
          <p:cNvPr id="119810" name="Rectangle 3"/>
          <p:cNvSpPr>
            <a:spLocks noGrp="1" noChangeArrowheads="1"/>
          </p:cNvSpPr>
          <p:nvPr>
            <p:ph type="body" sz="half" idx="1"/>
          </p:nvPr>
        </p:nvSpPr>
        <p:spPr>
          <a:xfrm>
            <a:off x="457200" y="1484313"/>
            <a:ext cx="8218488" cy="2549525"/>
          </a:xfrm>
        </p:spPr>
        <p:txBody>
          <a:bodyPr>
            <a:normAutofit lnSpcReduction="10000"/>
          </a:bodyPr>
          <a:lstStyle/>
          <a:p>
            <a:pPr eaLnBrk="1" hangingPunct="1"/>
            <a:r>
              <a:rPr lang="cs-CZ" b="0" smtClean="0"/>
              <a:t>Škála prochází nejméně třemi barevnými odstíny. Často zahrnuje všechny základní barvy spektra</a:t>
            </a:r>
          </a:p>
          <a:p>
            <a:pPr eaLnBrk="1" hangingPunct="1"/>
            <a:r>
              <a:rPr lang="cs-CZ" b="0" smtClean="0"/>
              <a:t>Používá se v případě, kdy je nutné zobrazit velké množství intervalů / kategorií</a:t>
            </a:r>
          </a:p>
          <a:p>
            <a:pPr eaLnBrk="1" hangingPunct="1"/>
            <a:r>
              <a:rPr lang="cs-CZ" b="0" smtClean="0"/>
              <a:t>Není vhodná pro zobrazení výrazně kvantitativně orientovaných charakteristik</a:t>
            </a:r>
          </a:p>
        </p:txBody>
      </p:sp>
      <p:pic>
        <p:nvPicPr>
          <p:cNvPr id="119811" name="Picture 4" descr="skala_spektralni"/>
          <p:cNvPicPr>
            <a:picLocks noGrp="1" noChangeAspect="1" noChangeArrowheads="1"/>
          </p:cNvPicPr>
          <p:nvPr>
            <p:ph sz="quarter" idx="2"/>
          </p:nvPr>
        </p:nvPicPr>
        <p:blipFill>
          <a:blip r:embed="rId3" cstate="print"/>
          <a:srcRect r="-57" b="53016"/>
          <a:stretch>
            <a:fillRect/>
          </a:stretch>
        </p:blipFill>
        <p:spPr>
          <a:xfrm>
            <a:off x="428596" y="4857760"/>
            <a:ext cx="8429684" cy="642942"/>
          </a:xfrm>
        </p:spPr>
      </p:pic>
      <p:pic>
        <p:nvPicPr>
          <p:cNvPr id="119812" name="Picture 5" descr="Obr24"/>
          <p:cNvPicPr>
            <a:picLocks noGrp="1" noChangeAspect="1" noChangeArrowheads="1"/>
          </p:cNvPicPr>
          <p:nvPr>
            <p:ph sz="quarter" idx="3"/>
          </p:nvPr>
        </p:nvPicPr>
        <p:blipFill>
          <a:blip r:embed="rId4" cstate="print"/>
          <a:srcRect/>
          <a:stretch>
            <a:fillRect/>
          </a:stretch>
        </p:blipFill>
        <p:spPr>
          <a:xfrm>
            <a:off x="5072066" y="3643314"/>
            <a:ext cx="3835400" cy="1143000"/>
          </a:xfrm>
        </p:spPr>
      </p:pic>
      <p:graphicFrame>
        <p:nvGraphicFramePr>
          <p:cNvPr id="6"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bdélník 8"/>
          <p:cNvSpPr/>
          <p:nvPr/>
        </p:nvSpPr>
        <p:spPr>
          <a:xfrm>
            <a:off x="571472" y="500042"/>
            <a:ext cx="8572528" cy="5539978"/>
          </a:xfrm>
          <a:prstGeom prst="rect">
            <a:avLst/>
          </a:prstGeom>
        </p:spPr>
        <p:txBody>
          <a:bodyPr wrap="square">
            <a:spAutoFit/>
          </a:bodyPr>
          <a:lstStyle/>
          <a:p>
            <a:r>
              <a:rPr lang="cs-CZ" sz="2400" b="1" dirty="0" smtClean="0">
                <a:solidFill>
                  <a:srgbClr val="000000"/>
                </a:solidFill>
                <a:latin typeface="Arial" pitchFamily="34" charset="0"/>
                <a:ea typeface="Calibri" pitchFamily="34" charset="0"/>
                <a:cs typeface="Arial" pitchFamily="34" charset="0"/>
              </a:rPr>
              <a:t>Moderní sémiologie</a:t>
            </a:r>
          </a:p>
          <a:p>
            <a:endParaRPr lang="cs-CZ" sz="2400" b="1" dirty="0" smtClean="0">
              <a:solidFill>
                <a:srgbClr val="000000"/>
              </a:solidFill>
              <a:latin typeface="Arial" pitchFamily="34" charset="0"/>
              <a:ea typeface="Calibri" pitchFamily="34" charset="0"/>
              <a:cs typeface="Arial" pitchFamily="34" charset="0"/>
            </a:endParaRPr>
          </a:p>
          <a:p>
            <a:pPr>
              <a:buClr>
                <a:schemeClr val="accent2"/>
              </a:buClr>
              <a:buSzPct val="130000"/>
              <a:buFont typeface="Arial" pitchFamily="34" charset="0"/>
              <a:buChar char="•"/>
            </a:pPr>
            <a:r>
              <a:rPr lang="cs-CZ" sz="2400" dirty="0" smtClean="0"/>
              <a:t>Parametrizace kartografických znaků</a:t>
            </a:r>
          </a:p>
          <a:p>
            <a:pPr eaLnBrk="1" hangingPunct="1">
              <a:buClr>
                <a:schemeClr val="accent2"/>
              </a:buClr>
              <a:buSzPct val="130000"/>
              <a:buFont typeface="Arial" pitchFamily="34" charset="0"/>
              <a:buChar char="•"/>
            </a:pPr>
            <a:r>
              <a:rPr lang="cs-CZ" sz="2400" dirty="0" smtClean="0"/>
              <a:t>Jazykem mapy rozumíme </a:t>
            </a:r>
            <a:r>
              <a:rPr lang="cs-CZ" sz="2400" b="1" dirty="0" smtClean="0">
                <a:solidFill>
                  <a:schemeClr val="accent2"/>
                </a:solidFill>
              </a:rPr>
              <a:t>PROSTŘEDKY</a:t>
            </a:r>
            <a:r>
              <a:rPr lang="cs-CZ" sz="2400" dirty="0" smtClean="0"/>
              <a:t> kterými v mapě znázorňujeme </a:t>
            </a:r>
            <a:r>
              <a:rPr lang="cs-CZ" sz="2400" b="1" dirty="0" smtClean="0">
                <a:solidFill>
                  <a:schemeClr val="accent2"/>
                </a:solidFill>
              </a:rPr>
              <a:t>POZNATKY</a:t>
            </a:r>
            <a:r>
              <a:rPr lang="cs-CZ" sz="2400" dirty="0" smtClean="0"/>
              <a:t>.</a:t>
            </a:r>
          </a:p>
          <a:p>
            <a:pPr eaLnBrk="1" hangingPunct="1">
              <a:buClr>
                <a:schemeClr val="accent2"/>
              </a:buClr>
              <a:buSzPct val="130000"/>
              <a:buFont typeface="Arial" pitchFamily="34" charset="0"/>
              <a:buChar char="•"/>
            </a:pPr>
            <a:r>
              <a:rPr lang="cs-CZ" sz="2400" dirty="0" smtClean="0"/>
              <a:t>Jazyk mapy není ani samonosný ani přirozený</a:t>
            </a:r>
          </a:p>
          <a:p>
            <a:pPr>
              <a:buClr>
                <a:schemeClr val="accent2"/>
              </a:buClr>
              <a:buSzPct val="130000"/>
              <a:buFont typeface="Arial" pitchFamily="34" charset="0"/>
              <a:buChar char="•"/>
            </a:pPr>
            <a:r>
              <a:rPr lang="cs-CZ" sz="2400" dirty="0" smtClean="0"/>
              <a:t>Jazyk mapy můžeme také chápat jako systém   kartografických vyjadřovacích prostředků zahrnující:</a:t>
            </a:r>
          </a:p>
          <a:p>
            <a:pPr lvl="1" eaLnBrk="1" hangingPunct="1"/>
            <a:r>
              <a:rPr lang="cs-CZ" b="1" i="1" dirty="0" smtClean="0">
                <a:solidFill>
                  <a:schemeClr val="accent2"/>
                </a:solidFill>
              </a:rPr>
              <a:t>Velké množství znaků vyjadřujících určité pojmy a objekty</a:t>
            </a:r>
          </a:p>
          <a:p>
            <a:pPr lvl="1" eaLnBrk="1" hangingPunct="1"/>
            <a:r>
              <a:rPr lang="cs-CZ" b="1" i="1" dirty="0" smtClean="0">
                <a:solidFill>
                  <a:schemeClr val="accent2"/>
                </a:solidFill>
              </a:rPr>
              <a:t>Principy a metody používaní těchto znaků</a:t>
            </a:r>
          </a:p>
          <a:p>
            <a:pPr eaLnBrk="1" hangingPunct="1">
              <a:buClr>
                <a:schemeClr val="accent2"/>
              </a:buClr>
              <a:buSzPct val="130000"/>
              <a:buFont typeface="Arial" pitchFamily="34" charset="0"/>
              <a:buChar char="•"/>
            </a:pPr>
            <a:r>
              <a:rPr lang="cs-CZ" sz="2400" dirty="0" smtClean="0"/>
              <a:t>Také lze říci, že se jedná o specifický znakovou soustavu</a:t>
            </a:r>
          </a:p>
          <a:p>
            <a:pPr eaLnBrk="1" hangingPunct="1">
              <a:buClr>
                <a:schemeClr val="accent2"/>
              </a:buClr>
              <a:buSzPct val="130000"/>
              <a:buFont typeface="Arial" pitchFamily="34" charset="0"/>
              <a:buChar char="•"/>
            </a:pPr>
            <a:r>
              <a:rPr lang="cs-CZ" sz="2400" dirty="0" smtClean="0"/>
              <a:t>Základní funkce </a:t>
            </a:r>
            <a:r>
              <a:rPr lang="cs-CZ" sz="2400" b="1" dirty="0" smtClean="0">
                <a:solidFill>
                  <a:schemeClr val="accent2"/>
                </a:solidFill>
              </a:rPr>
              <a:t>ZNAKOVÉ SOUSTAVY</a:t>
            </a:r>
            <a:r>
              <a:rPr lang="cs-CZ" sz="2400" dirty="0" smtClean="0"/>
              <a:t>:</a:t>
            </a:r>
          </a:p>
          <a:p>
            <a:pPr lvl="1"/>
            <a:r>
              <a:rPr lang="cs-CZ" b="1" i="1" dirty="0" smtClean="0">
                <a:solidFill>
                  <a:schemeClr val="accent2"/>
                </a:solidFill>
              </a:rPr>
              <a:t>Funkce PŘENOSU informace </a:t>
            </a:r>
          </a:p>
          <a:p>
            <a:pPr lvl="1"/>
            <a:r>
              <a:rPr lang="cs-CZ" b="1" i="1" dirty="0" smtClean="0">
                <a:solidFill>
                  <a:schemeClr val="accent2"/>
                </a:solidFill>
              </a:rPr>
              <a:t>Funkce KOMUNIKAČNÍ, tj. zabezpečení toho, aby uživatel porozuměl přenášené zprávě.</a:t>
            </a:r>
          </a:p>
          <a:p>
            <a:pPr eaLnBrk="1" hangingPunct="1">
              <a:buClr>
                <a:schemeClr val="accent2"/>
              </a:buClr>
              <a:buSzPct val="130000"/>
              <a:buFont typeface="Arial" pitchFamily="34" charset="0"/>
              <a:buChar char="•"/>
            </a:pPr>
            <a:endParaRPr lang="cs-CZ" sz="24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116013" y="333375"/>
            <a:ext cx="7570787" cy="723900"/>
          </a:xfrm>
        </p:spPr>
        <p:txBody>
          <a:bodyPr>
            <a:normAutofit/>
          </a:bodyPr>
          <a:lstStyle/>
          <a:p>
            <a:r>
              <a:rPr lang="cs-CZ" sz="2400" b="1" dirty="0" smtClean="0">
                <a:solidFill>
                  <a:schemeClr val="tx1"/>
                </a:solidFill>
                <a:latin typeface="Arial" pitchFamily="34" charset="0"/>
                <a:cs typeface="Arial" pitchFamily="34" charset="0"/>
              </a:rPr>
              <a:t>ŠKÁLY S TEPLOTNÍM FAKTOREM</a:t>
            </a:r>
          </a:p>
        </p:txBody>
      </p:sp>
      <p:sp>
        <p:nvSpPr>
          <p:cNvPr id="121858" name="Rectangle 3"/>
          <p:cNvSpPr>
            <a:spLocks noGrp="1" noChangeArrowheads="1"/>
          </p:cNvSpPr>
          <p:nvPr>
            <p:ph type="body" sz="half" idx="1"/>
          </p:nvPr>
        </p:nvSpPr>
        <p:spPr>
          <a:xfrm>
            <a:off x="457200" y="1341438"/>
            <a:ext cx="8435975" cy="1757362"/>
          </a:xfrm>
        </p:spPr>
        <p:txBody>
          <a:bodyPr/>
          <a:lstStyle/>
          <a:p>
            <a:pPr eaLnBrk="1" hangingPunct="1"/>
            <a:r>
              <a:rPr lang="cs-CZ" sz="2000" b="0" smtClean="0"/>
              <a:t>Lze je použít všude, kde existuje polarita jevu (teplá x studená, pozitivní x negativní)</a:t>
            </a:r>
          </a:p>
          <a:p>
            <a:pPr eaLnBrk="1" hangingPunct="1"/>
            <a:r>
              <a:rPr lang="cs-CZ" sz="2000" b="0" smtClean="0"/>
              <a:t>Žlutá a červená působí zdání blízkosti, modrá a fialová optickou vzdálenost prohlubují – vzdálenější předměty se jeví menší</a:t>
            </a:r>
          </a:p>
        </p:txBody>
      </p:sp>
      <p:pic>
        <p:nvPicPr>
          <p:cNvPr id="121859" name="Picture 4" descr="Obr23"/>
          <p:cNvPicPr>
            <a:picLocks noGrp="1" noChangeAspect="1" noChangeArrowheads="1"/>
          </p:cNvPicPr>
          <p:nvPr>
            <p:ph sz="quarter" idx="2"/>
          </p:nvPr>
        </p:nvPicPr>
        <p:blipFill>
          <a:blip r:embed="rId3" cstate="print"/>
          <a:srcRect/>
          <a:stretch>
            <a:fillRect/>
          </a:stretch>
        </p:blipFill>
        <p:spPr>
          <a:xfrm>
            <a:off x="1142976" y="2714620"/>
            <a:ext cx="2887662" cy="2952750"/>
          </a:xfrm>
        </p:spPr>
      </p:pic>
      <p:pic>
        <p:nvPicPr>
          <p:cNvPr id="121860" name="Picture 5" descr="skala_s_telotnim_efektem"/>
          <p:cNvPicPr>
            <a:picLocks noGrp="1" noChangeAspect="1" noChangeArrowheads="1"/>
          </p:cNvPicPr>
          <p:nvPr>
            <p:ph sz="quarter" idx="3"/>
          </p:nvPr>
        </p:nvPicPr>
        <p:blipFill>
          <a:blip r:embed="rId4" cstate="print"/>
          <a:srcRect/>
          <a:stretch>
            <a:fillRect/>
          </a:stretch>
        </p:blipFill>
        <p:spPr>
          <a:xfrm>
            <a:off x="4786314" y="2643182"/>
            <a:ext cx="3716362" cy="3012117"/>
          </a:xfrm>
        </p:spPr>
      </p:pic>
      <p:graphicFrame>
        <p:nvGraphicFramePr>
          <p:cNvPr id="6"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rmAutofit/>
          </a:bodyPr>
          <a:lstStyle/>
          <a:p>
            <a:r>
              <a:rPr lang="cs-CZ" sz="2400" b="1" dirty="0" smtClean="0">
                <a:solidFill>
                  <a:schemeClr val="tx1"/>
                </a:solidFill>
                <a:latin typeface="Arial" pitchFamily="34" charset="0"/>
                <a:cs typeface="Arial" pitchFamily="34" charset="0"/>
              </a:rPr>
              <a:t>VIZUALIZACE VÍCE MAP S PŘÍBUZNOU TÉMATIKOU</a:t>
            </a:r>
          </a:p>
        </p:txBody>
      </p:sp>
      <p:sp>
        <p:nvSpPr>
          <p:cNvPr id="123906" name="Rectangle 3"/>
          <p:cNvSpPr>
            <a:spLocks noGrp="1" noChangeArrowheads="1"/>
          </p:cNvSpPr>
          <p:nvPr>
            <p:ph type="body" idx="1"/>
          </p:nvPr>
        </p:nvSpPr>
        <p:spPr>
          <a:xfrm>
            <a:off x="857224" y="2000240"/>
            <a:ext cx="7772400" cy="4572000"/>
          </a:xfrm>
        </p:spPr>
        <p:txBody>
          <a:bodyPr/>
          <a:lstStyle/>
          <a:p>
            <a:pPr eaLnBrk="1" hangingPunct="1"/>
            <a:r>
              <a:rPr lang="cs-CZ" b="0" dirty="0" smtClean="0"/>
              <a:t>pro všechna </a:t>
            </a:r>
            <a:r>
              <a:rPr lang="cs-CZ" b="0" dirty="0" err="1" smtClean="0"/>
              <a:t>subtémata</a:t>
            </a:r>
            <a:r>
              <a:rPr lang="cs-CZ" b="0" dirty="0" smtClean="0"/>
              <a:t> je použit jeden typ škály (obvykle se jedná o spektrální nebo </a:t>
            </a:r>
            <a:r>
              <a:rPr lang="cs-CZ" b="0" dirty="0" err="1" smtClean="0"/>
              <a:t>polospektrální</a:t>
            </a:r>
            <a:r>
              <a:rPr lang="cs-CZ" b="0" dirty="0" smtClean="0"/>
              <a:t> škálu)</a:t>
            </a:r>
          </a:p>
          <a:p>
            <a:pPr eaLnBrk="1" hangingPunct="1"/>
            <a:r>
              <a:rPr lang="cs-CZ" b="0" dirty="0" smtClean="0"/>
              <a:t>pro skupiny témat jsou generovány zvláštní škály (teplotní charakteristiky, srážkové charakteristiky …)</a:t>
            </a:r>
          </a:p>
          <a:p>
            <a:pPr eaLnBrk="1" hangingPunct="1"/>
            <a:r>
              <a:rPr lang="cs-CZ" b="0" dirty="0" smtClean="0"/>
              <a:t>pro každé jednotlivé téma (mapu) je vygenerována zvláštní škála</a:t>
            </a:r>
            <a:endParaRPr lang="cs-CZ" dirty="0" smtClean="0"/>
          </a:p>
        </p:txBody>
      </p:sp>
      <p:graphicFrame>
        <p:nvGraphicFramePr>
          <p:cNvPr id="4"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a:bodyPr>
          <a:lstStyle/>
          <a:p>
            <a:r>
              <a:rPr lang="cs-CZ" sz="2400" b="1" dirty="0" smtClean="0">
                <a:solidFill>
                  <a:schemeClr val="tx1"/>
                </a:solidFill>
                <a:latin typeface="Arial" pitchFamily="34" charset="0"/>
                <a:cs typeface="Arial" pitchFamily="34" charset="0"/>
              </a:rPr>
              <a:t>ŘEŠENÍ ČASOVÉHO ASPEKTU</a:t>
            </a:r>
          </a:p>
        </p:txBody>
      </p:sp>
      <p:sp>
        <p:nvSpPr>
          <p:cNvPr id="125954" name="Rectangle 3"/>
          <p:cNvSpPr>
            <a:spLocks noGrp="1" noChangeArrowheads="1"/>
          </p:cNvSpPr>
          <p:nvPr>
            <p:ph type="body" idx="1"/>
          </p:nvPr>
        </p:nvSpPr>
        <p:spPr/>
        <p:txBody>
          <a:bodyPr/>
          <a:lstStyle/>
          <a:p>
            <a:pPr eaLnBrk="1" hangingPunct="1"/>
            <a:r>
              <a:rPr lang="cs-CZ" smtClean="0"/>
              <a:t>škála s plovoucími hodnotami</a:t>
            </a:r>
            <a:r>
              <a:rPr lang="cs-CZ" b="0" smtClean="0"/>
              <a:t> - tatáž škála (ne nutně celá) je použita pro vizualizaci všech map, nezávisle na časové a tedy i hodnotové proměnlivosti jevu. Z toho vyplývá, že škála má plovoucí hodnoty – podle potřeby tématiky je celá škála posunuta do příslušných hodnot</a:t>
            </a:r>
          </a:p>
          <a:p>
            <a:pPr eaLnBrk="1" hangingPunct="1"/>
            <a:r>
              <a:rPr lang="cs-CZ" smtClean="0"/>
              <a:t>škála s fixními hodnotami</a:t>
            </a:r>
            <a:r>
              <a:rPr lang="cs-CZ" b="0" smtClean="0"/>
              <a:t> – je vygenerována rozsáhlá škála obsahující celý obor hodnot, jichž charakteristika dosahuje v čase</a:t>
            </a:r>
          </a:p>
          <a:p>
            <a:pPr eaLnBrk="1" hangingPunct="1"/>
            <a:endParaRPr lang="cs-CZ" smtClean="0"/>
          </a:p>
        </p:txBody>
      </p:sp>
      <p:graphicFrame>
        <p:nvGraphicFramePr>
          <p:cNvPr id="4"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2" descr="casovy_aspekt_skal"/>
          <p:cNvPicPr>
            <a:picLocks noGrp="1" noChangeAspect="1" noChangeArrowheads="1"/>
          </p:cNvPicPr>
          <p:nvPr>
            <p:ph idx="1"/>
          </p:nvPr>
        </p:nvPicPr>
        <p:blipFill>
          <a:blip r:embed="rId3" cstate="print"/>
          <a:srcRect/>
          <a:stretch>
            <a:fillRect/>
          </a:stretch>
        </p:blipFill>
        <p:spPr>
          <a:xfrm>
            <a:off x="714348" y="142852"/>
            <a:ext cx="7786742" cy="5772462"/>
          </a:xfrm>
        </p:spPr>
      </p:pic>
      <p:graphicFrame>
        <p:nvGraphicFramePr>
          <p:cNvPr id="3"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9" name="Picture 3" descr="G:\MU - zima 2016\4Prednaska\syn.jpg"/>
          <p:cNvPicPr>
            <a:picLocks noChangeAspect="1" noChangeArrowheads="1"/>
          </p:cNvPicPr>
          <p:nvPr/>
        </p:nvPicPr>
        <p:blipFill>
          <a:blip r:embed="rId7" cstate="print"/>
          <a:srcRect/>
          <a:stretch>
            <a:fillRect/>
          </a:stretch>
        </p:blipFill>
        <p:spPr bwMode="auto">
          <a:xfrm>
            <a:off x="0" y="1071546"/>
            <a:ext cx="9144000" cy="4786305"/>
          </a:xfrm>
          <a:prstGeom prst="rect">
            <a:avLst/>
          </a:prstGeom>
          <a:noFill/>
        </p:spPr>
      </p:pic>
      <p:sp>
        <p:nvSpPr>
          <p:cNvPr id="7" name="Obdélník 6"/>
          <p:cNvSpPr/>
          <p:nvPr/>
        </p:nvSpPr>
        <p:spPr>
          <a:xfrm>
            <a:off x="2428860" y="500042"/>
            <a:ext cx="4257897" cy="523220"/>
          </a:xfrm>
          <a:prstGeom prst="rect">
            <a:avLst/>
          </a:prstGeom>
        </p:spPr>
        <p:txBody>
          <a:bodyPr wrap="none">
            <a:spAutoFit/>
          </a:bodyPr>
          <a:lstStyle/>
          <a:p>
            <a:r>
              <a:rPr lang="cs-CZ" sz="2800" b="1" dirty="0" smtClean="0"/>
              <a:t>Sémiologické disciplíny</a:t>
            </a:r>
            <a:endParaRPr lang="cs-CZ"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bdélník 6"/>
          <p:cNvSpPr/>
          <p:nvPr/>
        </p:nvSpPr>
        <p:spPr>
          <a:xfrm>
            <a:off x="2357422" y="142852"/>
            <a:ext cx="4257897" cy="523220"/>
          </a:xfrm>
          <a:prstGeom prst="rect">
            <a:avLst/>
          </a:prstGeom>
        </p:spPr>
        <p:txBody>
          <a:bodyPr wrap="none">
            <a:spAutoFit/>
          </a:bodyPr>
          <a:lstStyle/>
          <a:p>
            <a:r>
              <a:rPr lang="cs-CZ" sz="2800" b="1" dirty="0" smtClean="0"/>
              <a:t>Sémiologické disciplíny</a:t>
            </a:r>
            <a:endParaRPr lang="cs-CZ" sz="2800" b="1" dirty="0"/>
          </a:p>
        </p:txBody>
      </p:sp>
      <p:pic>
        <p:nvPicPr>
          <p:cNvPr id="5122" name="Picture 2"/>
          <p:cNvPicPr>
            <a:picLocks noChangeAspect="1" noChangeArrowheads="1"/>
          </p:cNvPicPr>
          <p:nvPr/>
        </p:nvPicPr>
        <p:blipFill>
          <a:blip r:embed="rId7" cstate="print"/>
          <a:srcRect/>
          <a:stretch>
            <a:fillRect/>
          </a:stretch>
        </p:blipFill>
        <p:spPr bwMode="auto">
          <a:xfrm>
            <a:off x="0" y="714356"/>
            <a:ext cx="9012268" cy="862151"/>
          </a:xfrm>
          <a:prstGeom prst="rect">
            <a:avLst/>
          </a:prstGeom>
          <a:noFill/>
          <a:ln w="9525">
            <a:noFill/>
            <a:miter lim="800000"/>
            <a:headEnd/>
            <a:tailEnd/>
          </a:ln>
          <a:effectLst/>
        </p:spPr>
      </p:pic>
      <p:sp>
        <p:nvSpPr>
          <p:cNvPr id="8" name="Obdélník 7"/>
          <p:cNvSpPr/>
          <p:nvPr/>
        </p:nvSpPr>
        <p:spPr>
          <a:xfrm>
            <a:off x="428596" y="1571612"/>
            <a:ext cx="8429684" cy="3046988"/>
          </a:xfrm>
          <a:prstGeom prst="rect">
            <a:avLst/>
          </a:prstGeom>
        </p:spPr>
        <p:txBody>
          <a:bodyPr wrap="square">
            <a:spAutoFit/>
          </a:bodyPr>
          <a:lstStyle/>
          <a:p>
            <a:pPr algn="just"/>
            <a:r>
              <a:rPr lang="cs-CZ" sz="2400" dirty="0" smtClean="0"/>
              <a:t>Syntaktický aspekt popisuje vzájemné vztahy znaků. Máme-li na mapě více ploch stejného jevu (např. zemědělská půda) musí být vyjádřeny stejným znakem. V případě, že rozeznáváme ornou půdu, louky a pastviny, sady, zahrady aj., musí být v mapě znázorněny podobnými znaky, protože jsou propojeny vzájemným vztahem. Naopak urbanizovanou plochu a zemědělskou půdu je potřeba znázornit odlišnými znaky.</a:t>
            </a:r>
            <a:endParaRPr lang="cs-CZ"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p14="http://schemas.microsoft.com/office/powerpoint/2010/main" xmlns="" val="2847136474"/>
              </p:ext>
            </p:extLst>
          </p:nvPr>
        </p:nvGraphicFramePr>
        <p:xfrm>
          <a:off x="179512" y="5857892"/>
          <a:ext cx="8712968"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bdélník 6"/>
          <p:cNvSpPr/>
          <p:nvPr/>
        </p:nvSpPr>
        <p:spPr>
          <a:xfrm>
            <a:off x="2428860" y="357166"/>
            <a:ext cx="4257897" cy="523220"/>
          </a:xfrm>
          <a:prstGeom prst="rect">
            <a:avLst/>
          </a:prstGeom>
        </p:spPr>
        <p:txBody>
          <a:bodyPr wrap="none">
            <a:spAutoFit/>
          </a:bodyPr>
          <a:lstStyle/>
          <a:p>
            <a:r>
              <a:rPr lang="cs-CZ" sz="2800" b="1" dirty="0" smtClean="0"/>
              <a:t>Sémiologické disciplíny</a:t>
            </a:r>
            <a:endParaRPr lang="cs-CZ" sz="2800" b="1" dirty="0"/>
          </a:p>
        </p:txBody>
      </p:sp>
      <p:pic>
        <p:nvPicPr>
          <p:cNvPr id="6146" name="Picture 2"/>
          <p:cNvPicPr>
            <a:picLocks noChangeAspect="1" noChangeArrowheads="1"/>
          </p:cNvPicPr>
          <p:nvPr/>
        </p:nvPicPr>
        <p:blipFill>
          <a:blip r:embed="rId7" cstate="print"/>
          <a:srcRect/>
          <a:stretch>
            <a:fillRect/>
          </a:stretch>
        </p:blipFill>
        <p:spPr bwMode="auto">
          <a:xfrm>
            <a:off x="285720" y="857232"/>
            <a:ext cx="8858280" cy="749875"/>
          </a:xfrm>
          <a:prstGeom prst="rect">
            <a:avLst/>
          </a:prstGeom>
          <a:noFill/>
          <a:ln w="9525">
            <a:noFill/>
            <a:miter lim="800000"/>
            <a:headEnd/>
            <a:tailEnd/>
          </a:ln>
          <a:effectLst/>
        </p:spPr>
      </p:pic>
      <p:sp>
        <p:nvSpPr>
          <p:cNvPr id="8" name="Obdélník 7"/>
          <p:cNvSpPr/>
          <p:nvPr/>
        </p:nvSpPr>
        <p:spPr>
          <a:xfrm>
            <a:off x="285720" y="1785927"/>
            <a:ext cx="8572560" cy="2308324"/>
          </a:xfrm>
          <a:prstGeom prst="rect">
            <a:avLst/>
          </a:prstGeom>
        </p:spPr>
        <p:txBody>
          <a:bodyPr wrap="square">
            <a:spAutoFit/>
          </a:bodyPr>
          <a:lstStyle/>
          <a:p>
            <a:pPr algn="just"/>
            <a:r>
              <a:rPr lang="cs-CZ" sz="2400" dirty="0" smtClean="0"/>
              <a:t>Sémantický aspekt vyjadřuje vztah znaku k obsahu, který vyjadřuje. Znak by měl být sestaven tak, aby příjemce porozuměl obsahu jeho sdělení. Jedná se tedy o formulaci vysvětlení znaku v legendě. Pokud je jeden znak použit ke znázornění například silnice, nelze ho znovu využít v legendě pro znázornění nedokončené silnice</a:t>
            </a:r>
            <a:endParaRPr lang="cs-CZ"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mění">
  <a:themeElements>
    <a:clrScheme name="Jmění">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Jmění">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Jmění">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7652</TotalTime>
  <Words>3264</Words>
  <Application>Microsoft Office PowerPoint</Application>
  <PresentationFormat>Předvádění na obrazovce (4:3)</PresentationFormat>
  <Paragraphs>609</Paragraphs>
  <Slides>63</Slides>
  <Notes>45</Notes>
  <HiddenSlides>0</HiddenSlides>
  <MMClips>0</MMClips>
  <ScaleCrop>false</ScaleCrop>
  <HeadingPairs>
    <vt:vector size="4" baseType="variant">
      <vt:variant>
        <vt:lpstr>Motiv</vt:lpstr>
      </vt:variant>
      <vt:variant>
        <vt:i4>1</vt:i4>
      </vt:variant>
      <vt:variant>
        <vt:lpstr>Nadpisy snímků</vt:lpstr>
      </vt:variant>
      <vt:variant>
        <vt:i4>63</vt:i4>
      </vt:variant>
    </vt:vector>
  </HeadingPairs>
  <TitlesOfParts>
    <vt:vector size="64" baseType="lpstr">
      <vt:lpstr>Jmění</vt:lpstr>
      <vt:lpstr>Kartografie pro geografy 4. přednáška 1.11.2018</vt:lpstr>
      <vt:lpstr>Jazyk mapy, kartografická sémiologie, kartografický znak, barva v mapovém obsahu, škály barev v kartografii  </vt:lpstr>
      <vt:lpstr>Snímek 3</vt:lpstr>
      <vt:lpstr>Snímek 4</vt:lpstr>
      <vt:lpstr>Snímek 5</vt:lpstr>
      <vt:lpstr>Snímek 6</vt:lpstr>
      <vt:lpstr>Snímek 7</vt:lpstr>
      <vt:lpstr>Snímek 8</vt:lpstr>
      <vt:lpstr>Snímek 9</vt:lpstr>
      <vt:lpstr>Snímek 10</vt:lpstr>
      <vt:lpstr>Snímek 11</vt:lpstr>
      <vt:lpstr>Snímek 12</vt:lpstr>
      <vt:lpstr>Proces interpretace znaku soustavy v rámci jazyka mapy</vt:lpstr>
      <vt:lpstr>Snímek 14</vt:lpstr>
      <vt:lpstr>KARTOGRAFICKÝ ZNAK</vt:lpstr>
      <vt:lpstr>Snímek 16</vt:lpstr>
      <vt:lpstr>KARTOGRAFICKÝ ZNAK</vt:lpstr>
      <vt:lpstr>ZNAKOVÝ ZÁKON</vt:lpstr>
      <vt:lpstr>Snímek 19</vt:lpstr>
      <vt:lpstr>Snímek 20</vt:lpstr>
      <vt:lpstr>KARTOGRAFICKÝ ZNAK</vt:lpstr>
      <vt:lpstr>Snímek 22</vt:lpstr>
      <vt:lpstr>POLOHA, ORIENTACE</vt:lpstr>
      <vt:lpstr>     TVAR</vt:lpstr>
      <vt:lpstr>VELIKOST</vt:lpstr>
      <vt:lpstr>INTENZITA</vt:lpstr>
      <vt:lpstr>  BARVA  </vt:lpstr>
      <vt:lpstr>TEXTURY, ŠRAFURY</vt:lpstr>
      <vt:lpstr>Snímek 29</vt:lpstr>
      <vt:lpstr>Snímek 30</vt:lpstr>
      <vt:lpstr>Snímek 31</vt:lpstr>
      <vt:lpstr>BODOVÉ RASTRY</vt:lpstr>
      <vt:lpstr>ZPŮSOBY ZAVÁDĚNÍ ÚDAJŮ DO MAPY</vt:lpstr>
      <vt:lpstr>SKLADEBNOST BODOVÉHO ZNAKU (KONSTRUKCE ZNAKU)</vt:lpstr>
      <vt:lpstr>VÝZNAM BARVY V OBSAHU MAPY</vt:lpstr>
      <vt:lpstr>FYZIKÁLNÍ PODSTATA BAREV</vt:lpstr>
      <vt:lpstr>SVĚTLO – FYZIKÁLNÍ PODSTATA (OPTIKA)</vt:lpstr>
      <vt:lpstr>BARVA</vt:lpstr>
      <vt:lpstr>Snímek 39</vt:lpstr>
      <vt:lpstr>POHLCOVÁNÍ A ODRAZ SVĚTLA</vt:lpstr>
      <vt:lpstr>BAREVNÉ PROSTORY</vt:lpstr>
      <vt:lpstr>BAREVNÉ MODELY</vt:lpstr>
      <vt:lpstr>DIAGRAM CIE</vt:lpstr>
      <vt:lpstr>SPEKTRUM RGB, CMY A LIDSKÉ OKO</vt:lpstr>
      <vt:lpstr>PRIMÁRNÍ A SEKUNDÁRNÍ BARVY A JEJICH DOPLŇKY</vt:lpstr>
      <vt:lpstr>PRIMÁRNÍ A SEKUNDÁRNÍ BARVY A JEJICH DOPLŇKY</vt:lpstr>
      <vt:lpstr>PRIMÁRNÍ A SEKUNDÁRNÍ BARVY A JEJICH DOPLŇKY</vt:lpstr>
      <vt:lpstr>PERCEPČNÍ NATURAL COLOR SYSTEM (NCS) ZALOŽENÝ NA KOMPLEMENTARITĚ BAREV</vt:lpstr>
      <vt:lpstr>PARAMETRY BARVY</vt:lpstr>
      <vt:lpstr>BAREVNÝ KONTRAST A TONÁLNÍ SHODA</vt:lpstr>
      <vt:lpstr>TYPY BAREVNÝCH SCHÉMAT</vt:lpstr>
      <vt:lpstr>MÍCHÁNÍ BAREV BAREVNÉ VZORNÍKY</vt:lpstr>
      <vt:lpstr>TEPLÉ A STUDENÉ BARVY</vt:lpstr>
      <vt:lpstr>ŠKÁLA</vt:lpstr>
      <vt:lpstr>HARMONICKÁ ŠKÁLA</vt:lpstr>
      <vt:lpstr>MELODICKÁ ŠKÁLA</vt:lpstr>
      <vt:lpstr>BIPOLÁRNÍ ŠKÁLY</vt:lpstr>
      <vt:lpstr>UKÁZKA BIPOLÁRNÍ ŠKÁLY MAPY Z UMĚNÍ – MONETOVO NÁDRAŽÍ SAINT-LAZARE</vt:lpstr>
      <vt:lpstr>SPEKTRÁLNÍ ŠKÁLY</vt:lpstr>
      <vt:lpstr>ŠKÁLY S TEPLOTNÍM FAKTOREM</vt:lpstr>
      <vt:lpstr>VIZUALIZACE VÍCE MAP S PŘÍBUZNOU TÉMATIKOU</vt:lpstr>
      <vt:lpstr>ŘEŠENÍ ČASOVÉHO ASPEKTU</vt:lpstr>
      <vt:lpstr>Snímek 63</vt:lpstr>
    </vt:vector>
  </TitlesOfParts>
  <Company>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dc:title>
  <dc:creator>Aleš Ruda</dc:creator>
  <cp:keywords>GIS, regionální rozvoj</cp:keywords>
  <cp:lastModifiedBy>Safar</cp:lastModifiedBy>
  <cp:revision>316</cp:revision>
  <dcterms:created xsi:type="dcterms:W3CDTF">2007-05-26T11:26:38Z</dcterms:created>
  <dcterms:modified xsi:type="dcterms:W3CDTF">2018-10-30T18:53:50Z</dcterms:modified>
</cp:coreProperties>
</file>