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22.xml" ContentType="application/vnd.openxmlformats-officedocument.drawingml.diagramColors+xml"/>
  <Override PartName="/ppt/diagrams/data35.xml" ContentType="application/vnd.openxmlformats-officedocument.drawingml.diagramData+xml"/>
  <Override PartName="/ppt/slides/slide36.xml" ContentType="application/vnd.openxmlformats-officedocument.presentationml.slide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notesSlides/notesSlide38.xml" ContentType="application/vnd.openxmlformats-officedocument.presentationml.notesSlide+xml"/>
  <Override PartName="/ppt/diagrams/quickStyle39.xml" ContentType="application/vnd.openxmlformats-officedocument.drawingml.diagramStyl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Override PartName="/ppt/notesSlides/notesSlide27.xml" ContentType="application/vnd.openxmlformats-officedocument.presentationml.notesSlide+xml"/>
  <Override PartName="/ppt/diagrams/quickStyle28.xml" ContentType="application/vnd.openxmlformats-officedocument.drawingml.diagramStyle+xml"/>
  <Override PartName="/ppt/diagrams/drawing29.xml" ContentType="application/vnd.ms-office.drawingml.diagramDrawing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diagrams/layout39.xml" ContentType="application/vnd.openxmlformats-officedocument.drawingml.diagramLayout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diagrams/layout28.xml" ContentType="application/vnd.openxmlformats-officedocument.drawingml.diagramLayout+xml"/>
  <Override PartName="/ppt/notesSlides/notesSlide41.xml" ContentType="application/vnd.openxmlformats-officedocument.presentationml.notesSlide+xml"/>
  <Override PartName="/ppt/diagrams/drawing43.xml" ContentType="application/vnd.ms-office.drawingml.diagramDrawing+xml"/>
  <Override PartName="/ppt/diagrams/colors49.xml" ContentType="application/vnd.openxmlformats-officedocument.drawingml.diagramColors+xml"/>
  <Override PartName="/ppt/notesSlides/notesSlide30.xml" ContentType="application/vnd.openxmlformats-officedocument.presentationml.notesSlide+xml"/>
  <Override PartName="/ppt/diagrams/quickStyle31.xml" ContentType="application/vnd.openxmlformats-officedocument.drawingml.diagramStyle+xml"/>
  <Override PartName="/ppt/diagrams/drawing32.xml" ContentType="application/vnd.ms-office.drawingml.diagramDrawing+xml"/>
  <Override PartName="/ppt/diagrams/colors38.xml" ContentType="application/vnd.openxmlformats-officedocument.drawingml.diagramColors+xml"/>
  <Override PartName="/ppt/diagrams/quickStyle42.xml" ContentType="application/vnd.openxmlformats-officedocument.drawingml.diagramStyl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27.xml" ContentType="application/vnd.openxmlformats-officedocument.drawingml.diagramColors+xml"/>
  <Override PartName="/ppt/diagrams/data29.xml" ContentType="application/vnd.openxmlformats-officedocument.drawingml.diagramData+xml"/>
  <Override PartName="/ppt/diagrams/layout42.xml" ContentType="application/vnd.openxmlformats-officedocument.drawingml.diagramLayout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layout31.xml" ContentType="application/vnd.openxmlformats-officedocument.drawingml.diagram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diagrams/colors41.xml" ContentType="application/vnd.openxmlformats-officedocument.drawingml.diagramColor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30.xml" ContentType="application/vnd.openxmlformats-officedocument.drawingml.diagramColors+xml"/>
  <Override PartName="/ppt/diagrams/data32.xml" ContentType="application/vnd.openxmlformats-officedocument.drawingml.diagramData+xml"/>
  <Override PartName="/ppt/diagrams/data43.xml" ContentType="application/vnd.openxmlformats-officedocument.drawingml.diagramData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diagrams/data21.xml" ContentType="application/vnd.openxmlformats-officedocument.drawingml.diagramData+xml"/>
  <Override PartName="/ppt/notesSlides/notesSlide46.xml" ContentType="application/vnd.openxmlformats-officedocument.presentationml.notesSlide+xml"/>
  <Override PartName="/ppt/diagrams/quickStyle47.xml" ContentType="application/vnd.openxmlformats-officedocument.drawingml.diagramStyle+xml"/>
  <Override PartName="/ppt/diagrams/drawing48.xml" ContentType="application/vnd.ms-office.drawingml.diagramDrawing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quickStyle36.xml" ContentType="application/vnd.openxmlformats-officedocument.drawingml.diagramStyle+xml"/>
  <Override PartName="/ppt/diagrams/drawing37.xml" ContentType="application/vnd.ms-office.drawingml.diagramDrawing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notesSlides/notesSlide13.xml" ContentType="application/vnd.openxmlformats-officedocument.presentationml.notesSlide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diagrams/drawing26.xml" ContentType="application/vnd.ms-office.drawingml.diagramDrawing+xml"/>
  <Override PartName="/ppt/diagrams/layout36.xml" ContentType="application/vnd.openxmlformats-officedocument.drawingml.diagramLayout+xml"/>
  <Override PartName="/ppt/diagrams/layout47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diagrams/colors35.xml" ContentType="application/vnd.openxmlformats-officedocument.drawingml.diagramColors+xml"/>
  <Override PartName="/ppt/diagrams/drawing40.xml" ContentType="application/vnd.ms-office.drawingml.diagramDrawing+xml"/>
  <Override PartName="/ppt/diagrams/colors46.xml" ContentType="application/vnd.openxmlformats-officedocument.drawingml.diagramColors+xml"/>
  <Override PartName="/ppt/diagrams/data48.xml" ContentType="application/vnd.openxmlformats-officedocument.drawingml.diagramData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diagrams/colors24.xml" ContentType="application/vnd.openxmlformats-officedocument.drawingml.diagramColors+xml"/>
  <Override PartName="/ppt/diagrams/data37.xml" ContentType="application/vnd.openxmlformats-officedocument.drawingml.diagramData+xml"/>
  <Override PartName="/ppt/slides/slide38.xml" ContentType="application/vnd.openxmlformats-officedocument.presentationml.slide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Override PartName="/ppt/diagrams/quickStyle19.xml" ContentType="application/vnd.openxmlformats-officedocument.drawingml.diagramStyle+xml"/>
  <Override PartName="/ppt/diagrams/data40.xml" ContentType="application/vnd.openxmlformats-officedocument.drawingml.diagramData+xml"/>
  <Override PartName="/ppt/slides/slide41.xml" ContentType="application/vnd.openxmlformats-officedocument.presentationml.slide+xml"/>
  <Override PartName="/ppt/notesSlides/notesSlide43.xml" ContentType="application/vnd.openxmlformats-officedocument.presentationml.notesSlide+xml"/>
  <Override PartName="/ppt/slides/slide30.xml" ContentType="application/vnd.openxmlformats-officedocument.presentationml.slide+xml"/>
  <Override PartName="/ppt/diagrams/layout19.xml" ContentType="application/vnd.openxmlformats-officedocument.drawingml.diagramLayout+xml"/>
  <Override PartName="/ppt/notesSlides/notesSlide32.xml" ContentType="application/vnd.openxmlformats-officedocument.presentationml.notesSlide+xml"/>
  <Override PartName="/ppt/diagrams/quickStyle33.xml" ContentType="application/vnd.openxmlformats-officedocument.drawingml.diagramStyle+xml"/>
  <Override PartName="/ppt/diagrams/drawing34.xml" ContentType="application/vnd.ms-office.drawingml.diagramDrawing+xml"/>
  <Override PartName="/ppt/diagrams/quickStyle44.xml" ContentType="application/vnd.openxmlformats-officedocument.drawingml.diagramStyle+xml"/>
  <Override PartName="/ppt/diagrams/drawing45.xml" ContentType="application/vnd.ms-office.drawingml.diagramDrawing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diagrams/colors29.xml" ContentType="application/vnd.openxmlformats-officedocument.drawingml.diagramColors+xml"/>
  <Override PartName="/ppt/diagrams/layout44.xml" ContentType="application/vnd.openxmlformats-officedocument.drawingml.diagramLayout+xml"/>
  <Override PartName="/ppt/diagrams/colors6.xml" ContentType="application/vnd.openxmlformats-officedocument.drawingml.diagramColors+xml"/>
  <Override PartName="/ppt/notesSlides/notesSlide10.xml" ContentType="application/vnd.openxmlformats-officedocument.presentationml.notesSlid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diagrams/layout33.xml" ContentType="application/vnd.openxmlformats-officedocument.drawingml.diagram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diagrams/colors43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diagrams/colors32.xml" ContentType="application/vnd.openxmlformats-officedocument.drawingml.diagramColors+xml"/>
  <Override PartName="/ppt/diagrams/data34.xml" ContentType="application/vnd.openxmlformats-officedocument.drawingml.diagramData+xml"/>
  <Override PartName="/ppt/diagrams/data45.xml" ContentType="application/vnd.openxmlformats-officedocument.drawingml.diagramData+xml"/>
  <Override PartName="/ppt/slides/slide46.xml" ContentType="application/vnd.openxmlformats-officedocument.presentationml.slide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notesSlides/notesSlide48.xml" ContentType="application/vnd.openxmlformats-officedocument.presentationml.notesSlide+xml"/>
  <Override PartName="/ppt/diagrams/quickStyle49.xml" ContentType="application/vnd.openxmlformats-officedocument.drawingml.diagramStyl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notesSlides/notesSlide37.xml" ContentType="application/vnd.openxmlformats-officedocument.presentationml.notesSlide+xml"/>
  <Override PartName="/ppt/diagrams/quickStyle38.xml" ContentType="application/vnd.openxmlformats-officedocument.drawingml.diagramStyle+xml"/>
  <Override PartName="/ppt/diagrams/drawing39.xml" ContentType="application/vnd.ms-office.drawingml.diagramDrawing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notesSlides/notesSlide26.xml" ContentType="application/vnd.openxmlformats-officedocument.presentationml.notesSlide+xml"/>
  <Override PartName="/ppt/diagrams/quickStyle27.xml" ContentType="application/vnd.openxmlformats-officedocument.drawingml.diagramStyle+xml"/>
  <Override PartName="/ppt/diagrams/drawing28.xml" ContentType="application/vnd.ms-office.drawingml.diagramDrawing+xml"/>
  <Override PartName="/ppt/diagrams/layout38.xml" ContentType="application/vnd.openxmlformats-officedocument.drawingml.diagramLayout+xml"/>
  <Override PartName="/ppt/diagrams/layout49.xml" ContentType="application/vnd.openxmlformats-officedocument.drawingml.diagramLayout+xml"/>
  <Override PartName="/ppt/diagrams/layout27.xml" ContentType="application/vnd.openxmlformats-officedocument.drawingml.diagramLayout+xml"/>
  <Override PartName="/ppt/notesSlides/notesSlide51.xml" ContentType="application/vnd.openxmlformats-officedocument.presentationml.notesSlide+xml"/>
  <Override PartName="/ppt/diagrams/layout16.xml" ContentType="application/vnd.openxmlformats-officedocument.drawingml.diagramLayout+xml"/>
  <Override PartName="/ppt/diagrams/colors37.xml" ContentType="application/vnd.openxmlformats-officedocument.drawingml.diagramColors+xml"/>
  <Override PartName="/ppt/notesSlides/notesSlide40.xml" ContentType="application/vnd.openxmlformats-officedocument.presentationml.notesSlide+xml"/>
  <Override PartName="/ppt/diagrams/quickStyle41.xml" ContentType="application/vnd.openxmlformats-officedocument.drawingml.diagramStyle+xml"/>
  <Override PartName="/ppt/diagrams/drawing42.xml" ContentType="application/vnd.ms-office.drawingml.diagramDrawing+xml"/>
  <Override PartName="/ppt/diagrams/colors48.xml" ContentType="application/vnd.openxmlformats-officedocument.drawingml.diagramColors+xml"/>
  <Override PartName="/ppt/notesSlides/notesSlide6.xml" ContentType="application/vnd.openxmlformats-officedocument.presentationml.notesSlide+xml"/>
  <Override PartName="/ppt/diagrams/drawing20.xml" ContentType="application/vnd.ms-office.drawingml.diagramDrawing+xml"/>
  <Override PartName="/ppt/diagrams/colors26.xml" ContentType="application/vnd.openxmlformats-officedocument.drawingml.diagramColors+xml"/>
  <Override PartName="/ppt/diagrams/quickStyle30.xml" ContentType="application/vnd.openxmlformats-officedocument.drawingml.diagramStyle+xml"/>
  <Override PartName="/ppt/diagrams/drawing31.xml" ContentType="application/vnd.ms-office.drawingml.diagramDrawing+xml"/>
  <Override PartName="/ppt/diagrams/data39.xml" ContentType="application/vnd.openxmlformats-officedocument.drawingml.diagramData+xml"/>
  <Override PartName="/ppt/diagrams/layout41.xml" ContentType="application/vnd.openxmlformats-officedocument.drawingml.diagramLayout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28.xml" ContentType="application/vnd.openxmlformats-officedocument.drawingml.diagramData+xml"/>
  <Override PartName="/ppt/diagrams/layout30.xml" ContentType="application/vnd.openxmlformats-officedocument.drawingml.diagramLayout+xml"/>
  <Override PartName="/ppt/diagrams/colors33.xml" ContentType="application/vnd.openxmlformats-officedocument.drawingml.diagramColors+xml"/>
  <Override PartName="/ppt/diagrams/colors44.xml" ContentType="application/vnd.openxmlformats-officedocument.drawingml.diagramColors+xml"/>
  <Override PartName="/ppt/diagrams/data46.xml" ContentType="application/vnd.openxmlformats-officedocument.drawingml.diagramData+xml"/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40.xml" ContentType="application/vnd.openxmlformats-officedocument.drawingml.diagramColors+xml"/>
  <Override PartName="/ppt/diagrams/data42.xml" ContentType="application/vnd.openxmlformats-officedocument.drawingml.diagramData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diagrams/data31.xml" ContentType="application/vnd.openxmlformats-officedocument.drawingml.diagramData+xml"/>
  <Override PartName="/ppt/notesSlides/notesSlide45.xml" ContentType="application/vnd.openxmlformats-officedocument.presentationml.notesSlide+xml"/>
  <Override PartName="/ppt/slides/slide32.xml" ContentType="application/vnd.openxmlformats-officedocument.presentationml.slide+xml"/>
  <Override PartName="/ppt/diagrams/data20.xml" ContentType="application/vnd.openxmlformats-officedocument.drawingml.diagramData+xml"/>
  <Override PartName="/ppt/notesSlides/notesSlide34.xml" ContentType="application/vnd.openxmlformats-officedocument.presentationml.notesSlide+xml"/>
  <Override PartName="/ppt/diagrams/quickStyle35.xml" ContentType="application/vnd.openxmlformats-officedocument.drawingml.diagramStyle+xml"/>
  <Override PartName="/ppt/diagrams/drawing36.xml" ContentType="application/vnd.ms-office.drawingml.diagramDrawing+xml"/>
  <Override PartName="/ppt/diagrams/quickStyle46.xml" ContentType="application/vnd.openxmlformats-officedocument.drawingml.diagramStyle+xml"/>
  <Override PartName="/ppt/diagrams/drawing47.xml" ContentType="application/vnd.ms-office.drawingml.diagramDrawing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diagrams/layout46.xml" ContentType="application/vnd.openxmlformats-officedocument.drawingml.diagramLayout+xml"/>
  <Override PartName="/ppt/diagrams/colors8.xml" ContentType="application/vnd.openxmlformats-officedocument.drawingml.diagramColors+xml"/>
  <Override PartName="/ppt/notesSlides/notesSlide12.xml" ContentType="application/vnd.openxmlformats-officedocument.presentationml.notesSlide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35.xml" ContentType="application/vnd.openxmlformats-officedocument.drawingml.diagramLayout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diagrams/colors45.xml" ContentType="application/vnd.openxmlformats-officedocument.drawingml.diagramColor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diagrams/colors34.xml" ContentType="application/vnd.openxmlformats-officedocument.drawingml.diagramColors+xml"/>
  <Override PartName="/ppt/diagrams/data47.xml" ContentType="application/vnd.openxmlformats-officedocument.drawingml.diagramData+xml"/>
  <Override PartName="/ppt/slides/slide48.xml" ContentType="application/vnd.openxmlformats-officedocument.presentationml.slide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diagrams/data36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diagrams/data14.xml" ContentType="application/vnd.openxmlformats-officedocument.drawingml.diagramData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diagrams/drawing19.xml" ContentType="application/vnd.ms-office.drawingml.diagramDrawing+xml"/>
  <Override PartName="/ppt/notesSlides/notesSlide28.xml" ContentType="application/vnd.openxmlformats-officedocument.presentationml.notesSlide+xml"/>
  <Override PartName="/ppt/diagrams/quickStyle29.xml" ContentType="application/vnd.openxmlformats-officedocument.drawingml.diagramStyle+xml"/>
  <Override PartName="/ppt/slides/slide51.xml" ContentType="application/vnd.openxmlformats-officedocument.presentationml.slide+xml"/>
  <Override PartName="/ppt/diagrams/quickStyle18.xml" ContentType="application/vnd.openxmlformats-officedocument.drawingml.diagramStyle+xml"/>
  <Override PartName="/ppt/diagrams/layout29.xml" ContentType="application/vnd.openxmlformats-officedocument.drawingml.diagramLayout+xml"/>
  <Override PartName="/ppt/slides/slide40.xml" ContentType="application/vnd.openxmlformats-officedocument.presentationml.slide+xml"/>
  <Override PartName="/ppt/diagrams/layout18.xml" ContentType="application/vnd.openxmlformats-officedocument.drawingml.diagramLayout+xml"/>
  <Override PartName="/ppt/notesSlides/notesSlide42.xml" ContentType="application/vnd.openxmlformats-officedocument.presentationml.notesSlide+xml"/>
  <Override PartName="/ppt/diagrams/quickStyle43.xml" ContentType="application/vnd.openxmlformats-officedocument.drawingml.diagramStyle+xml"/>
  <Override PartName="/ppt/diagrams/drawing44.xml" ContentType="application/vnd.ms-office.drawingml.diagramDrawing+xml"/>
  <Default Extension="wdp" ContentType="image/vnd.ms-photo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colors28.xml" ContentType="application/vnd.openxmlformats-officedocument.drawingml.diagramColors+xml"/>
  <Override PartName="/ppt/notesSlides/notesSlide31.xml" ContentType="application/vnd.openxmlformats-officedocument.presentationml.notesSlide+xml"/>
  <Override PartName="/ppt/diagrams/quickStyle32.xml" ContentType="application/vnd.openxmlformats-officedocument.drawingml.diagramStyle+xml"/>
  <Override PartName="/ppt/diagrams/drawing33.xml" ContentType="application/vnd.ms-office.drawingml.diagramDrawing+xml"/>
  <Override PartName="/ppt/diagrams/colors39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diagrams/layout32.xml" ContentType="application/vnd.openxmlformats-officedocument.drawingml.diagramLayout+xml"/>
  <Override PartName="/ppt/diagrams/layout43.xml" ContentType="application/vnd.openxmlformats-officedocument.drawingml.diagramLayout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31.xml" ContentType="application/vnd.openxmlformats-officedocument.drawingml.diagramColors+xml"/>
  <Override PartName="/ppt/diagrams/colors42.xml" ContentType="application/vnd.openxmlformats-officedocument.drawingml.diagramColors+xml"/>
  <Override PartName="/ppt/diagrams/data44.xml" ContentType="application/vnd.openxmlformats-officedocument.drawingml.diagramData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diagrams/colors20.xml" ContentType="application/vnd.openxmlformats-officedocument.drawingml.diagramColors+xml"/>
  <Override PartName="/ppt/diagrams/data33.xml" ContentType="application/vnd.openxmlformats-officedocument.drawingml.diagramData+xml"/>
  <Override PartName="/ppt/notesSlides/notesSlide47.xml" ContentType="application/vnd.openxmlformats-officedocument.presentationml.notesSlide+xml"/>
  <Override PartName="/ppt/slides/slide34.xml" ContentType="application/vnd.openxmlformats-officedocument.presentationml.slide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Override PartName="/ppt/notesSlides/notesSlide36.xml" ContentType="application/vnd.openxmlformats-officedocument.presentationml.notesSlide+xml"/>
  <Override PartName="/ppt/diagrams/quickStyle37.xml" ContentType="application/vnd.openxmlformats-officedocument.drawingml.diagramStyle+xml"/>
  <Override PartName="/ppt/diagrams/drawing38.xml" ContentType="application/vnd.ms-office.drawingml.diagramDrawing+xml"/>
  <Override PartName="/ppt/diagrams/quickStyle48.xml" ContentType="application/vnd.openxmlformats-officedocument.drawingml.diagramStyle+xml"/>
  <Override PartName="/ppt/diagrams/drawing49.xml" ContentType="application/vnd.ms-office.drawingml.diagramDrawing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notesSlides/notesSlide25.xml" ContentType="application/vnd.openxmlformats-officedocument.presentationml.notesSlide+xml"/>
  <Override PartName="/ppt/diagrams/quickStyle26.xml" ContentType="application/vnd.openxmlformats-officedocument.drawingml.diagramStyle+xml"/>
  <Override PartName="/ppt/diagrams/drawing27.xml" ContentType="application/vnd.ms-office.drawingml.diagramDrawing+xml"/>
  <Override PartName="/ppt/diagrams/layout48.xml" ContentType="application/vnd.openxmlformats-officedocument.drawingml.diagram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37.xml" ContentType="application/vnd.openxmlformats-officedocument.drawingml.diagramLayout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diagrams/drawing41.xml" ContentType="application/vnd.ms-office.drawingml.diagramDrawing+xml"/>
  <Override PartName="/ppt/diagrams/colors47.xml" ContentType="application/vnd.openxmlformats-officedocument.drawingml.diagramColors+xml"/>
  <Override PartName="/ppt/notesSlides/notesSlide50.xml" ContentType="application/vnd.openxmlformats-officedocument.presentationml.notesSlide+xml"/>
  <Override PartName="/ppt/diagrams/quickStyle9.xml" ContentType="application/vnd.openxmlformats-officedocument.drawingml.diagramStyle+xml"/>
  <Override PartName="/ppt/diagrams/drawing30.xml" ContentType="application/vnd.ms-office.drawingml.diagramDrawing+xml"/>
  <Override PartName="/ppt/diagrams/colors36.xml" ContentType="application/vnd.openxmlformats-officedocument.drawingml.diagramColors+xml"/>
  <Override PartName="/ppt/diagrams/quickStyle40.xml" ContentType="application/vnd.openxmlformats-officedocument.drawingml.diagramStyle+xml"/>
  <Override PartName="/ppt/diagrams/data49.xml" ContentType="application/vnd.openxmlformats-officedocument.drawingml.diagramData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diagrams/data27.xml" ContentType="application/vnd.openxmlformats-officedocument.drawingml.diagramData+xml"/>
  <Override PartName="/ppt/diagrams/data38.xml" ContentType="application/vnd.openxmlformats-officedocument.drawingml.diagramData+xml"/>
  <Override PartName="/ppt/diagrams/layout40.xml" ContentType="application/vnd.openxmlformats-officedocument.drawingml.diagram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Default Extension="jpeg" ContentType="image/jpeg"/>
  <Override PartName="/ppt/diagrams/quickStyle1.xml" ContentType="application/vnd.openxmlformats-officedocument.drawingml.diagramStyle+xml"/>
  <Override PartName="/ppt/diagrams/data30.xml" ContentType="application/vnd.openxmlformats-officedocument.drawingml.diagramData+xml"/>
  <Override PartName="/ppt/diagrams/data41.xml" ContentType="application/vnd.openxmlformats-officedocument.drawingml.diagramData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notesSlides/notesSlide44.xml" ContentType="application/vnd.openxmlformats-officedocument.presentationml.notesSlide+xml"/>
  <Override PartName="/ppt/diagrams/quickStyle45.xml" ContentType="application/vnd.openxmlformats-officedocument.drawingml.diagramStyle+xml"/>
  <Override PartName="/ppt/diagrams/drawing46.xml" ContentType="application/vnd.ms-office.drawingml.diagramDrawing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quickStyle34.xml" ContentType="application/vnd.openxmlformats-officedocument.drawingml.diagramStyle+xml"/>
  <Override PartName="/ppt/diagrams/drawing35.xml" ContentType="application/vnd.ms-office.drawingml.diagramDrawing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11.xml" ContentType="application/vnd.openxmlformats-officedocument.presentationml.notesSlide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diagrams/layout34.xml" ContentType="application/vnd.openxmlformats-officedocument.drawingml.diagramLayout+xml"/>
  <Override PartName="/ppt/diagrams/layout45.xml" ContentType="application/vnd.openxmlformats-officedocument.drawingml.diagramLayout+xml"/>
  <Override PartName="/ppt/diagrams/drawing6.xml" ContentType="application/vnd.ms-office.drawingml.diagramDrawing+xml"/>
  <Override PartName="/ppt/diagrams/layout23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1" r:id="rId1"/>
  </p:sldMasterIdLst>
  <p:notesMasterIdLst>
    <p:notesMasterId r:id="rId53"/>
  </p:notesMasterIdLst>
  <p:handoutMasterIdLst>
    <p:handoutMasterId r:id="rId54"/>
  </p:handoutMasterIdLst>
  <p:sldIdLst>
    <p:sldId id="256" r:id="rId2"/>
    <p:sldId id="620" r:id="rId3"/>
    <p:sldId id="387" r:id="rId4"/>
    <p:sldId id="630" r:id="rId5"/>
    <p:sldId id="633" r:id="rId6"/>
    <p:sldId id="634" r:id="rId7"/>
    <p:sldId id="631" r:id="rId8"/>
    <p:sldId id="632" r:id="rId9"/>
    <p:sldId id="636" r:id="rId10"/>
    <p:sldId id="635" r:id="rId11"/>
    <p:sldId id="621" r:id="rId12"/>
    <p:sldId id="638" r:id="rId13"/>
    <p:sldId id="639" r:id="rId14"/>
    <p:sldId id="637" r:id="rId15"/>
    <p:sldId id="624" r:id="rId16"/>
    <p:sldId id="641" r:id="rId17"/>
    <p:sldId id="640" r:id="rId18"/>
    <p:sldId id="642" r:id="rId19"/>
    <p:sldId id="643" r:id="rId20"/>
    <p:sldId id="622" r:id="rId21"/>
    <p:sldId id="625" r:id="rId22"/>
    <p:sldId id="646" r:id="rId23"/>
    <p:sldId id="645" r:id="rId24"/>
    <p:sldId id="644" r:id="rId25"/>
    <p:sldId id="647" r:id="rId26"/>
    <p:sldId id="649" r:id="rId27"/>
    <p:sldId id="653" r:id="rId28"/>
    <p:sldId id="652" r:id="rId29"/>
    <p:sldId id="626" r:id="rId30"/>
    <p:sldId id="627" r:id="rId31"/>
    <p:sldId id="654" r:id="rId32"/>
    <p:sldId id="628" r:id="rId33"/>
    <p:sldId id="629" r:id="rId34"/>
    <p:sldId id="655" r:id="rId35"/>
    <p:sldId id="656" r:id="rId36"/>
    <p:sldId id="657" r:id="rId37"/>
    <p:sldId id="658" r:id="rId38"/>
    <p:sldId id="663" r:id="rId39"/>
    <p:sldId id="662" r:id="rId40"/>
    <p:sldId id="661" r:id="rId41"/>
    <p:sldId id="660" r:id="rId42"/>
    <p:sldId id="659" r:id="rId43"/>
    <p:sldId id="664" r:id="rId44"/>
    <p:sldId id="665" r:id="rId45"/>
    <p:sldId id="666" r:id="rId46"/>
    <p:sldId id="667" r:id="rId47"/>
    <p:sldId id="669" r:id="rId48"/>
    <p:sldId id="668" r:id="rId49"/>
    <p:sldId id="670" r:id="rId50"/>
    <p:sldId id="671" r:id="rId51"/>
    <p:sldId id="672" r:id="rId52"/>
  </p:sldIdLst>
  <p:sldSz cx="9144000" cy="6858000" type="screen4x3"/>
  <p:notesSz cx="6858000" cy="9737725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808000"/>
    <a:srgbClr val="669900"/>
    <a:srgbClr val="008000"/>
    <a:srgbClr val="990000"/>
    <a:srgbClr val="FFFFCC"/>
    <a:srgbClr val="FFCC99"/>
    <a:srgbClr val="CCFFCC"/>
    <a:srgbClr val="808080"/>
    <a:srgbClr val="DDDDD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67" autoAdjust="0"/>
    <p:restoredTop sz="88069" autoAdjust="0"/>
  </p:normalViewPr>
  <p:slideViewPr>
    <p:cSldViewPr>
      <p:cViewPr>
        <p:scale>
          <a:sx n="66" d="100"/>
          <a:sy n="66" d="100"/>
        </p:scale>
        <p:origin x="-1878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7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solidFill>
          <a:srgbClr val="8E0000"/>
        </a:solidFill>
        <a:ln>
          <a:solidFill>
            <a:srgbClr val="8E0000"/>
          </a:solidFill>
        </a:ln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D341BB40-F096-4512-A9CB-D4BF80F61132}" type="presOf" srcId="{C2A03412-7A86-46AA-8DFB-C2E3240B296F}" destId="{21B9CB86-07E8-4748-B26B-05CC586D5445}" srcOrd="0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FBCCE1C8-4EDF-4F96-AECC-55956692ECB5}" type="presOf" srcId="{92D52AC9-EA34-475B-8E11-D7558B66CAFC}" destId="{4F8282E8-73A7-4E44-B934-4359F7D10754}" srcOrd="0" destOrd="0" presId="urn:microsoft.com/office/officeart/2005/8/layout/process1"/>
    <dgm:cxn modelId="{706C4C95-5BFC-45EF-B624-6E622FAF0BDA}" type="presOf" srcId="{81E37371-C328-40FD-B9AD-FA75F4663C9B}" destId="{1E6F87EC-9E85-4D32-85D8-116AF35F44C1}" srcOrd="1" destOrd="0" presId="urn:microsoft.com/office/officeart/2005/8/layout/process1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8B8547DD-FD1D-4B7C-AFE1-55C3BC1E97B3}" type="presOf" srcId="{20646FCE-705B-44A0-BB1A-2EC7AA2A4E2E}" destId="{2509FA75-0014-4BF4-98C1-5D1DB43FCDC2}" srcOrd="1" destOrd="0" presId="urn:microsoft.com/office/officeart/2005/8/layout/process1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E9E77425-EB96-49BF-B654-D1E37C65AD83}" type="presOf" srcId="{D9B25857-6AC9-4C3B-977F-EE83FADD0A54}" destId="{F7F58332-D2C1-477C-B8D2-BAF38984C98D}" srcOrd="0" destOrd="0" presId="urn:microsoft.com/office/officeart/2005/8/layout/process1"/>
    <dgm:cxn modelId="{8D6A352B-8EAA-461A-8314-48071E57541E}" type="presOf" srcId="{7F63495B-E1DD-4AD2-94A2-E86E532CFC36}" destId="{4BACDF9A-8DCC-45C0-976F-1A8C11DB23B7}" srcOrd="0" destOrd="0" presId="urn:microsoft.com/office/officeart/2005/8/layout/process1"/>
    <dgm:cxn modelId="{5E0C1686-9351-409A-BBD7-EF82A44B00F7}" type="presOf" srcId="{06178BE7-8D27-41F5-A65A-4D98E9DB63FD}" destId="{22058855-13C9-4F9E-99CA-BF1D24F161FF}" srcOrd="1" destOrd="0" presId="urn:microsoft.com/office/officeart/2005/8/layout/process1"/>
    <dgm:cxn modelId="{67FF614B-BF2D-4AC7-AD6D-B4E8E230859D}" type="presOf" srcId="{92D52AC9-EA34-475B-8E11-D7558B66CAFC}" destId="{465292F9-674A-4E2D-9BEE-9970FE2B31E5}" srcOrd="1" destOrd="0" presId="urn:microsoft.com/office/officeart/2005/8/layout/process1"/>
    <dgm:cxn modelId="{491CD14E-2392-40BF-B5A2-6499DE53F6D4}" type="presOf" srcId="{06178BE7-8D27-41F5-A65A-4D98E9DB63FD}" destId="{FF98E716-3DA5-4B4A-B765-410C97872A7F}" srcOrd="0" destOrd="0" presId="urn:microsoft.com/office/officeart/2005/8/layout/process1"/>
    <dgm:cxn modelId="{4461FBB2-483D-4128-B18D-1F2176B4B303}" type="presOf" srcId="{90EB916C-B489-422B-94D2-5B5CD0BA0924}" destId="{EEE0AE1E-1F08-42AE-8717-E5F14D0FFFB3}" srcOrd="0" destOrd="0" presId="urn:microsoft.com/office/officeart/2005/8/layout/process1"/>
    <dgm:cxn modelId="{0DA246B5-2725-498C-A0F6-930B46359236}" type="presOf" srcId="{20646FCE-705B-44A0-BB1A-2EC7AA2A4E2E}" destId="{37D8FB20-EAFA-47CA-A169-B9766F3E1E36}" srcOrd="0" destOrd="0" presId="urn:microsoft.com/office/officeart/2005/8/layout/process1"/>
    <dgm:cxn modelId="{3EBAD52B-D4E9-40C0-9361-DC9D5F166645}" type="presOf" srcId="{EB6FC82E-1B19-488C-A632-D75954DA5089}" destId="{53D723DB-08EA-4C67-A083-1E84675A5EC9}" srcOrd="0" destOrd="0" presId="urn:microsoft.com/office/officeart/2005/8/layout/process1"/>
    <dgm:cxn modelId="{0B1EEC26-CE51-48AC-81B7-216F84F72321}" type="presOf" srcId="{81E37371-C328-40FD-B9AD-FA75F4663C9B}" destId="{A81FD76F-98FB-43DF-81EC-218E979A961C}" srcOrd="0" destOrd="0" presId="urn:microsoft.com/office/officeart/2005/8/layout/process1"/>
    <dgm:cxn modelId="{43AAEC95-F9AD-4155-9AA4-E23FC77345CF}" type="presOf" srcId="{FF1D812A-46AC-4DAD-9D1D-5E7F7CF594A2}" destId="{B057702A-0CBB-4C50-ACC4-7C2E848623E7}" srcOrd="0" destOrd="0" presId="urn:microsoft.com/office/officeart/2005/8/layout/process1"/>
    <dgm:cxn modelId="{76730095-C23C-4A26-BE66-A4A0CBB1CA09}" type="presParOf" srcId="{B057702A-0CBB-4C50-ACC4-7C2E848623E7}" destId="{21B9CB86-07E8-4748-B26B-05CC586D5445}" srcOrd="0" destOrd="0" presId="urn:microsoft.com/office/officeart/2005/8/layout/process1"/>
    <dgm:cxn modelId="{71EC82AE-8A1C-4E65-8703-E72DDA2E03E9}" type="presParOf" srcId="{B057702A-0CBB-4C50-ACC4-7C2E848623E7}" destId="{FF98E716-3DA5-4B4A-B765-410C97872A7F}" srcOrd="1" destOrd="0" presId="urn:microsoft.com/office/officeart/2005/8/layout/process1"/>
    <dgm:cxn modelId="{D6E1B82A-4A4F-48C2-80A5-4EA80AAD6E49}" type="presParOf" srcId="{FF98E716-3DA5-4B4A-B765-410C97872A7F}" destId="{22058855-13C9-4F9E-99CA-BF1D24F161FF}" srcOrd="0" destOrd="0" presId="urn:microsoft.com/office/officeart/2005/8/layout/process1"/>
    <dgm:cxn modelId="{BF379290-677D-42B3-B517-380054009036}" type="presParOf" srcId="{B057702A-0CBB-4C50-ACC4-7C2E848623E7}" destId="{53D723DB-08EA-4C67-A083-1E84675A5EC9}" srcOrd="2" destOrd="0" presId="urn:microsoft.com/office/officeart/2005/8/layout/process1"/>
    <dgm:cxn modelId="{78BC614C-1F5E-4C63-8FC1-F3CFB73B29B3}" type="presParOf" srcId="{B057702A-0CBB-4C50-ACC4-7C2E848623E7}" destId="{4F8282E8-73A7-4E44-B934-4359F7D10754}" srcOrd="3" destOrd="0" presId="urn:microsoft.com/office/officeart/2005/8/layout/process1"/>
    <dgm:cxn modelId="{8102E9F2-84FD-4136-9A5F-2E86124C52C2}" type="presParOf" srcId="{4F8282E8-73A7-4E44-B934-4359F7D10754}" destId="{465292F9-674A-4E2D-9BEE-9970FE2B31E5}" srcOrd="0" destOrd="0" presId="urn:microsoft.com/office/officeart/2005/8/layout/process1"/>
    <dgm:cxn modelId="{F6C007DD-2937-4EF9-A156-19629EE58971}" type="presParOf" srcId="{B057702A-0CBB-4C50-ACC4-7C2E848623E7}" destId="{4BACDF9A-8DCC-45C0-976F-1A8C11DB23B7}" srcOrd="4" destOrd="0" presId="urn:microsoft.com/office/officeart/2005/8/layout/process1"/>
    <dgm:cxn modelId="{8EC3481E-0442-491B-8CE5-2309EA4A85D2}" type="presParOf" srcId="{B057702A-0CBB-4C50-ACC4-7C2E848623E7}" destId="{37D8FB20-EAFA-47CA-A169-B9766F3E1E36}" srcOrd="5" destOrd="0" presId="urn:microsoft.com/office/officeart/2005/8/layout/process1"/>
    <dgm:cxn modelId="{8335A0FE-612A-445C-B769-0DCB535326CB}" type="presParOf" srcId="{37D8FB20-EAFA-47CA-A169-B9766F3E1E36}" destId="{2509FA75-0014-4BF4-98C1-5D1DB43FCDC2}" srcOrd="0" destOrd="0" presId="urn:microsoft.com/office/officeart/2005/8/layout/process1"/>
    <dgm:cxn modelId="{21AF4810-F87A-4565-BBC7-88A4ECD056E9}" type="presParOf" srcId="{B057702A-0CBB-4C50-ACC4-7C2E848623E7}" destId="{EEE0AE1E-1F08-42AE-8717-E5F14D0FFFB3}" srcOrd="6" destOrd="0" presId="urn:microsoft.com/office/officeart/2005/8/layout/process1"/>
    <dgm:cxn modelId="{C458E326-AC7F-4200-9E97-EF227E520B6F}" type="presParOf" srcId="{B057702A-0CBB-4C50-ACC4-7C2E848623E7}" destId="{A81FD76F-98FB-43DF-81EC-218E979A961C}" srcOrd="7" destOrd="0" presId="urn:microsoft.com/office/officeart/2005/8/layout/process1"/>
    <dgm:cxn modelId="{0680B5F9-B267-45B2-97AC-C3D42C8F6456}" type="presParOf" srcId="{A81FD76F-98FB-43DF-81EC-218E979A961C}" destId="{1E6F87EC-9E85-4D32-85D8-116AF35F44C1}" srcOrd="0" destOrd="0" presId="urn:microsoft.com/office/officeart/2005/8/layout/process1"/>
    <dgm:cxn modelId="{41290D7E-AFE1-450B-9749-E720D81DCB28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solidFill>
          <a:srgbClr val="8E0000"/>
        </a:solidFill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BF16FD56-40F6-4745-92F9-3B84544862E5}" type="presOf" srcId="{D9B25857-6AC9-4C3B-977F-EE83FADD0A54}" destId="{F7F58332-D2C1-477C-B8D2-BAF38984C98D}" srcOrd="0" destOrd="0" presId="urn:microsoft.com/office/officeart/2005/8/layout/process1"/>
    <dgm:cxn modelId="{72132FC3-E97D-4C5C-9326-10D5C1C3C4F2}" type="presOf" srcId="{FF1D812A-46AC-4DAD-9D1D-5E7F7CF594A2}" destId="{B057702A-0CBB-4C50-ACC4-7C2E848623E7}" srcOrd="0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A6305756-879F-4245-881C-63BA90FD3892}" type="presOf" srcId="{06178BE7-8D27-41F5-A65A-4D98E9DB63FD}" destId="{22058855-13C9-4F9E-99CA-BF1D24F161FF}" srcOrd="1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3840358B-CBF2-4C56-8DC9-F6B57FA70550}" type="presOf" srcId="{7F63495B-E1DD-4AD2-94A2-E86E532CFC36}" destId="{4BACDF9A-8DCC-45C0-976F-1A8C11DB23B7}" srcOrd="0" destOrd="0" presId="urn:microsoft.com/office/officeart/2005/8/layout/process1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A3A63886-8532-47AC-93EE-869D7E392C34}" type="presOf" srcId="{20646FCE-705B-44A0-BB1A-2EC7AA2A4E2E}" destId="{37D8FB20-EAFA-47CA-A169-B9766F3E1E36}" srcOrd="0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3031A4AF-1361-493F-8839-43FE3E9C2406}" type="presOf" srcId="{C2A03412-7A86-46AA-8DFB-C2E3240B296F}" destId="{21B9CB86-07E8-4748-B26B-05CC586D5445}" srcOrd="0" destOrd="0" presId="urn:microsoft.com/office/officeart/2005/8/layout/process1"/>
    <dgm:cxn modelId="{39081E13-C847-4914-A2B2-03E14A5B3458}" type="presOf" srcId="{81E37371-C328-40FD-B9AD-FA75F4663C9B}" destId="{A81FD76F-98FB-43DF-81EC-218E979A961C}" srcOrd="0" destOrd="0" presId="urn:microsoft.com/office/officeart/2005/8/layout/process1"/>
    <dgm:cxn modelId="{94EB1F86-BB79-4F2B-A7EF-850ED8D9FCC3}" type="presOf" srcId="{EB6FC82E-1B19-488C-A632-D75954DA5089}" destId="{53D723DB-08EA-4C67-A083-1E84675A5EC9}" srcOrd="0" destOrd="0" presId="urn:microsoft.com/office/officeart/2005/8/layout/process1"/>
    <dgm:cxn modelId="{10F25DBF-0671-4A30-A97E-11E6F912756B}" type="presOf" srcId="{81E37371-C328-40FD-B9AD-FA75F4663C9B}" destId="{1E6F87EC-9E85-4D32-85D8-116AF35F44C1}" srcOrd="1" destOrd="0" presId="urn:microsoft.com/office/officeart/2005/8/layout/process1"/>
    <dgm:cxn modelId="{79BF62F2-E32D-4FCA-A5A1-DE3A70D1005F}" type="presOf" srcId="{20646FCE-705B-44A0-BB1A-2EC7AA2A4E2E}" destId="{2509FA75-0014-4BF4-98C1-5D1DB43FCDC2}" srcOrd="1" destOrd="0" presId="urn:microsoft.com/office/officeart/2005/8/layout/process1"/>
    <dgm:cxn modelId="{97A3A43B-5641-4B97-86D3-7664BC9F628A}" type="presOf" srcId="{92D52AC9-EA34-475B-8E11-D7558B66CAFC}" destId="{4F8282E8-73A7-4E44-B934-4359F7D10754}" srcOrd="0" destOrd="0" presId="urn:microsoft.com/office/officeart/2005/8/layout/process1"/>
    <dgm:cxn modelId="{714F3770-ABE7-4467-891C-2E482401607B}" type="presOf" srcId="{06178BE7-8D27-41F5-A65A-4D98E9DB63FD}" destId="{FF98E716-3DA5-4B4A-B765-410C97872A7F}" srcOrd="0" destOrd="0" presId="urn:microsoft.com/office/officeart/2005/8/layout/process1"/>
    <dgm:cxn modelId="{3F5A0D1C-B907-429F-8B3F-BFD7C2196B8C}" type="presOf" srcId="{90EB916C-B489-422B-94D2-5B5CD0BA0924}" destId="{EEE0AE1E-1F08-42AE-8717-E5F14D0FFFB3}" srcOrd="0" destOrd="0" presId="urn:microsoft.com/office/officeart/2005/8/layout/process1"/>
    <dgm:cxn modelId="{556F03B2-787F-420D-BD70-00E0C568F70C}" type="presOf" srcId="{92D52AC9-EA34-475B-8E11-D7558B66CAFC}" destId="{465292F9-674A-4E2D-9BEE-9970FE2B31E5}" srcOrd="1" destOrd="0" presId="urn:microsoft.com/office/officeart/2005/8/layout/process1"/>
    <dgm:cxn modelId="{0D3F09D5-BCEC-460C-9067-5A18078AC59B}" type="presParOf" srcId="{B057702A-0CBB-4C50-ACC4-7C2E848623E7}" destId="{21B9CB86-07E8-4748-B26B-05CC586D5445}" srcOrd="0" destOrd="0" presId="urn:microsoft.com/office/officeart/2005/8/layout/process1"/>
    <dgm:cxn modelId="{875E5CC3-4C73-4B26-AB0B-836D97B772D5}" type="presParOf" srcId="{B057702A-0CBB-4C50-ACC4-7C2E848623E7}" destId="{FF98E716-3DA5-4B4A-B765-410C97872A7F}" srcOrd="1" destOrd="0" presId="urn:microsoft.com/office/officeart/2005/8/layout/process1"/>
    <dgm:cxn modelId="{656613E6-5C84-4EF7-A909-05AF6F09BFA8}" type="presParOf" srcId="{FF98E716-3DA5-4B4A-B765-410C97872A7F}" destId="{22058855-13C9-4F9E-99CA-BF1D24F161FF}" srcOrd="0" destOrd="0" presId="urn:microsoft.com/office/officeart/2005/8/layout/process1"/>
    <dgm:cxn modelId="{CAAC524A-A6D1-427B-8099-4F1683ABBDEC}" type="presParOf" srcId="{B057702A-0CBB-4C50-ACC4-7C2E848623E7}" destId="{53D723DB-08EA-4C67-A083-1E84675A5EC9}" srcOrd="2" destOrd="0" presId="urn:microsoft.com/office/officeart/2005/8/layout/process1"/>
    <dgm:cxn modelId="{A1F9766F-4421-4A6D-A85B-A8B4D38379FD}" type="presParOf" srcId="{B057702A-0CBB-4C50-ACC4-7C2E848623E7}" destId="{4F8282E8-73A7-4E44-B934-4359F7D10754}" srcOrd="3" destOrd="0" presId="urn:microsoft.com/office/officeart/2005/8/layout/process1"/>
    <dgm:cxn modelId="{AA2303E0-2EEE-452C-AB57-AFCBF0B0E36D}" type="presParOf" srcId="{4F8282E8-73A7-4E44-B934-4359F7D10754}" destId="{465292F9-674A-4E2D-9BEE-9970FE2B31E5}" srcOrd="0" destOrd="0" presId="urn:microsoft.com/office/officeart/2005/8/layout/process1"/>
    <dgm:cxn modelId="{5A1D4C92-8C72-4427-BDED-AD4A30A59252}" type="presParOf" srcId="{B057702A-0CBB-4C50-ACC4-7C2E848623E7}" destId="{4BACDF9A-8DCC-45C0-976F-1A8C11DB23B7}" srcOrd="4" destOrd="0" presId="urn:microsoft.com/office/officeart/2005/8/layout/process1"/>
    <dgm:cxn modelId="{C18BDB46-8EBB-43A7-9C56-8521B568B81D}" type="presParOf" srcId="{B057702A-0CBB-4C50-ACC4-7C2E848623E7}" destId="{37D8FB20-EAFA-47CA-A169-B9766F3E1E36}" srcOrd="5" destOrd="0" presId="urn:microsoft.com/office/officeart/2005/8/layout/process1"/>
    <dgm:cxn modelId="{9C92E8AA-AEAE-40F2-933A-D2B2C58A0364}" type="presParOf" srcId="{37D8FB20-EAFA-47CA-A169-B9766F3E1E36}" destId="{2509FA75-0014-4BF4-98C1-5D1DB43FCDC2}" srcOrd="0" destOrd="0" presId="urn:microsoft.com/office/officeart/2005/8/layout/process1"/>
    <dgm:cxn modelId="{4345415F-26DE-487E-A481-FDDC0911DB2A}" type="presParOf" srcId="{B057702A-0CBB-4C50-ACC4-7C2E848623E7}" destId="{EEE0AE1E-1F08-42AE-8717-E5F14D0FFFB3}" srcOrd="6" destOrd="0" presId="urn:microsoft.com/office/officeart/2005/8/layout/process1"/>
    <dgm:cxn modelId="{36EF8929-DC8A-4B03-A2A8-B85A5A0E0879}" type="presParOf" srcId="{B057702A-0CBB-4C50-ACC4-7C2E848623E7}" destId="{A81FD76F-98FB-43DF-81EC-218E979A961C}" srcOrd="7" destOrd="0" presId="urn:microsoft.com/office/officeart/2005/8/layout/process1"/>
    <dgm:cxn modelId="{66BBEF66-B4AF-4FF1-90A9-74DB717109EE}" type="presParOf" srcId="{A81FD76F-98FB-43DF-81EC-218E979A961C}" destId="{1E6F87EC-9E85-4D32-85D8-116AF35F44C1}" srcOrd="0" destOrd="0" presId="urn:microsoft.com/office/officeart/2005/8/layout/process1"/>
    <dgm:cxn modelId="{250071A3-D12A-458D-B8CB-E77A590762E6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solidFill>
          <a:srgbClr val="8E0000"/>
        </a:solidFill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693D6CCA-CF1C-441C-8FED-C516A3B435F9}" type="presOf" srcId="{81E37371-C328-40FD-B9AD-FA75F4663C9B}" destId="{A81FD76F-98FB-43DF-81EC-218E979A961C}" srcOrd="0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3541D97A-1CAF-40F0-860D-216CBD753752}" type="presOf" srcId="{FF1D812A-46AC-4DAD-9D1D-5E7F7CF594A2}" destId="{B057702A-0CBB-4C50-ACC4-7C2E848623E7}" srcOrd="0" destOrd="0" presId="urn:microsoft.com/office/officeart/2005/8/layout/process1"/>
    <dgm:cxn modelId="{91149328-2256-4ADB-A52B-50402A19FD2D}" type="presOf" srcId="{92D52AC9-EA34-475B-8E11-D7558B66CAFC}" destId="{465292F9-674A-4E2D-9BEE-9970FE2B31E5}" srcOrd="1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8121EC4D-E90E-46AC-9280-94E2CD3BCAFE}" type="presOf" srcId="{20646FCE-705B-44A0-BB1A-2EC7AA2A4E2E}" destId="{37D8FB20-EAFA-47CA-A169-B9766F3E1E36}" srcOrd="0" destOrd="0" presId="urn:microsoft.com/office/officeart/2005/8/layout/process1"/>
    <dgm:cxn modelId="{FB0771C0-B1FC-4CAA-A013-793F9F122693}" type="presOf" srcId="{90EB916C-B489-422B-94D2-5B5CD0BA0924}" destId="{EEE0AE1E-1F08-42AE-8717-E5F14D0FFFB3}" srcOrd="0" destOrd="0" presId="urn:microsoft.com/office/officeart/2005/8/layout/process1"/>
    <dgm:cxn modelId="{173BC2FB-8E84-47FF-8BD0-AD35CF122CFF}" type="presOf" srcId="{06178BE7-8D27-41F5-A65A-4D98E9DB63FD}" destId="{FF98E716-3DA5-4B4A-B765-410C97872A7F}" srcOrd="0" destOrd="0" presId="urn:microsoft.com/office/officeart/2005/8/layout/process1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4FB87FCA-312F-4AA9-957C-6AB7ADD6BCF9}" type="presOf" srcId="{92D52AC9-EA34-475B-8E11-D7558B66CAFC}" destId="{4F8282E8-73A7-4E44-B934-4359F7D10754}" srcOrd="0" destOrd="0" presId="urn:microsoft.com/office/officeart/2005/8/layout/process1"/>
    <dgm:cxn modelId="{4CEFA4F3-C162-4E09-8322-309EC3629693}" type="presOf" srcId="{7F63495B-E1DD-4AD2-94A2-E86E532CFC36}" destId="{4BACDF9A-8DCC-45C0-976F-1A8C11DB23B7}" srcOrd="0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1D27D36E-7BA6-453F-B835-ECA1B10E0EE5}" type="presOf" srcId="{C2A03412-7A86-46AA-8DFB-C2E3240B296F}" destId="{21B9CB86-07E8-4748-B26B-05CC586D5445}" srcOrd="0" destOrd="0" presId="urn:microsoft.com/office/officeart/2005/8/layout/process1"/>
    <dgm:cxn modelId="{C2D5C81C-942E-4302-AB31-6F31A85F7F8B}" type="presOf" srcId="{D9B25857-6AC9-4C3B-977F-EE83FADD0A54}" destId="{F7F58332-D2C1-477C-B8D2-BAF38984C98D}" srcOrd="0" destOrd="0" presId="urn:microsoft.com/office/officeart/2005/8/layout/process1"/>
    <dgm:cxn modelId="{93203203-8A52-41C8-8071-E4A41CB55DE6}" type="presOf" srcId="{20646FCE-705B-44A0-BB1A-2EC7AA2A4E2E}" destId="{2509FA75-0014-4BF4-98C1-5D1DB43FCDC2}" srcOrd="1" destOrd="0" presId="urn:microsoft.com/office/officeart/2005/8/layout/process1"/>
    <dgm:cxn modelId="{EEE544EB-CE40-4C0C-81B2-18F98DEA5A9C}" type="presOf" srcId="{81E37371-C328-40FD-B9AD-FA75F4663C9B}" destId="{1E6F87EC-9E85-4D32-85D8-116AF35F44C1}" srcOrd="1" destOrd="0" presId="urn:microsoft.com/office/officeart/2005/8/layout/process1"/>
    <dgm:cxn modelId="{D977977F-84F8-44F6-938B-9645106F5647}" type="presOf" srcId="{EB6FC82E-1B19-488C-A632-D75954DA5089}" destId="{53D723DB-08EA-4C67-A083-1E84675A5EC9}" srcOrd="0" destOrd="0" presId="urn:microsoft.com/office/officeart/2005/8/layout/process1"/>
    <dgm:cxn modelId="{4AD03C05-F5EA-477F-83EF-D2CAEBE65613}" type="presOf" srcId="{06178BE7-8D27-41F5-A65A-4D98E9DB63FD}" destId="{22058855-13C9-4F9E-99CA-BF1D24F161FF}" srcOrd="1" destOrd="0" presId="urn:microsoft.com/office/officeart/2005/8/layout/process1"/>
    <dgm:cxn modelId="{3055625A-4CF2-4524-B115-B9FFAA0AB658}" type="presParOf" srcId="{B057702A-0CBB-4C50-ACC4-7C2E848623E7}" destId="{21B9CB86-07E8-4748-B26B-05CC586D5445}" srcOrd="0" destOrd="0" presId="urn:microsoft.com/office/officeart/2005/8/layout/process1"/>
    <dgm:cxn modelId="{3A7AC399-C59C-412D-A53A-55E6BF9EDB1C}" type="presParOf" srcId="{B057702A-0CBB-4C50-ACC4-7C2E848623E7}" destId="{FF98E716-3DA5-4B4A-B765-410C97872A7F}" srcOrd="1" destOrd="0" presId="urn:microsoft.com/office/officeart/2005/8/layout/process1"/>
    <dgm:cxn modelId="{14A1ACBC-933D-4BC9-93EB-DAB8948E9D28}" type="presParOf" srcId="{FF98E716-3DA5-4B4A-B765-410C97872A7F}" destId="{22058855-13C9-4F9E-99CA-BF1D24F161FF}" srcOrd="0" destOrd="0" presId="urn:microsoft.com/office/officeart/2005/8/layout/process1"/>
    <dgm:cxn modelId="{0C9FA390-6159-40D7-8F83-56F42DE45D69}" type="presParOf" srcId="{B057702A-0CBB-4C50-ACC4-7C2E848623E7}" destId="{53D723DB-08EA-4C67-A083-1E84675A5EC9}" srcOrd="2" destOrd="0" presId="urn:microsoft.com/office/officeart/2005/8/layout/process1"/>
    <dgm:cxn modelId="{4F152A7F-7886-49FA-9CFF-55C646B1B052}" type="presParOf" srcId="{B057702A-0CBB-4C50-ACC4-7C2E848623E7}" destId="{4F8282E8-73A7-4E44-B934-4359F7D10754}" srcOrd="3" destOrd="0" presId="urn:microsoft.com/office/officeart/2005/8/layout/process1"/>
    <dgm:cxn modelId="{94C9CEA6-1F94-4BD5-9155-6189037FFD13}" type="presParOf" srcId="{4F8282E8-73A7-4E44-B934-4359F7D10754}" destId="{465292F9-674A-4E2D-9BEE-9970FE2B31E5}" srcOrd="0" destOrd="0" presId="urn:microsoft.com/office/officeart/2005/8/layout/process1"/>
    <dgm:cxn modelId="{D7A7E96C-8296-4680-8EF7-6D7ED0206A59}" type="presParOf" srcId="{B057702A-0CBB-4C50-ACC4-7C2E848623E7}" destId="{4BACDF9A-8DCC-45C0-976F-1A8C11DB23B7}" srcOrd="4" destOrd="0" presId="urn:microsoft.com/office/officeart/2005/8/layout/process1"/>
    <dgm:cxn modelId="{FB2F7306-306A-4A68-9267-F969145CB91C}" type="presParOf" srcId="{B057702A-0CBB-4C50-ACC4-7C2E848623E7}" destId="{37D8FB20-EAFA-47CA-A169-B9766F3E1E36}" srcOrd="5" destOrd="0" presId="urn:microsoft.com/office/officeart/2005/8/layout/process1"/>
    <dgm:cxn modelId="{2411C1A3-E32F-42E0-8583-536CB42BFF6C}" type="presParOf" srcId="{37D8FB20-EAFA-47CA-A169-B9766F3E1E36}" destId="{2509FA75-0014-4BF4-98C1-5D1DB43FCDC2}" srcOrd="0" destOrd="0" presId="urn:microsoft.com/office/officeart/2005/8/layout/process1"/>
    <dgm:cxn modelId="{3E46092C-A2F1-4116-BC07-5088152C9EEB}" type="presParOf" srcId="{B057702A-0CBB-4C50-ACC4-7C2E848623E7}" destId="{EEE0AE1E-1F08-42AE-8717-E5F14D0FFFB3}" srcOrd="6" destOrd="0" presId="urn:microsoft.com/office/officeart/2005/8/layout/process1"/>
    <dgm:cxn modelId="{A0C16C73-0809-4F69-8CD1-3AF7D63895F6}" type="presParOf" srcId="{B057702A-0CBB-4C50-ACC4-7C2E848623E7}" destId="{A81FD76F-98FB-43DF-81EC-218E979A961C}" srcOrd="7" destOrd="0" presId="urn:microsoft.com/office/officeart/2005/8/layout/process1"/>
    <dgm:cxn modelId="{CECB1688-EE6A-4BBB-931A-BC5DCF4F4768}" type="presParOf" srcId="{A81FD76F-98FB-43DF-81EC-218E979A961C}" destId="{1E6F87EC-9E85-4D32-85D8-116AF35F44C1}" srcOrd="0" destOrd="0" presId="urn:microsoft.com/office/officeart/2005/8/layout/process1"/>
    <dgm:cxn modelId="{CE827793-0D19-4E68-8C31-9C3FE7C890AF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solidFill>
          <a:srgbClr val="8E0000"/>
        </a:solidFill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0754BAA6-1C6C-4F8C-8805-25342D32ABA3}" type="presOf" srcId="{92D52AC9-EA34-475B-8E11-D7558B66CAFC}" destId="{465292F9-674A-4E2D-9BEE-9970FE2B31E5}" srcOrd="1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E64009F7-1A63-4605-9635-5EE9744CE55B}" type="presOf" srcId="{06178BE7-8D27-41F5-A65A-4D98E9DB63FD}" destId="{FF98E716-3DA5-4B4A-B765-410C97872A7F}" srcOrd="0" destOrd="0" presId="urn:microsoft.com/office/officeart/2005/8/layout/process1"/>
    <dgm:cxn modelId="{324B4A6C-2A28-4735-8657-6A56095156DA}" type="presOf" srcId="{EB6FC82E-1B19-488C-A632-D75954DA5089}" destId="{53D723DB-08EA-4C67-A083-1E84675A5EC9}" srcOrd="0" destOrd="0" presId="urn:microsoft.com/office/officeart/2005/8/layout/process1"/>
    <dgm:cxn modelId="{56BCCF6B-C634-4188-914A-147AFBEFA73C}" type="presOf" srcId="{D9B25857-6AC9-4C3B-977F-EE83FADD0A54}" destId="{F7F58332-D2C1-477C-B8D2-BAF38984C98D}" srcOrd="0" destOrd="0" presId="urn:microsoft.com/office/officeart/2005/8/layout/process1"/>
    <dgm:cxn modelId="{AEED4632-B01C-4628-A4EF-6D72128836BC}" type="presOf" srcId="{81E37371-C328-40FD-B9AD-FA75F4663C9B}" destId="{A81FD76F-98FB-43DF-81EC-218E979A961C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0FCD38CA-3F17-4B72-9C21-3A47B06D9F39}" type="presOf" srcId="{7F63495B-E1DD-4AD2-94A2-E86E532CFC36}" destId="{4BACDF9A-8DCC-45C0-976F-1A8C11DB23B7}" srcOrd="0" destOrd="0" presId="urn:microsoft.com/office/officeart/2005/8/layout/process1"/>
    <dgm:cxn modelId="{E0761342-0373-4278-84E0-50348DEF4AE2}" type="presOf" srcId="{81E37371-C328-40FD-B9AD-FA75F4663C9B}" destId="{1E6F87EC-9E85-4D32-85D8-116AF35F44C1}" srcOrd="1" destOrd="0" presId="urn:microsoft.com/office/officeart/2005/8/layout/process1"/>
    <dgm:cxn modelId="{CD323F07-19A8-410A-A2A7-5A8299E7ECBC}" type="presOf" srcId="{92D52AC9-EA34-475B-8E11-D7558B66CAFC}" destId="{4F8282E8-73A7-4E44-B934-4359F7D10754}" srcOrd="0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6F7DAA9E-424E-4D93-93E7-BCD422F9B50F}" type="presOf" srcId="{20646FCE-705B-44A0-BB1A-2EC7AA2A4E2E}" destId="{2509FA75-0014-4BF4-98C1-5D1DB43FCDC2}" srcOrd="1" destOrd="0" presId="urn:microsoft.com/office/officeart/2005/8/layout/process1"/>
    <dgm:cxn modelId="{BE3D8721-8C67-4180-991B-12F4B90E207A}" type="presOf" srcId="{FF1D812A-46AC-4DAD-9D1D-5E7F7CF594A2}" destId="{B057702A-0CBB-4C50-ACC4-7C2E848623E7}" srcOrd="0" destOrd="0" presId="urn:microsoft.com/office/officeart/2005/8/layout/process1"/>
    <dgm:cxn modelId="{456F753D-50A3-4388-BF9A-C89D779D61E3}" type="presOf" srcId="{C2A03412-7A86-46AA-8DFB-C2E3240B296F}" destId="{21B9CB86-07E8-4748-B26B-05CC586D5445}" srcOrd="0" destOrd="0" presId="urn:microsoft.com/office/officeart/2005/8/layout/process1"/>
    <dgm:cxn modelId="{74E3C0A3-F162-472E-ADF9-F44C563EC972}" type="presOf" srcId="{06178BE7-8D27-41F5-A65A-4D98E9DB63FD}" destId="{22058855-13C9-4F9E-99CA-BF1D24F161FF}" srcOrd="1" destOrd="0" presId="urn:microsoft.com/office/officeart/2005/8/layout/process1"/>
    <dgm:cxn modelId="{DF70ACE7-4007-43D8-AD5F-27FFE149500B}" type="presOf" srcId="{20646FCE-705B-44A0-BB1A-2EC7AA2A4E2E}" destId="{37D8FB20-EAFA-47CA-A169-B9766F3E1E36}" srcOrd="0" destOrd="0" presId="urn:microsoft.com/office/officeart/2005/8/layout/process1"/>
    <dgm:cxn modelId="{2DFFB012-DCBA-46A9-8FC7-0C91B5E11C15}" type="presOf" srcId="{90EB916C-B489-422B-94D2-5B5CD0BA0924}" destId="{EEE0AE1E-1F08-42AE-8717-E5F14D0FFFB3}" srcOrd="0" destOrd="0" presId="urn:microsoft.com/office/officeart/2005/8/layout/process1"/>
    <dgm:cxn modelId="{8086FF2D-EEF2-4763-9EBE-47CD62E9506A}" type="presParOf" srcId="{B057702A-0CBB-4C50-ACC4-7C2E848623E7}" destId="{21B9CB86-07E8-4748-B26B-05CC586D5445}" srcOrd="0" destOrd="0" presId="urn:microsoft.com/office/officeart/2005/8/layout/process1"/>
    <dgm:cxn modelId="{1082F1A0-5EB2-4F0A-BFD0-5AAC164CEA4D}" type="presParOf" srcId="{B057702A-0CBB-4C50-ACC4-7C2E848623E7}" destId="{FF98E716-3DA5-4B4A-B765-410C97872A7F}" srcOrd="1" destOrd="0" presId="urn:microsoft.com/office/officeart/2005/8/layout/process1"/>
    <dgm:cxn modelId="{465B55E3-FD6A-4E5F-8FCC-DB2F0ACC2B49}" type="presParOf" srcId="{FF98E716-3DA5-4B4A-B765-410C97872A7F}" destId="{22058855-13C9-4F9E-99CA-BF1D24F161FF}" srcOrd="0" destOrd="0" presId="urn:microsoft.com/office/officeart/2005/8/layout/process1"/>
    <dgm:cxn modelId="{F4DB3E27-6FDF-4C6E-8B12-8EB743BAF297}" type="presParOf" srcId="{B057702A-0CBB-4C50-ACC4-7C2E848623E7}" destId="{53D723DB-08EA-4C67-A083-1E84675A5EC9}" srcOrd="2" destOrd="0" presId="urn:microsoft.com/office/officeart/2005/8/layout/process1"/>
    <dgm:cxn modelId="{E5FED7C2-B147-4BF3-9D50-FDC75A0F9B07}" type="presParOf" srcId="{B057702A-0CBB-4C50-ACC4-7C2E848623E7}" destId="{4F8282E8-73A7-4E44-B934-4359F7D10754}" srcOrd="3" destOrd="0" presId="urn:microsoft.com/office/officeart/2005/8/layout/process1"/>
    <dgm:cxn modelId="{3B70F486-2AA1-40A1-904E-CCD567EABC3F}" type="presParOf" srcId="{4F8282E8-73A7-4E44-B934-4359F7D10754}" destId="{465292F9-674A-4E2D-9BEE-9970FE2B31E5}" srcOrd="0" destOrd="0" presId="urn:microsoft.com/office/officeart/2005/8/layout/process1"/>
    <dgm:cxn modelId="{9E5A6329-88B3-49EE-9A93-76AF64F019F4}" type="presParOf" srcId="{B057702A-0CBB-4C50-ACC4-7C2E848623E7}" destId="{4BACDF9A-8DCC-45C0-976F-1A8C11DB23B7}" srcOrd="4" destOrd="0" presId="urn:microsoft.com/office/officeart/2005/8/layout/process1"/>
    <dgm:cxn modelId="{8EBA7BC6-CA07-466E-9FD2-2826018563B1}" type="presParOf" srcId="{B057702A-0CBB-4C50-ACC4-7C2E848623E7}" destId="{37D8FB20-EAFA-47CA-A169-B9766F3E1E36}" srcOrd="5" destOrd="0" presId="urn:microsoft.com/office/officeart/2005/8/layout/process1"/>
    <dgm:cxn modelId="{BB7F5CD1-E0C1-476E-B01D-D1EE58AFCA43}" type="presParOf" srcId="{37D8FB20-EAFA-47CA-A169-B9766F3E1E36}" destId="{2509FA75-0014-4BF4-98C1-5D1DB43FCDC2}" srcOrd="0" destOrd="0" presId="urn:microsoft.com/office/officeart/2005/8/layout/process1"/>
    <dgm:cxn modelId="{0E7C1E0A-7043-4742-84A3-1415F8321AD8}" type="presParOf" srcId="{B057702A-0CBB-4C50-ACC4-7C2E848623E7}" destId="{EEE0AE1E-1F08-42AE-8717-E5F14D0FFFB3}" srcOrd="6" destOrd="0" presId="urn:microsoft.com/office/officeart/2005/8/layout/process1"/>
    <dgm:cxn modelId="{3081FFDA-CBF7-446E-96E1-4482523085BC}" type="presParOf" srcId="{B057702A-0CBB-4C50-ACC4-7C2E848623E7}" destId="{A81FD76F-98FB-43DF-81EC-218E979A961C}" srcOrd="7" destOrd="0" presId="urn:microsoft.com/office/officeart/2005/8/layout/process1"/>
    <dgm:cxn modelId="{6288EDA4-8778-4F4F-ABF5-92CE67E281AA}" type="presParOf" srcId="{A81FD76F-98FB-43DF-81EC-218E979A961C}" destId="{1E6F87EC-9E85-4D32-85D8-116AF35F44C1}" srcOrd="0" destOrd="0" presId="urn:microsoft.com/office/officeart/2005/8/layout/process1"/>
    <dgm:cxn modelId="{6976225F-59C9-4930-BF36-7B27A1FE03BC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solidFill>
          <a:srgbClr val="8E0000"/>
        </a:solidFill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3CC50C30-8D9C-43E4-9B70-0DAAD4F9B849}" type="presOf" srcId="{C2A03412-7A86-46AA-8DFB-C2E3240B296F}" destId="{21B9CB86-07E8-4748-B26B-05CC586D5445}" srcOrd="0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7C89D91C-C23C-4E5F-BDC8-987299529B2B}" type="presOf" srcId="{06178BE7-8D27-41F5-A65A-4D98E9DB63FD}" destId="{FF98E716-3DA5-4B4A-B765-410C97872A7F}" srcOrd="0" destOrd="0" presId="urn:microsoft.com/office/officeart/2005/8/layout/process1"/>
    <dgm:cxn modelId="{ECF404A3-DAA2-4783-8508-EA9B23BB347D}" type="presOf" srcId="{20646FCE-705B-44A0-BB1A-2EC7AA2A4E2E}" destId="{2509FA75-0014-4BF4-98C1-5D1DB43FCDC2}" srcOrd="1" destOrd="0" presId="urn:microsoft.com/office/officeart/2005/8/layout/process1"/>
    <dgm:cxn modelId="{3285651B-648C-4D2C-A960-E8DDDF5453B9}" type="presOf" srcId="{90EB916C-B489-422B-94D2-5B5CD0BA0924}" destId="{EEE0AE1E-1F08-42AE-8717-E5F14D0FFFB3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59B8E766-ACE7-4382-BCE3-6F3F52D9F0CE}" type="presOf" srcId="{20646FCE-705B-44A0-BB1A-2EC7AA2A4E2E}" destId="{37D8FB20-EAFA-47CA-A169-B9766F3E1E36}" srcOrd="0" destOrd="0" presId="urn:microsoft.com/office/officeart/2005/8/layout/process1"/>
    <dgm:cxn modelId="{817EF7B6-0209-4D47-ABC1-3102244BADED}" type="presOf" srcId="{81E37371-C328-40FD-B9AD-FA75F4663C9B}" destId="{1E6F87EC-9E85-4D32-85D8-116AF35F44C1}" srcOrd="1" destOrd="0" presId="urn:microsoft.com/office/officeart/2005/8/layout/process1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15B659C2-473E-4CFD-81F2-C60B99D41C3F}" type="presOf" srcId="{D9B25857-6AC9-4C3B-977F-EE83FADD0A54}" destId="{F7F58332-D2C1-477C-B8D2-BAF38984C98D}" srcOrd="0" destOrd="0" presId="urn:microsoft.com/office/officeart/2005/8/layout/process1"/>
    <dgm:cxn modelId="{BF20A94C-DE53-4FA5-A1DB-883527BE82BB}" type="presOf" srcId="{92D52AC9-EA34-475B-8E11-D7558B66CAFC}" destId="{465292F9-674A-4E2D-9BEE-9970FE2B31E5}" srcOrd="1" destOrd="0" presId="urn:microsoft.com/office/officeart/2005/8/layout/process1"/>
    <dgm:cxn modelId="{2DDA1CE4-6BC5-4018-B2C1-7BA141A90429}" type="presOf" srcId="{EB6FC82E-1B19-488C-A632-D75954DA5089}" destId="{53D723DB-08EA-4C67-A083-1E84675A5EC9}" srcOrd="0" destOrd="0" presId="urn:microsoft.com/office/officeart/2005/8/layout/process1"/>
    <dgm:cxn modelId="{4E0AF461-5491-4DEF-8F9E-37DD3E2742A3}" type="presOf" srcId="{06178BE7-8D27-41F5-A65A-4D98E9DB63FD}" destId="{22058855-13C9-4F9E-99CA-BF1D24F161FF}" srcOrd="1" destOrd="0" presId="urn:microsoft.com/office/officeart/2005/8/layout/process1"/>
    <dgm:cxn modelId="{DD0F1549-2A70-4E89-86D9-12288B599D17}" type="presOf" srcId="{7F63495B-E1DD-4AD2-94A2-E86E532CFC36}" destId="{4BACDF9A-8DCC-45C0-976F-1A8C11DB23B7}" srcOrd="0" destOrd="0" presId="urn:microsoft.com/office/officeart/2005/8/layout/process1"/>
    <dgm:cxn modelId="{DDDB70FC-CC1E-4DBF-B115-9118E06BE849}" type="presOf" srcId="{92D52AC9-EA34-475B-8E11-D7558B66CAFC}" destId="{4F8282E8-73A7-4E44-B934-4359F7D10754}" srcOrd="0" destOrd="0" presId="urn:microsoft.com/office/officeart/2005/8/layout/process1"/>
    <dgm:cxn modelId="{712E4A69-20E5-4D6B-A027-B7863B95E288}" type="presOf" srcId="{81E37371-C328-40FD-B9AD-FA75F4663C9B}" destId="{A81FD76F-98FB-43DF-81EC-218E979A961C}" srcOrd="0" destOrd="0" presId="urn:microsoft.com/office/officeart/2005/8/layout/process1"/>
    <dgm:cxn modelId="{33A67EB5-E70C-4AB8-971A-4F22506A9AFB}" type="presOf" srcId="{FF1D812A-46AC-4DAD-9D1D-5E7F7CF594A2}" destId="{B057702A-0CBB-4C50-ACC4-7C2E848623E7}" srcOrd="0" destOrd="0" presId="urn:microsoft.com/office/officeart/2005/8/layout/process1"/>
    <dgm:cxn modelId="{90938482-C634-4086-B39D-8B99134EBE68}" type="presParOf" srcId="{B057702A-0CBB-4C50-ACC4-7C2E848623E7}" destId="{21B9CB86-07E8-4748-B26B-05CC586D5445}" srcOrd="0" destOrd="0" presId="urn:microsoft.com/office/officeart/2005/8/layout/process1"/>
    <dgm:cxn modelId="{1E98E23F-1EA7-4910-B682-A940A3164B9D}" type="presParOf" srcId="{B057702A-0CBB-4C50-ACC4-7C2E848623E7}" destId="{FF98E716-3DA5-4B4A-B765-410C97872A7F}" srcOrd="1" destOrd="0" presId="urn:microsoft.com/office/officeart/2005/8/layout/process1"/>
    <dgm:cxn modelId="{65C8AF65-76F6-4D59-B958-DE8876374F20}" type="presParOf" srcId="{FF98E716-3DA5-4B4A-B765-410C97872A7F}" destId="{22058855-13C9-4F9E-99CA-BF1D24F161FF}" srcOrd="0" destOrd="0" presId="urn:microsoft.com/office/officeart/2005/8/layout/process1"/>
    <dgm:cxn modelId="{F25B2C90-8A65-4C4A-B991-3539A1835AA1}" type="presParOf" srcId="{B057702A-0CBB-4C50-ACC4-7C2E848623E7}" destId="{53D723DB-08EA-4C67-A083-1E84675A5EC9}" srcOrd="2" destOrd="0" presId="urn:microsoft.com/office/officeart/2005/8/layout/process1"/>
    <dgm:cxn modelId="{85B2C485-7E47-4AD9-A707-FDDA2BB2F611}" type="presParOf" srcId="{B057702A-0CBB-4C50-ACC4-7C2E848623E7}" destId="{4F8282E8-73A7-4E44-B934-4359F7D10754}" srcOrd="3" destOrd="0" presId="urn:microsoft.com/office/officeart/2005/8/layout/process1"/>
    <dgm:cxn modelId="{59ED9C12-ACD7-4C74-9A06-09FD9A4C441D}" type="presParOf" srcId="{4F8282E8-73A7-4E44-B934-4359F7D10754}" destId="{465292F9-674A-4E2D-9BEE-9970FE2B31E5}" srcOrd="0" destOrd="0" presId="urn:microsoft.com/office/officeart/2005/8/layout/process1"/>
    <dgm:cxn modelId="{E47AFD1D-DEC6-4EFC-ABB7-830FBB18E36C}" type="presParOf" srcId="{B057702A-0CBB-4C50-ACC4-7C2E848623E7}" destId="{4BACDF9A-8DCC-45C0-976F-1A8C11DB23B7}" srcOrd="4" destOrd="0" presId="urn:microsoft.com/office/officeart/2005/8/layout/process1"/>
    <dgm:cxn modelId="{5A656D0F-855F-492A-8343-E990D2893399}" type="presParOf" srcId="{B057702A-0CBB-4C50-ACC4-7C2E848623E7}" destId="{37D8FB20-EAFA-47CA-A169-B9766F3E1E36}" srcOrd="5" destOrd="0" presId="urn:microsoft.com/office/officeart/2005/8/layout/process1"/>
    <dgm:cxn modelId="{711C8D23-9990-4BC2-B139-2917C763F4F6}" type="presParOf" srcId="{37D8FB20-EAFA-47CA-A169-B9766F3E1E36}" destId="{2509FA75-0014-4BF4-98C1-5D1DB43FCDC2}" srcOrd="0" destOrd="0" presId="urn:microsoft.com/office/officeart/2005/8/layout/process1"/>
    <dgm:cxn modelId="{C743B9C1-97F2-450C-BA46-AEAE4EB6EBBE}" type="presParOf" srcId="{B057702A-0CBB-4C50-ACC4-7C2E848623E7}" destId="{EEE0AE1E-1F08-42AE-8717-E5F14D0FFFB3}" srcOrd="6" destOrd="0" presId="urn:microsoft.com/office/officeart/2005/8/layout/process1"/>
    <dgm:cxn modelId="{6704D373-7369-4094-B4A3-F459B2EDAB4E}" type="presParOf" srcId="{B057702A-0CBB-4C50-ACC4-7C2E848623E7}" destId="{A81FD76F-98FB-43DF-81EC-218E979A961C}" srcOrd="7" destOrd="0" presId="urn:microsoft.com/office/officeart/2005/8/layout/process1"/>
    <dgm:cxn modelId="{BF1E9421-8D0E-4FFA-BD00-359DCAC7AA39}" type="presParOf" srcId="{A81FD76F-98FB-43DF-81EC-218E979A961C}" destId="{1E6F87EC-9E85-4D32-85D8-116AF35F44C1}" srcOrd="0" destOrd="0" presId="urn:microsoft.com/office/officeart/2005/8/layout/process1"/>
    <dgm:cxn modelId="{CD2555E2-D4D5-4490-B723-952D5DE5F491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solidFill>
          <a:srgbClr val="8E0000"/>
        </a:solidFill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F46936E3-57ED-4B44-902B-A7985140E201}" type="presOf" srcId="{92D52AC9-EA34-475B-8E11-D7558B66CAFC}" destId="{4F8282E8-73A7-4E44-B934-4359F7D10754}" srcOrd="0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1C329B3E-986A-4FEC-A64D-8FB4B67E59C4}" type="presOf" srcId="{90EB916C-B489-422B-94D2-5B5CD0BA0924}" destId="{EEE0AE1E-1F08-42AE-8717-E5F14D0FFFB3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AF992789-0DBA-4051-80C4-5E57964695B9}" type="presOf" srcId="{FF1D812A-46AC-4DAD-9D1D-5E7F7CF594A2}" destId="{B057702A-0CBB-4C50-ACC4-7C2E848623E7}" srcOrd="0" destOrd="0" presId="urn:microsoft.com/office/officeart/2005/8/layout/process1"/>
    <dgm:cxn modelId="{6E113AED-45A8-43C5-8E77-B23971A3264B}" type="presOf" srcId="{C2A03412-7A86-46AA-8DFB-C2E3240B296F}" destId="{21B9CB86-07E8-4748-B26B-05CC586D5445}" srcOrd="0" destOrd="0" presId="urn:microsoft.com/office/officeart/2005/8/layout/process1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8DD56E28-3DEA-4CFC-B002-8284582FC073}" type="presOf" srcId="{81E37371-C328-40FD-B9AD-FA75F4663C9B}" destId="{1E6F87EC-9E85-4D32-85D8-116AF35F44C1}" srcOrd="1" destOrd="0" presId="urn:microsoft.com/office/officeart/2005/8/layout/process1"/>
    <dgm:cxn modelId="{8CA221BA-B7EE-4362-9989-99227C3995A1}" type="presOf" srcId="{7F63495B-E1DD-4AD2-94A2-E86E532CFC36}" destId="{4BACDF9A-8DCC-45C0-976F-1A8C11DB23B7}" srcOrd="0" destOrd="0" presId="urn:microsoft.com/office/officeart/2005/8/layout/process1"/>
    <dgm:cxn modelId="{AD581222-4250-41DF-9189-4286AB6AE74D}" type="presOf" srcId="{06178BE7-8D27-41F5-A65A-4D98E9DB63FD}" destId="{FF98E716-3DA5-4B4A-B765-410C97872A7F}" srcOrd="0" destOrd="0" presId="urn:microsoft.com/office/officeart/2005/8/layout/process1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F4B9F3C0-A2F5-413F-AD49-B91F0244DDCA}" type="presOf" srcId="{EB6FC82E-1B19-488C-A632-D75954DA5089}" destId="{53D723DB-08EA-4C67-A083-1E84675A5EC9}" srcOrd="0" destOrd="0" presId="urn:microsoft.com/office/officeart/2005/8/layout/process1"/>
    <dgm:cxn modelId="{6001E730-BA4D-42A1-A105-F64D4CF776F1}" type="presOf" srcId="{20646FCE-705B-44A0-BB1A-2EC7AA2A4E2E}" destId="{2509FA75-0014-4BF4-98C1-5D1DB43FCDC2}" srcOrd="1" destOrd="0" presId="urn:microsoft.com/office/officeart/2005/8/layout/process1"/>
    <dgm:cxn modelId="{C1C26A04-8434-4030-90A5-C53808618D33}" type="presOf" srcId="{92D52AC9-EA34-475B-8E11-D7558B66CAFC}" destId="{465292F9-674A-4E2D-9BEE-9970FE2B31E5}" srcOrd="1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3EEE6DB3-FCE2-42DA-803B-4DC26B6AA1CE}" type="presOf" srcId="{81E37371-C328-40FD-B9AD-FA75F4663C9B}" destId="{A81FD76F-98FB-43DF-81EC-218E979A961C}" srcOrd="0" destOrd="0" presId="urn:microsoft.com/office/officeart/2005/8/layout/process1"/>
    <dgm:cxn modelId="{FB1A4871-F153-4762-997C-42E26D85BF05}" type="presOf" srcId="{D9B25857-6AC9-4C3B-977F-EE83FADD0A54}" destId="{F7F58332-D2C1-477C-B8D2-BAF38984C98D}" srcOrd="0" destOrd="0" presId="urn:microsoft.com/office/officeart/2005/8/layout/process1"/>
    <dgm:cxn modelId="{D31CD7EB-2C10-4F52-ABA8-0CCD6E46F98F}" type="presOf" srcId="{06178BE7-8D27-41F5-A65A-4D98E9DB63FD}" destId="{22058855-13C9-4F9E-99CA-BF1D24F161FF}" srcOrd="1" destOrd="0" presId="urn:microsoft.com/office/officeart/2005/8/layout/process1"/>
    <dgm:cxn modelId="{BEB2DCF1-0EFA-46F4-8D17-DF652328AC27}" type="presOf" srcId="{20646FCE-705B-44A0-BB1A-2EC7AA2A4E2E}" destId="{37D8FB20-EAFA-47CA-A169-B9766F3E1E36}" srcOrd="0" destOrd="0" presId="urn:microsoft.com/office/officeart/2005/8/layout/process1"/>
    <dgm:cxn modelId="{A0EA7CF9-A6F9-444F-B4C2-DF51E1FFDCC9}" type="presParOf" srcId="{B057702A-0CBB-4C50-ACC4-7C2E848623E7}" destId="{21B9CB86-07E8-4748-B26B-05CC586D5445}" srcOrd="0" destOrd="0" presId="urn:microsoft.com/office/officeart/2005/8/layout/process1"/>
    <dgm:cxn modelId="{9B9794A5-3E4B-47D3-85BC-27DB110BE630}" type="presParOf" srcId="{B057702A-0CBB-4C50-ACC4-7C2E848623E7}" destId="{FF98E716-3DA5-4B4A-B765-410C97872A7F}" srcOrd="1" destOrd="0" presId="urn:microsoft.com/office/officeart/2005/8/layout/process1"/>
    <dgm:cxn modelId="{A2EC84D8-30DB-4349-A29D-B1109DB8E0FE}" type="presParOf" srcId="{FF98E716-3DA5-4B4A-B765-410C97872A7F}" destId="{22058855-13C9-4F9E-99CA-BF1D24F161FF}" srcOrd="0" destOrd="0" presId="urn:microsoft.com/office/officeart/2005/8/layout/process1"/>
    <dgm:cxn modelId="{CF49898F-893B-4809-A88D-DF3D43875FE7}" type="presParOf" srcId="{B057702A-0CBB-4C50-ACC4-7C2E848623E7}" destId="{53D723DB-08EA-4C67-A083-1E84675A5EC9}" srcOrd="2" destOrd="0" presId="urn:microsoft.com/office/officeart/2005/8/layout/process1"/>
    <dgm:cxn modelId="{0AFB2A89-B37C-4F85-A3AC-684BBEA66579}" type="presParOf" srcId="{B057702A-0CBB-4C50-ACC4-7C2E848623E7}" destId="{4F8282E8-73A7-4E44-B934-4359F7D10754}" srcOrd="3" destOrd="0" presId="urn:microsoft.com/office/officeart/2005/8/layout/process1"/>
    <dgm:cxn modelId="{C792EA4D-1F82-45CC-AE93-F28E93FE9D02}" type="presParOf" srcId="{4F8282E8-73A7-4E44-B934-4359F7D10754}" destId="{465292F9-674A-4E2D-9BEE-9970FE2B31E5}" srcOrd="0" destOrd="0" presId="urn:microsoft.com/office/officeart/2005/8/layout/process1"/>
    <dgm:cxn modelId="{C2DB8EED-4D04-4FC4-9A53-14BDEB9E54B2}" type="presParOf" srcId="{B057702A-0CBB-4C50-ACC4-7C2E848623E7}" destId="{4BACDF9A-8DCC-45C0-976F-1A8C11DB23B7}" srcOrd="4" destOrd="0" presId="urn:microsoft.com/office/officeart/2005/8/layout/process1"/>
    <dgm:cxn modelId="{AF4A1499-C2E8-40A0-9F1D-D88396733D12}" type="presParOf" srcId="{B057702A-0CBB-4C50-ACC4-7C2E848623E7}" destId="{37D8FB20-EAFA-47CA-A169-B9766F3E1E36}" srcOrd="5" destOrd="0" presId="urn:microsoft.com/office/officeart/2005/8/layout/process1"/>
    <dgm:cxn modelId="{2475A278-2188-488A-9807-9DBAF68B1F7A}" type="presParOf" srcId="{37D8FB20-EAFA-47CA-A169-B9766F3E1E36}" destId="{2509FA75-0014-4BF4-98C1-5D1DB43FCDC2}" srcOrd="0" destOrd="0" presId="urn:microsoft.com/office/officeart/2005/8/layout/process1"/>
    <dgm:cxn modelId="{E1F83271-CF0C-41BF-96D9-A3E82A7F3D74}" type="presParOf" srcId="{B057702A-0CBB-4C50-ACC4-7C2E848623E7}" destId="{EEE0AE1E-1F08-42AE-8717-E5F14D0FFFB3}" srcOrd="6" destOrd="0" presId="urn:microsoft.com/office/officeart/2005/8/layout/process1"/>
    <dgm:cxn modelId="{3D8845C5-FD58-41B3-A980-29B1249CE02F}" type="presParOf" srcId="{B057702A-0CBB-4C50-ACC4-7C2E848623E7}" destId="{A81FD76F-98FB-43DF-81EC-218E979A961C}" srcOrd="7" destOrd="0" presId="urn:microsoft.com/office/officeart/2005/8/layout/process1"/>
    <dgm:cxn modelId="{AEEC446F-3814-46A8-B0D1-A9013DBFA0FA}" type="presParOf" srcId="{A81FD76F-98FB-43DF-81EC-218E979A961C}" destId="{1E6F87EC-9E85-4D32-85D8-116AF35F44C1}" srcOrd="0" destOrd="0" presId="urn:microsoft.com/office/officeart/2005/8/layout/process1"/>
    <dgm:cxn modelId="{632D3D61-5FAD-459F-8E1E-C154BB57EF95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solidFill>
          <a:srgbClr val="8E0000"/>
        </a:solidFill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5B85A646-236D-4749-9316-9E054B25A1F6}" type="presOf" srcId="{FF1D812A-46AC-4DAD-9D1D-5E7F7CF594A2}" destId="{B057702A-0CBB-4C50-ACC4-7C2E848623E7}" srcOrd="0" destOrd="0" presId="urn:microsoft.com/office/officeart/2005/8/layout/process1"/>
    <dgm:cxn modelId="{26097EE6-0DDC-41A3-91DB-CEE56046885C}" type="presOf" srcId="{92D52AC9-EA34-475B-8E11-D7558B66CAFC}" destId="{465292F9-674A-4E2D-9BEE-9970FE2B31E5}" srcOrd="1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6CCD080C-52C9-4B73-BEF9-1BD9345EEC3A}" type="presOf" srcId="{06178BE7-8D27-41F5-A65A-4D98E9DB63FD}" destId="{22058855-13C9-4F9E-99CA-BF1D24F161FF}" srcOrd="1" destOrd="0" presId="urn:microsoft.com/office/officeart/2005/8/layout/process1"/>
    <dgm:cxn modelId="{3F2F6F56-CA84-4361-B3BB-D2E7754C2848}" type="presOf" srcId="{90EB916C-B489-422B-94D2-5B5CD0BA0924}" destId="{EEE0AE1E-1F08-42AE-8717-E5F14D0FFFB3}" srcOrd="0" destOrd="0" presId="urn:microsoft.com/office/officeart/2005/8/layout/process1"/>
    <dgm:cxn modelId="{F3EA92B0-98AA-41F0-A6F3-E29AE156D8A1}" type="presOf" srcId="{20646FCE-705B-44A0-BB1A-2EC7AA2A4E2E}" destId="{37D8FB20-EAFA-47CA-A169-B9766F3E1E36}" srcOrd="0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F877DF06-F67A-40FA-8512-CD8D0C0CB475}" type="presOf" srcId="{81E37371-C328-40FD-B9AD-FA75F4663C9B}" destId="{A81FD76F-98FB-43DF-81EC-218E979A961C}" srcOrd="0" destOrd="0" presId="urn:microsoft.com/office/officeart/2005/8/layout/process1"/>
    <dgm:cxn modelId="{046E30CD-1A65-4A36-BDBC-672D90DA1DC4}" type="presOf" srcId="{C2A03412-7A86-46AA-8DFB-C2E3240B296F}" destId="{21B9CB86-07E8-4748-B26B-05CC586D5445}" srcOrd="0" destOrd="0" presId="urn:microsoft.com/office/officeart/2005/8/layout/process1"/>
    <dgm:cxn modelId="{D44E3BAD-FCB2-4120-8A52-4B0473280875}" type="presOf" srcId="{81E37371-C328-40FD-B9AD-FA75F4663C9B}" destId="{1E6F87EC-9E85-4D32-85D8-116AF35F44C1}" srcOrd="1" destOrd="0" presId="urn:microsoft.com/office/officeart/2005/8/layout/process1"/>
    <dgm:cxn modelId="{7A72531C-E88B-4B93-9677-E0D45B0F3AB1}" type="presOf" srcId="{D9B25857-6AC9-4C3B-977F-EE83FADD0A54}" destId="{F7F58332-D2C1-477C-B8D2-BAF38984C98D}" srcOrd="0" destOrd="0" presId="urn:microsoft.com/office/officeart/2005/8/layout/process1"/>
    <dgm:cxn modelId="{43BEA4F9-85C4-47F8-9863-0FBD95C5A081}" type="presOf" srcId="{06178BE7-8D27-41F5-A65A-4D98E9DB63FD}" destId="{FF98E716-3DA5-4B4A-B765-410C97872A7F}" srcOrd="0" destOrd="0" presId="urn:microsoft.com/office/officeart/2005/8/layout/process1"/>
    <dgm:cxn modelId="{C1DA0C22-C64B-4021-9494-C6575BC1A60E}" type="presOf" srcId="{92D52AC9-EA34-475B-8E11-D7558B66CAFC}" destId="{4F8282E8-73A7-4E44-B934-4359F7D10754}" srcOrd="0" destOrd="0" presId="urn:microsoft.com/office/officeart/2005/8/layout/process1"/>
    <dgm:cxn modelId="{3C20493F-B5C2-4287-87E2-7019F7AF1274}" type="presOf" srcId="{EB6FC82E-1B19-488C-A632-D75954DA5089}" destId="{53D723DB-08EA-4C67-A083-1E84675A5EC9}" srcOrd="0" destOrd="0" presId="urn:microsoft.com/office/officeart/2005/8/layout/process1"/>
    <dgm:cxn modelId="{EDD699D0-D401-43BA-B208-15C2C4942F8B}" type="presOf" srcId="{20646FCE-705B-44A0-BB1A-2EC7AA2A4E2E}" destId="{2509FA75-0014-4BF4-98C1-5D1DB43FCDC2}" srcOrd="1" destOrd="0" presId="urn:microsoft.com/office/officeart/2005/8/layout/process1"/>
    <dgm:cxn modelId="{8C55E29B-D290-4BA9-ADE9-25FC6717EEAB}" type="presOf" srcId="{7F63495B-E1DD-4AD2-94A2-E86E532CFC36}" destId="{4BACDF9A-8DCC-45C0-976F-1A8C11DB23B7}" srcOrd="0" destOrd="0" presId="urn:microsoft.com/office/officeart/2005/8/layout/process1"/>
    <dgm:cxn modelId="{0D97D80C-CFC6-4F45-A1D7-6CB9C30E19EC}" type="presParOf" srcId="{B057702A-0CBB-4C50-ACC4-7C2E848623E7}" destId="{21B9CB86-07E8-4748-B26B-05CC586D5445}" srcOrd="0" destOrd="0" presId="urn:microsoft.com/office/officeart/2005/8/layout/process1"/>
    <dgm:cxn modelId="{547FF523-5FD1-45DE-9791-7252A4810059}" type="presParOf" srcId="{B057702A-0CBB-4C50-ACC4-7C2E848623E7}" destId="{FF98E716-3DA5-4B4A-B765-410C97872A7F}" srcOrd="1" destOrd="0" presId="urn:microsoft.com/office/officeart/2005/8/layout/process1"/>
    <dgm:cxn modelId="{73761C67-D1EA-4E9A-B656-764CB8F3C37A}" type="presParOf" srcId="{FF98E716-3DA5-4B4A-B765-410C97872A7F}" destId="{22058855-13C9-4F9E-99CA-BF1D24F161FF}" srcOrd="0" destOrd="0" presId="urn:microsoft.com/office/officeart/2005/8/layout/process1"/>
    <dgm:cxn modelId="{A56EFCC0-D889-4908-9031-0FAA2CD3017D}" type="presParOf" srcId="{B057702A-0CBB-4C50-ACC4-7C2E848623E7}" destId="{53D723DB-08EA-4C67-A083-1E84675A5EC9}" srcOrd="2" destOrd="0" presId="urn:microsoft.com/office/officeart/2005/8/layout/process1"/>
    <dgm:cxn modelId="{C1FED228-B1FB-4251-848B-C3AAFFBE8C0A}" type="presParOf" srcId="{B057702A-0CBB-4C50-ACC4-7C2E848623E7}" destId="{4F8282E8-73A7-4E44-B934-4359F7D10754}" srcOrd="3" destOrd="0" presId="urn:microsoft.com/office/officeart/2005/8/layout/process1"/>
    <dgm:cxn modelId="{56782C23-5BF4-4ADA-B66A-AE91CE6E0BC3}" type="presParOf" srcId="{4F8282E8-73A7-4E44-B934-4359F7D10754}" destId="{465292F9-674A-4E2D-9BEE-9970FE2B31E5}" srcOrd="0" destOrd="0" presId="urn:microsoft.com/office/officeart/2005/8/layout/process1"/>
    <dgm:cxn modelId="{22DFEA10-B38B-4B1B-B0CE-554CD521B80A}" type="presParOf" srcId="{B057702A-0CBB-4C50-ACC4-7C2E848623E7}" destId="{4BACDF9A-8DCC-45C0-976F-1A8C11DB23B7}" srcOrd="4" destOrd="0" presId="urn:microsoft.com/office/officeart/2005/8/layout/process1"/>
    <dgm:cxn modelId="{5BD52167-E408-4527-A380-E1811B90F98A}" type="presParOf" srcId="{B057702A-0CBB-4C50-ACC4-7C2E848623E7}" destId="{37D8FB20-EAFA-47CA-A169-B9766F3E1E36}" srcOrd="5" destOrd="0" presId="urn:microsoft.com/office/officeart/2005/8/layout/process1"/>
    <dgm:cxn modelId="{0AF7BAD3-B69E-4EB4-A980-B83DB12E277E}" type="presParOf" srcId="{37D8FB20-EAFA-47CA-A169-B9766F3E1E36}" destId="{2509FA75-0014-4BF4-98C1-5D1DB43FCDC2}" srcOrd="0" destOrd="0" presId="urn:microsoft.com/office/officeart/2005/8/layout/process1"/>
    <dgm:cxn modelId="{237BCFB4-CC73-4D60-9E55-399EDC4C4961}" type="presParOf" srcId="{B057702A-0CBB-4C50-ACC4-7C2E848623E7}" destId="{EEE0AE1E-1F08-42AE-8717-E5F14D0FFFB3}" srcOrd="6" destOrd="0" presId="urn:microsoft.com/office/officeart/2005/8/layout/process1"/>
    <dgm:cxn modelId="{3614B826-73A6-406C-9DF1-8C3B3E0640F0}" type="presParOf" srcId="{B057702A-0CBB-4C50-ACC4-7C2E848623E7}" destId="{A81FD76F-98FB-43DF-81EC-218E979A961C}" srcOrd="7" destOrd="0" presId="urn:microsoft.com/office/officeart/2005/8/layout/process1"/>
    <dgm:cxn modelId="{BDCA3855-272B-4E72-9EBF-781E22E49536}" type="presParOf" srcId="{A81FD76F-98FB-43DF-81EC-218E979A961C}" destId="{1E6F87EC-9E85-4D32-85D8-116AF35F44C1}" srcOrd="0" destOrd="0" presId="urn:microsoft.com/office/officeart/2005/8/layout/process1"/>
    <dgm:cxn modelId="{0F2191F4-F324-475B-930E-09827ED6647C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solidFill>
          <a:srgbClr val="8E0000"/>
        </a:solidFill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334653FB-7CBE-4194-8754-943B02C2B4EF}" type="presOf" srcId="{EB6FC82E-1B19-488C-A632-D75954DA5089}" destId="{53D723DB-08EA-4C67-A083-1E84675A5EC9}" srcOrd="0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22806A9A-DE5C-40A7-B532-89762B6B3EE4}" type="presOf" srcId="{90EB916C-B489-422B-94D2-5B5CD0BA0924}" destId="{EEE0AE1E-1F08-42AE-8717-E5F14D0FFFB3}" srcOrd="0" destOrd="0" presId="urn:microsoft.com/office/officeart/2005/8/layout/process1"/>
    <dgm:cxn modelId="{EBFD921F-CB0E-432E-AA65-F40F86AA03AD}" type="presOf" srcId="{81E37371-C328-40FD-B9AD-FA75F4663C9B}" destId="{A81FD76F-98FB-43DF-81EC-218E979A961C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0FF0E651-F3EA-46F3-A6C3-B931CCD2E37A}" type="presOf" srcId="{06178BE7-8D27-41F5-A65A-4D98E9DB63FD}" destId="{22058855-13C9-4F9E-99CA-BF1D24F161FF}" srcOrd="1" destOrd="0" presId="urn:microsoft.com/office/officeart/2005/8/layout/process1"/>
    <dgm:cxn modelId="{23120568-9505-4B55-9C01-54C9568667A8}" type="presOf" srcId="{7F63495B-E1DD-4AD2-94A2-E86E532CFC36}" destId="{4BACDF9A-8DCC-45C0-976F-1A8C11DB23B7}" srcOrd="0" destOrd="0" presId="urn:microsoft.com/office/officeart/2005/8/layout/process1"/>
    <dgm:cxn modelId="{3AE53BC3-C89F-4904-BED4-6D633E376DCB}" type="presOf" srcId="{92D52AC9-EA34-475B-8E11-D7558B66CAFC}" destId="{4F8282E8-73A7-4E44-B934-4359F7D10754}" srcOrd="0" destOrd="0" presId="urn:microsoft.com/office/officeart/2005/8/layout/process1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107ACF2D-5033-495D-B5D9-0CB242A7FAA0}" type="presOf" srcId="{D9B25857-6AC9-4C3B-977F-EE83FADD0A54}" destId="{F7F58332-D2C1-477C-B8D2-BAF38984C98D}" srcOrd="0" destOrd="0" presId="urn:microsoft.com/office/officeart/2005/8/layout/process1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2D43D612-F24B-47B9-BE2A-C642E03EA0FE}" type="presOf" srcId="{C2A03412-7A86-46AA-8DFB-C2E3240B296F}" destId="{21B9CB86-07E8-4748-B26B-05CC586D5445}" srcOrd="0" destOrd="0" presId="urn:microsoft.com/office/officeart/2005/8/layout/process1"/>
    <dgm:cxn modelId="{2DDF8A16-5C97-4890-814A-D0D42C1F5C26}" type="presOf" srcId="{20646FCE-705B-44A0-BB1A-2EC7AA2A4E2E}" destId="{2509FA75-0014-4BF4-98C1-5D1DB43FCDC2}" srcOrd="1" destOrd="0" presId="urn:microsoft.com/office/officeart/2005/8/layout/process1"/>
    <dgm:cxn modelId="{50A3E3E6-F760-4B16-BC5E-4CA5A62133DD}" type="presOf" srcId="{20646FCE-705B-44A0-BB1A-2EC7AA2A4E2E}" destId="{37D8FB20-EAFA-47CA-A169-B9766F3E1E36}" srcOrd="0" destOrd="0" presId="urn:microsoft.com/office/officeart/2005/8/layout/process1"/>
    <dgm:cxn modelId="{ADF27FCF-6157-49B3-9528-CFE6531E8C5A}" type="presOf" srcId="{FF1D812A-46AC-4DAD-9D1D-5E7F7CF594A2}" destId="{B057702A-0CBB-4C50-ACC4-7C2E848623E7}" srcOrd="0" destOrd="0" presId="urn:microsoft.com/office/officeart/2005/8/layout/process1"/>
    <dgm:cxn modelId="{B5270A98-4131-44AA-864B-88B17DB591E5}" type="presOf" srcId="{92D52AC9-EA34-475B-8E11-D7558B66CAFC}" destId="{465292F9-674A-4E2D-9BEE-9970FE2B31E5}" srcOrd="1" destOrd="0" presId="urn:microsoft.com/office/officeart/2005/8/layout/process1"/>
    <dgm:cxn modelId="{22239246-43F5-4591-869D-871B58DEA919}" type="presOf" srcId="{81E37371-C328-40FD-B9AD-FA75F4663C9B}" destId="{1E6F87EC-9E85-4D32-85D8-116AF35F44C1}" srcOrd="1" destOrd="0" presId="urn:microsoft.com/office/officeart/2005/8/layout/process1"/>
    <dgm:cxn modelId="{5AAE37F7-BB45-46BF-A7AE-C9F98B0BA707}" type="presOf" srcId="{06178BE7-8D27-41F5-A65A-4D98E9DB63FD}" destId="{FF98E716-3DA5-4B4A-B765-410C97872A7F}" srcOrd="0" destOrd="0" presId="urn:microsoft.com/office/officeart/2005/8/layout/process1"/>
    <dgm:cxn modelId="{7793CC64-8E4F-4990-8401-7C905296EB88}" type="presParOf" srcId="{B057702A-0CBB-4C50-ACC4-7C2E848623E7}" destId="{21B9CB86-07E8-4748-B26B-05CC586D5445}" srcOrd="0" destOrd="0" presId="urn:microsoft.com/office/officeart/2005/8/layout/process1"/>
    <dgm:cxn modelId="{D4ABA32C-716F-4037-9614-6E7D878D5C7F}" type="presParOf" srcId="{B057702A-0CBB-4C50-ACC4-7C2E848623E7}" destId="{FF98E716-3DA5-4B4A-B765-410C97872A7F}" srcOrd="1" destOrd="0" presId="urn:microsoft.com/office/officeart/2005/8/layout/process1"/>
    <dgm:cxn modelId="{4BF06BDF-A093-4A00-B3FE-5D36AD955B4B}" type="presParOf" srcId="{FF98E716-3DA5-4B4A-B765-410C97872A7F}" destId="{22058855-13C9-4F9E-99CA-BF1D24F161FF}" srcOrd="0" destOrd="0" presId="urn:microsoft.com/office/officeart/2005/8/layout/process1"/>
    <dgm:cxn modelId="{0D230C08-1CBF-4E84-A526-AEBE6230547C}" type="presParOf" srcId="{B057702A-0CBB-4C50-ACC4-7C2E848623E7}" destId="{53D723DB-08EA-4C67-A083-1E84675A5EC9}" srcOrd="2" destOrd="0" presId="urn:microsoft.com/office/officeart/2005/8/layout/process1"/>
    <dgm:cxn modelId="{62186E40-622E-4825-96DE-12A7E603977D}" type="presParOf" srcId="{B057702A-0CBB-4C50-ACC4-7C2E848623E7}" destId="{4F8282E8-73A7-4E44-B934-4359F7D10754}" srcOrd="3" destOrd="0" presId="urn:microsoft.com/office/officeart/2005/8/layout/process1"/>
    <dgm:cxn modelId="{499FD732-DF36-4372-91CF-D3D3F957B8DE}" type="presParOf" srcId="{4F8282E8-73A7-4E44-B934-4359F7D10754}" destId="{465292F9-674A-4E2D-9BEE-9970FE2B31E5}" srcOrd="0" destOrd="0" presId="urn:microsoft.com/office/officeart/2005/8/layout/process1"/>
    <dgm:cxn modelId="{37290D9A-44C4-4300-8600-90D64C8B4F2D}" type="presParOf" srcId="{B057702A-0CBB-4C50-ACC4-7C2E848623E7}" destId="{4BACDF9A-8DCC-45C0-976F-1A8C11DB23B7}" srcOrd="4" destOrd="0" presId="urn:microsoft.com/office/officeart/2005/8/layout/process1"/>
    <dgm:cxn modelId="{BBFDF457-D765-48E0-8EBA-1C66475E2C5F}" type="presParOf" srcId="{B057702A-0CBB-4C50-ACC4-7C2E848623E7}" destId="{37D8FB20-EAFA-47CA-A169-B9766F3E1E36}" srcOrd="5" destOrd="0" presId="urn:microsoft.com/office/officeart/2005/8/layout/process1"/>
    <dgm:cxn modelId="{A7CC18A3-6858-4A02-B614-777D079848B3}" type="presParOf" srcId="{37D8FB20-EAFA-47CA-A169-B9766F3E1E36}" destId="{2509FA75-0014-4BF4-98C1-5D1DB43FCDC2}" srcOrd="0" destOrd="0" presId="urn:microsoft.com/office/officeart/2005/8/layout/process1"/>
    <dgm:cxn modelId="{9BEB816D-42B1-42E1-B67B-FA46500A99E0}" type="presParOf" srcId="{B057702A-0CBB-4C50-ACC4-7C2E848623E7}" destId="{EEE0AE1E-1F08-42AE-8717-E5F14D0FFFB3}" srcOrd="6" destOrd="0" presId="urn:microsoft.com/office/officeart/2005/8/layout/process1"/>
    <dgm:cxn modelId="{E741DA23-9396-4137-A12A-B8E8CD231FFB}" type="presParOf" srcId="{B057702A-0CBB-4C50-ACC4-7C2E848623E7}" destId="{A81FD76F-98FB-43DF-81EC-218E979A961C}" srcOrd="7" destOrd="0" presId="urn:microsoft.com/office/officeart/2005/8/layout/process1"/>
    <dgm:cxn modelId="{34280F77-5906-423A-A5C0-5850E839B5C3}" type="presParOf" srcId="{A81FD76F-98FB-43DF-81EC-218E979A961C}" destId="{1E6F87EC-9E85-4D32-85D8-116AF35F44C1}" srcOrd="0" destOrd="0" presId="urn:microsoft.com/office/officeart/2005/8/layout/process1"/>
    <dgm:cxn modelId="{05AD2EAD-C504-4ABE-ADEF-DDD149899E92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solidFill>
          <a:srgbClr val="8E0000"/>
        </a:solidFill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1915300-9FF2-4FBA-9330-3A884C4FC8DE}" type="presOf" srcId="{90EB916C-B489-422B-94D2-5B5CD0BA0924}" destId="{EEE0AE1E-1F08-42AE-8717-E5F14D0FFFB3}" srcOrd="0" destOrd="0" presId="urn:microsoft.com/office/officeart/2005/8/layout/process1"/>
    <dgm:cxn modelId="{2A0A7211-E523-4F3A-A5A3-11646FCC00AF}" type="presOf" srcId="{92D52AC9-EA34-475B-8E11-D7558B66CAFC}" destId="{465292F9-674A-4E2D-9BEE-9970FE2B31E5}" srcOrd="1" destOrd="0" presId="urn:microsoft.com/office/officeart/2005/8/layout/process1"/>
    <dgm:cxn modelId="{276FF961-9FB1-4D05-98AB-997EFA9F3507}" type="presOf" srcId="{06178BE7-8D27-41F5-A65A-4D98E9DB63FD}" destId="{22058855-13C9-4F9E-99CA-BF1D24F161FF}" srcOrd="1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0AA8C6AA-6A51-4E7D-86B4-E02C3089EB36}" type="presOf" srcId="{C2A03412-7A86-46AA-8DFB-C2E3240B296F}" destId="{21B9CB86-07E8-4748-B26B-05CC586D5445}" srcOrd="0" destOrd="0" presId="urn:microsoft.com/office/officeart/2005/8/layout/process1"/>
    <dgm:cxn modelId="{79BB282B-A3F7-4057-B2B5-8104D91ECA4E}" type="presOf" srcId="{81E37371-C328-40FD-B9AD-FA75F4663C9B}" destId="{1E6F87EC-9E85-4D32-85D8-116AF35F44C1}" srcOrd="1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30097792-414B-45AB-8F97-E24FCCD2EE8C}" type="presOf" srcId="{7F63495B-E1DD-4AD2-94A2-E86E532CFC36}" destId="{4BACDF9A-8DCC-45C0-976F-1A8C11DB23B7}" srcOrd="0" destOrd="0" presId="urn:microsoft.com/office/officeart/2005/8/layout/process1"/>
    <dgm:cxn modelId="{C690EA47-D34B-40C0-99A1-D344C7860A1D}" type="presOf" srcId="{20646FCE-705B-44A0-BB1A-2EC7AA2A4E2E}" destId="{37D8FB20-EAFA-47CA-A169-B9766F3E1E36}" srcOrd="0" destOrd="0" presId="urn:microsoft.com/office/officeart/2005/8/layout/process1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E8390D20-8DE8-40EE-87CB-32C1E280396A}" type="presOf" srcId="{EB6FC82E-1B19-488C-A632-D75954DA5089}" destId="{53D723DB-08EA-4C67-A083-1E84675A5EC9}" srcOrd="0" destOrd="0" presId="urn:microsoft.com/office/officeart/2005/8/layout/process1"/>
    <dgm:cxn modelId="{6001946C-4E4F-4E49-ADB2-B5AD43A6182E}" type="presOf" srcId="{06178BE7-8D27-41F5-A65A-4D98E9DB63FD}" destId="{FF98E716-3DA5-4B4A-B765-410C97872A7F}" srcOrd="0" destOrd="0" presId="urn:microsoft.com/office/officeart/2005/8/layout/process1"/>
    <dgm:cxn modelId="{DDAFB110-2E9D-49BE-A4AC-313707CD17FF}" type="presOf" srcId="{92D52AC9-EA34-475B-8E11-D7558B66CAFC}" destId="{4F8282E8-73A7-4E44-B934-4359F7D10754}" srcOrd="0" destOrd="0" presId="urn:microsoft.com/office/officeart/2005/8/layout/process1"/>
    <dgm:cxn modelId="{2CEEFC67-BA84-4D62-9790-771F6E743E45}" type="presOf" srcId="{81E37371-C328-40FD-B9AD-FA75F4663C9B}" destId="{A81FD76F-98FB-43DF-81EC-218E979A961C}" srcOrd="0" destOrd="0" presId="urn:microsoft.com/office/officeart/2005/8/layout/process1"/>
    <dgm:cxn modelId="{51585E67-6145-4154-ADB7-10774389F045}" type="presOf" srcId="{20646FCE-705B-44A0-BB1A-2EC7AA2A4E2E}" destId="{2509FA75-0014-4BF4-98C1-5D1DB43FCDC2}" srcOrd="1" destOrd="0" presId="urn:microsoft.com/office/officeart/2005/8/layout/process1"/>
    <dgm:cxn modelId="{607F8D04-0927-4F4B-922F-F6299FE6356C}" type="presOf" srcId="{D9B25857-6AC9-4C3B-977F-EE83FADD0A54}" destId="{F7F58332-D2C1-477C-B8D2-BAF38984C98D}" srcOrd="0" destOrd="0" presId="urn:microsoft.com/office/officeart/2005/8/layout/process1"/>
    <dgm:cxn modelId="{AEC76F17-6CE4-4DBF-AB1C-C5F923FEADA2}" type="presOf" srcId="{FF1D812A-46AC-4DAD-9D1D-5E7F7CF594A2}" destId="{B057702A-0CBB-4C50-ACC4-7C2E848623E7}" srcOrd="0" destOrd="0" presId="urn:microsoft.com/office/officeart/2005/8/layout/process1"/>
    <dgm:cxn modelId="{0CB7A301-2F3B-4E27-B1AC-1E17D33D1285}" type="presParOf" srcId="{B057702A-0CBB-4C50-ACC4-7C2E848623E7}" destId="{21B9CB86-07E8-4748-B26B-05CC586D5445}" srcOrd="0" destOrd="0" presId="urn:microsoft.com/office/officeart/2005/8/layout/process1"/>
    <dgm:cxn modelId="{A898CAAB-66E1-43FB-9B30-29E9B1A84EEC}" type="presParOf" srcId="{B057702A-0CBB-4C50-ACC4-7C2E848623E7}" destId="{FF98E716-3DA5-4B4A-B765-410C97872A7F}" srcOrd="1" destOrd="0" presId="urn:microsoft.com/office/officeart/2005/8/layout/process1"/>
    <dgm:cxn modelId="{7FB74C92-159A-4076-8131-106506B95A65}" type="presParOf" srcId="{FF98E716-3DA5-4B4A-B765-410C97872A7F}" destId="{22058855-13C9-4F9E-99CA-BF1D24F161FF}" srcOrd="0" destOrd="0" presId="urn:microsoft.com/office/officeart/2005/8/layout/process1"/>
    <dgm:cxn modelId="{3CAACA93-D5B0-4E9D-958F-544058902263}" type="presParOf" srcId="{B057702A-0CBB-4C50-ACC4-7C2E848623E7}" destId="{53D723DB-08EA-4C67-A083-1E84675A5EC9}" srcOrd="2" destOrd="0" presId="urn:microsoft.com/office/officeart/2005/8/layout/process1"/>
    <dgm:cxn modelId="{7395CACB-1B13-40FA-85A1-E919912BCA82}" type="presParOf" srcId="{B057702A-0CBB-4C50-ACC4-7C2E848623E7}" destId="{4F8282E8-73A7-4E44-B934-4359F7D10754}" srcOrd="3" destOrd="0" presId="urn:microsoft.com/office/officeart/2005/8/layout/process1"/>
    <dgm:cxn modelId="{EC43B812-AC52-4560-9F2C-E949621A6ACE}" type="presParOf" srcId="{4F8282E8-73A7-4E44-B934-4359F7D10754}" destId="{465292F9-674A-4E2D-9BEE-9970FE2B31E5}" srcOrd="0" destOrd="0" presId="urn:microsoft.com/office/officeart/2005/8/layout/process1"/>
    <dgm:cxn modelId="{AB966C43-4762-4518-B74A-AEE623AE3BA0}" type="presParOf" srcId="{B057702A-0CBB-4C50-ACC4-7C2E848623E7}" destId="{4BACDF9A-8DCC-45C0-976F-1A8C11DB23B7}" srcOrd="4" destOrd="0" presId="urn:microsoft.com/office/officeart/2005/8/layout/process1"/>
    <dgm:cxn modelId="{32D25949-B6C9-4DB1-B3FB-2D69D6CBEB66}" type="presParOf" srcId="{B057702A-0CBB-4C50-ACC4-7C2E848623E7}" destId="{37D8FB20-EAFA-47CA-A169-B9766F3E1E36}" srcOrd="5" destOrd="0" presId="urn:microsoft.com/office/officeart/2005/8/layout/process1"/>
    <dgm:cxn modelId="{BBBEE7F6-25FB-408B-AB82-1D8461368431}" type="presParOf" srcId="{37D8FB20-EAFA-47CA-A169-B9766F3E1E36}" destId="{2509FA75-0014-4BF4-98C1-5D1DB43FCDC2}" srcOrd="0" destOrd="0" presId="urn:microsoft.com/office/officeart/2005/8/layout/process1"/>
    <dgm:cxn modelId="{634158CE-8590-4805-BB3A-8940D32862AD}" type="presParOf" srcId="{B057702A-0CBB-4C50-ACC4-7C2E848623E7}" destId="{EEE0AE1E-1F08-42AE-8717-E5F14D0FFFB3}" srcOrd="6" destOrd="0" presId="urn:microsoft.com/office/officeart/2005/8/layout/process1"/>
    <dgm:cxn modelId="{90E35C86-F94B-4DD1-A0EB-A57E3698CB28}" type="presParOf" srcId="{B057702A-0CBB-4C50-ACC4-7C2E848623E7}" destId="{A81FD76F-98FB-43DF-81EC-218E979A961C}" srcOrd="7" destOrd="0" presId="urn:microsoft.com/office/officeart/2005/8/layout/process1"/>
    <dgm:cxn modelId="{5D39910F-9DCA-4C63-A8FD-BCD42930A881}" type="presParOf" srcId="{A81FD76F-98FB-43DF-81EC-218E979A961C}" destId="{1E6F87EC-9E85-4D32-85D8-116AF35F44C1}" srcOrd="0" destOrd="0" presId="urn:microsoft.com/office/officeart/2005/8/layout/process1"/>
    <dgm:cxn modelId="{6C936CF6-2181-4D9F-9DF6-AEE9FB0EC26A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solidFill>
          <a:srgbClr val="8E0000"/>
        </a:solidFill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A55F4158-E96A-4454-A12C-3C3C30E74677}" type="presOf" srcId="{81E37371-C328-40FD-B9AD-FA75F4663C9B}" destId="{A81FD76F-98FB-43DF-81EC-218E979A961C}" srcOrd="0" destOrd="0" presId="urn:microsoft.com/office/officeart/2005/8/layout/process1"/>
    <dgm:cxn modelId="{130D06E4-6EA9-4066-BCFB-DBE89A9BF12C}" type="presOf" srcId="{7F63495B-E1DD-4AD2-94A2-E86E532CFC36}" destId="{4BACDF9A-8DCC-45C0-976F-1A8C11DB23B7}" srcOrd="0" destOrd="0" presId="urn:microsoft.com/office/officeart/2005/8/layout/process1"/>
    <dgm:cxn modelId="{311A6FE7-B822-49A3-985C-3C44B52A68AA}" type="presOf" srcId="{06178BE7-8D27-41F5-A65A-4D98E9DB63FD}" destId="{22058855-13C9-4F9E-99CA-BF1D24F161FF}" srcOrd="1" destOrd="0" presId="urn:microsoft.com/office/officeart/2005/8/layout/process1"/>
    <dgm:cxn modelId="{B14F7A99-91C7-4197-BF46-8BB13675240E}" type="presOf" srcId="{92D52AC9-EA34-475B-8E11-D7558B66CAFC}" destId="{4F8282E8-73A7-4E44-B934-4359F7D10754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D0EAD167-BF20-4234-9C5D-2CDA1D708032}" type="presOf" srcId="{20646FCE-705B-44A0-BB1A-2EC7AA2A4E2E}" destId="{2509FA75-0014-4BF4-98C1-5D1DB43FCDC2}" srcOrd="1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7786B1D5-5906-4C90-A6FC-1C116121ED70}" type="presOf" srcId="{06178BE7-8D27-41F5-A65A-4D98E9DB63FD}" destId="{FF98E716-3DA5-4B4A-B765-410C97872A7F}" srcOrd="0" destOrd="0" presId="urn:microsoft.com/office/officeart/2005/8/layout/process1"/>
    <dgm:cxn modelId="{0BA68BE5-42BD-468D-B036-FC15650A53D8}" type="presOf" srcId="{FF1D812A-46AC-4DAD-9D1D-5E7F7CF594A2}" destId="{B057702A-0CBB-4C50-ACC4-7C2E848623E7}" srcOrd="0" destOrd="0" presId="urn:microsoft.com/office/officeart/2005/8/layout/process1"/>
    <dgm:cxn modelId="{661F5639-5446-43DB-BD72-3DE79F5B13F5}" type="presOf" srcId="{90EB916C-B489-422B-94D2-5B5CD0BA0924}" destId="{EEE0AE1E-1F08-42AE-8717-E5F14D0FFFB3}" srcOrd="0" destOrd="0" presId="urn:microsoft.com/office/officeart/2005/8/layout/process1"/>
    <dgm:cxn modelId="{E6D9569B-EDED-40E4-B61C-D8F07EEA0BCC}" type="presOf" srcId="{92D52AC9-EA34-475B-8E11-D7558B66CAFC}" destId="{465292F9-674A-4E2D-9BEE-9970FE2B31E5}" srcOrd="1" destOrd="0" presId="urn:microsoft.com/office/officeart/2005/8/layout/process1"/>
    <dgm:cxn modelId="{1D6155AD-267D-43C7-B2E3-BD752CC08395}" type="presOf" srcId="{D9B25857-6AC9-4C3B-977F-EE83FADD0A54}" destId="{F7F58332-D2C1-477C-B8D2-BAF38984C98D}" srcOrd="0" destOrd="0" presId="urn:microsoft.com/office/officeart/2005/8/layout/process1"/>
    <dgm:cxn modelId="{CFA4C5A6-29FF-4D59-B890-E57BCA39A4F5}" type="presOf" srcId="{20646FCE-705B-44A0-BB1A-2EC7AA2A4E2E}" destId="{37D8FB20-EAFA-47CA-A169-B9766F3E1E36}" srcOrd="0" destOrd="0" presId="urn:microsoft.com/office/officeart/2005/8/layout/process1"/>
    <dgm:cxn modelId="{BAD56277-A5A1-4B48-9C94-A054BD0DBF3E}" type="presOf" srcId="{C2A03412-7A86-46AA-8DFB-C2E3240B296F}" destId="{21B9CB86-07E8-4748-B26B-05CC586D5445}" srcOrd="0" destOrd="0" presId="urn:microsoft.com/office/officeart/2005/8/layout/process1"/>
    <dgm:cxn modelId="{5160F6AC-BFFB-4B3F-A4A1-C9C7E072B8DD}" type="presOf" srcId="{EB6FC82E-1B19-488C-A632-D75954DA5089}" destId="{53D723DB-08EA-4C67-A083-1E84675A5EC9}" srcOrd="0" destOrd="0" presId="urn:microsoft.com/office/officeart/2005/8/layout/process1"/>
    <dgm:cxn modelId="{B71B6D04-0350-43C3-A296-E15F807BA7D6}" type="presOf" srcId="{81E37371-C328-40FD-B9AD-FA75F4663C9B}" destId="{1E6F87EC-9E85-4D32-85D8-116AF35F44C1}" srcOrd="1" destOrd="0" presId="urn:microsoft.com/office/officeart/2005/8/layout/process1"/>
    <dgm:cxn modelId="{F57CAE53-2AD8-4FFC-8698-87204146DDBF}" type="presParOf" srcId="{B057702A-0CBB-4C50-ACC4-7C2E848623E7}" destId="{21B9CB86-07E8-4748-B26B-05CC586D5445}" srcOrd="0" destOrd="0" presId="urn:microsoft.com/office/officeart/2005/8/layout/process1"/>
    <dgm:cxn modelId="{43ABCE76-F43F-4F85-9363-DB920042D96F}" type="presParOf" srcId="{B057702A-0CBB-4C50-ACC4-7C2E848623E7}" destId="{FF98E716-3DA5-4B4A-B765-410C97872A7F}" srcOrd="1" destOrd="0" presId="urn:microsoft.com/office/officeart/2005/8/layout/process1"/>
    <dgm:cxn modelId="{A01FC01B-5515-45B2-8B6C-98F602D817AF}" type="presParOf" srcId="{FF98E716-3DA5-4B4A-B765-410C97872A7F}" destId="{22058855-13C9-4F9E-99CA-BF1D24F161FF}" srcOrd="0" destOrd="0" presId="urn:microsoft.com/office/officeart/2005/8/layout/process1"/>
    <dgm:cxn modelId="{0F8885F4-E3A4-4802-A5E9-74AF6F42F6FF}" type="presParOf" srcId="{B057702A-0CBB-4C50-ACC4-7C2E848623E7}" destId="{53D723DB-08EA-4C67-A083-1E84675A5EC9}" srcOrd="2" destOrd="0" presId="urn:microsoft.com/office/officeart/2005/8/layout/process1"/>
    <dgm:cxn modelId="{F1CB27C8-125A-4741-AD41-256F8E1C7D4B}" type="presParOf" srcId="{B057702A-0CBB-4C50-ACC4-7C2E848623E7}" destId="{4F8282E8-73A7-4E44-B934-4359F7D10754}" srcOrd="3" destOrd="0" presId="urn:microsoft.com/office/officeart/2005/8/layout/process1"/>
    <dgm:cxn modelId="{0A56CA15-553C-458C-95DB-3CAD8FC1D474}" type="presParOf" srcId="{4F8282E8-73A7-4E44-B934-4359F7D10754}" destId="{465292F9-674A-4E2D-9BEE-9970FE2B31E5}" srcOrd="0" destOrd="0" presId="urn:microsoft.com/office/officeart/2005/8/layout/process1"/>
    <dgm:cxn modelId="{B281A386-BC32-4FB2-BBE4-0355F2D8EAC5}" type="presParOf" srcId="{B057702A-0CBB-4C50-ACC4-7C2E848623E7}" destId="{4BACDF9A-8DCC-45C0-976F-1A8C11DB23B7}" srcOrd="4" destOrd="0" presId="urn:microsoft.com/office/officeart/2005/8/layout/process1"/>
    <dgm:cxn modelId="{7D917C17-99C9-49A9-B849-16E553ABC147}" type="presParOf" srcId="{B057702A-0CBB-4C50-ACC4-7C2E848623E7}" destId="{37D8FB20-EAFA-47CA-A169-B9766F3E1E36}" srcOrd="5" destOrd="0" presId="urn:microsoft.com/office/officeart/2005/8/layout/process1"/>
    <dgm:cxn modelId="{FE174401-2905-4416-B0C7-6761DD358558}" type="presParOf" srcId="{37D8FB20-EAFA-47CA-A169-B9766F3E1E36}" destId="{2509FA75-0014-4BF4-98C1-5D1DB43FCDC2}" srcOrd="0" destOrd="0" presId="urn:microsoft.com/office/officeart/2005/8/layout/process1"/>
    <dgm:cxn modelId="{25853A84-86F2-4E7D-B29F-6EFDDB9BC7CC}" type="presParOf" srcId="{B057702A-0CBB-4C50-ACC4-7C2E848623E7}" destId="{EEE0AE1E-1F08-42AE-8717-E5F14D0FFFB3}" srcOrd="6" destOrd="0" presId="urn:microsoft.com/office/officeart/2005/8/layout/process1"/>
    <dgm:cxn modelId="{91B2248E-EAFD-4A84-B6EE-DA3BC7F28634}" type="presParOf" srcId="{B057702A-0CBB-4C50-ACC4-7C2E848623E7}" destId="{A81FD76F-98FB-43DF-81EC-218E979A961C}" srcOrd="7" destOrd="0" presId="urn:microsoft.com/office/officeart/2005/8/layout/process1"/>
    <dgm:cxn modelId="{EB2C3DE1-1F35-482F-97EB-5BD158B060A2}" type="presParOf" srcId="{A81FD76F-98FB-43DF-81EC-218E979A961C}" destId="{1E6F87EC-9E85-4D32-85D8-116AF35F44C1}" srcOrd="0" destOrd="0" presId="urn:microsoft.com/office/officeart/2005/8/layout/process1"/>
    <dgm:cxn modelId="{C8B1C8B9-7949-4A2D-9D08-4D6BD76F206F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solidFill>
          <a:srgbClr val="8E0000"/>
        </a:solidFill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D650222D-5C69-493A-A712-A3B0E7D96B7A}" type="presOf" srcId="{81E37371-C328-40FD-B9AD-FA75F4663C9B}" destId="{A81FD76F-98FB-43DF-81EC-218E979A961C}" srcOrd="0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8DAB8420-93EC-4EC8-BD82-B164F91E707A}" type="presOf" srcId="{81E37371-C328-40FD-B9AD-FA75F4663C9B}" destId="{1E6F87EC-9E85-4D32-85D8-116AF35F44C1}" srcOrd="1" destOrd="0" presId="urn:microsoft.com/office/officeart/2005/8/layout/process1"/>
    <dgm:cxn modelId="{C9FEFB78-C17D-4214-8213-0D60D79036B8}" type="presOf" srcId="{FF1D812A-46AC-4DAD-9D1D-5E7F7CF594A2}" destId="{B057702A-0CBB-4C50-ACC4-7C2E848623E7}" srcOrd="0" destOrd="0" presId="urn:microsoft.com/office/officeart/2005/8/layout/process1"/>
    <dgm:cxn modelId="{82CDA6A0-84E6-4D74-BAAD-05963A357621}" type="presOf" srcId="{C2A03412-7A86-46AA-8DFB-C2E3240B296F}" destId="{21B9CB86-07E8-4748-B26B-05CC586D5445}" srcOrd="0" destOrd="0" presId="urn:microsoft.com/office/officeart/2005/8/layout/process1"/>
    <dgm:cxn modelId="{4F237043-0EED-45E2-9F4A-952A2D8CF26A}" type="presOf" srcId="{D9B25857-6AC9-4C3B-977F-EE83FADD0A54}" destId="{F7F58332-D2C1-477C-B8D2-BAF38984C98D}" srcOrd="0" destOrd="0" presId="urn:microsoft.com/office/officeart/2005/8/layout/process1"/>
    <dgm:cxn modelId="{11A0A4D8-AA32-458B-9A4F-3044E1C24046}" type="presOf" srcId="{EB6FC82E-1B19-488C-A632-D75954DA5089}" destId="{53D723DB-08EA-4C67-A083-1E84675A5EC9}" srcOrd="0" destOrd="0" presId="urn:microsoft.com/office/officeart/2005/8/layout/process1"/>
    <dgm:cxn modelId="{FB876681-478B-4B86-93AD-2C594666BBFF}" type="presOf" srcId="{90EB916C-B489-422B-94D2-5B5CD0BA0924}" destId="{EEE0AE1E-1F08-42AE-8717-E5F14D0FFFB3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1F4A9FCB-DF1F-45FF-9A91-D1E4C19E9EEC}" type="presOf" srcId="{7F63495B-E1DD-4AD2-94A2-E86E532CFC36}" destId="{4BACDF9A-8DCC-45C0-976F-1A8C11DB23B7}" srcOrd="0" destOrd="0" presId="urn:microsoft.com/office/officeart/2005/8/layout/process1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9D3772D2-3BAC-4A3D-B3CC-CA8642FDD288}" type="presOf" srcId="{92D52AC9-EA34-475B-8E11-D7558B66CAFC}" destId="{4F8282E8-73A7-4E44-B934-4359F7D10754}" srcOrd="0" destOrd="0" presId="urn:microsoft.com/office/officeart/2005/8/layout/process1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D8F425A2-12B3-43B1-A7C6-7D31638560BA}" type="presOf" srcId="{92D52AC9-EA34-475B-8E11-D7558B66CAFC}" destId="{465292F9-674A-4E2D-9BEE-9970FE2B31E5}" srcOrd="1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23199119-B2B3-4798-8B5C-0BE481740412}" type="presOf" srcId="{20646FCE-705B-44A0-BB1A-2EC7AA2A4E2E}" destId="{37D8FB20-EAFA-47CA-A169-B9766F3E1E36}" srcOrd="0" destOrd="0" presId="urn:microsoft.com/office/officeart/2005/8/layout/process1"/>
    <dgm:cxn modelId="{A539FFCE-77F4-484D-8373-5783B2DBE249}" type="presOf" srcId="{06178BE7-8D27-41F5-A65A-4D98E9DB63FD}" destId="{FF98E716-3DA5-4B4A-B765-410C97872A7F}" srcOrd="0" destOrd="0" presId="urn:microsoft.com/office/officeart/2005/8/layout/process1"/>
    <dgm:cxn modelId="{C025C514-1CB1-4B5A-B442-B2E8443EE148}" type="presOf" srcId="{20646FCE-705B-44A0-BB1A-2EC7AA2A4E2E}" destId="{2509FA75-0014-4BF4-98C1-5D1DB43FCDC2}" srcOrd="1" destOrd="0" presId="urn:microsoft.com/office/officeart/2005/8/layout/process1"/>
    <dgm:cxn modelId="{2FA4D7CC-C114-4A2E-96C3-6DDBD5073F3A}" type="presOf" srcId="{06178BE7-8D27-41F5-A65A-4D98E9DB63FD}" destId="{22058855-13C9-4F9E-99CA-BF1D24F161FF}" srcOrd="1" destOrd="0" presId="urn:microsoft.com/office/officeart/2005/8/layout/process1"/>
    <dgm:cxn modelId="{A1A08734-89AF-4E2E-90D2-D7711D711A7A}" type="presParOf" srcId="{B057702A-0CBB-4C50-ACC4-7C2E848623E7}" destId="{21B9CB86-07E8-4748-B26B-05CC586D5445}" srcOrd="0" destOrd="0" presId="urn:microsoft.com/office/officeart/2005/8/layout/process1"/>
    <dgm:cxn modelId="{980C4332-4457-4B1D-8B9F-65933851BFE6}" type="presParOf" srcId="{B057702A-0CBB-4C50-ACC4-7C2E848623E7}" destId="{FF98E716-3DA5-4B4A-B765-410C97872A7F}" srcOrd="1" destOrd="0" presId="urn:microsoft.com/office/officeart/2005/8/layout/process1"/>
    <dgm:cxn modelId="{70667EE5-E862-4CE9-BBF8-FD95CE7F5790}" type="presParOf" srcId="{FF98E716-3DA5-4B4A-B765-410C97872A7F}" destId="{22058855-13C9-4F9E-99CA-BF1D24F161FF}" srcOrd="0" destOrd="0" presId="urn:microsoft.com/office/officeart/2005/8/layout/process1"/>
    <dgm:cxn modelId="{9EC846AA-F884-40ED-A623-A0777A007E8F}" type="presParOf" srcId="{B057702A-0CBB-4C50-ACC4-7C2E848623E7}" destId="{53D723DB-08EA-4C67-A083-1E84675A5EC9}" srcOrd="2" destOrd="0" presId="urn:microsoft.com/office/officeart/2005/8/layout/process1"/>
    <dgm:cxn modelId="{1FB54230-8758-47A0-A8F6-F609234DA604}" type="presParOf" srcId="{B057702A-0CBB-4C50-ACC4-7C2E848623E7}" destId="{4F8282E8-73A7-4E44-B934-4359F7D10754}" srcOrd="3" destOrd="0" presId="urn:microsoft.com/office/officeart/2005/8/layout/process1"/>
    <dgm:cxn modelId="{1E14B607-5613-43BA-A6C0-EE4348FEC8FF}" type="presParOf" srcId="{4F8282E8-73A7-4E44-B934-4359F7D10754}" destId="{465292F9-674A-4E2D-9BEE-9970FE2B31E5}" srcOrd="0" destOrd="0" presId="urn:microsoft.com/office/officeart/2005/8/layout/process1"/>
    <dgm:cxn modelId="{564A7EF3-5966-4CF7-BFEF-98275B08385E}" type="presParOf" srcId="{B057702A-0CBB-4C50-ACC4-7C2E848623E7}" destId="{4BACDF9A-8DCC-45C0-976F-1A8C11DB23B7}" srcOrd="4" destOrd="0" presId="urn:microsoft.com/office/officeart/2005/8/layout/process1"/>
    <dgm:cxn modelId="{7E13F48B-419D-4310-8553-11E03BE325D3}" type="presParOf" srcId="{B057702A-0CBB-4C50-ACC4-7C2E848623E7}" destId="{37D8FB20-EAFA-47CA-A169-B9766F3E1E36}" srcOrd="5" destOrd="0" presId="urn:microsoft.com/office/officeart/2005/8/layout/process1"/>
    <dgm:cxn modelId="{FD623208-2DDA-43A1-98D1-B6DF4E53AD28}" type="presParOf" srcId="{37D8FB20-EAFA-47CA-A169-B9766F3E1E36}" destId="{2509FA75-0014-4BF4-98C1-5D1DB43FCDC2}" srcOrd="0" destOrd="0" presId="urn:microsoft.com/office/officeart/2005/8/layout/process1"/>
    <dgm:cxn modelId="{1EB81453-351B-4576-A33A-1FB8DB65F4B7}" type="presParOf" srcId="{B057702A-0CBB-4C50-ACC4-7C2E848623E7}" destId="{EEE0AE1E-1F08-42AE-8717-E5F14D0FFFB3}" srcOrd="6" destOrd="0" presId="urn:microsoft.com/office/officeart/2005/8/layout/process1"/>
    <dgm:cxn modelId="{58F3B351-0F5B-482B-9EA3-BC292614A047}" type="presParOf" srcId="{B057702A-0CBB-4C50-ACC4-7C2E848623E7}" destId="{A81FD76F-98FB-43DF-81EC-218E979A961C}" srcOrd="7" destOrd="0" presId="urn:microsoft.com/office/officeart/2005/8/layout/process1"/>
    <dgm:cxn modelId="{CBBC8EDC-053D-4A87-B2C0-EC889BD28D27}" type="presParOf" srcId="{A81FD76F-98FB-43DF-81EC-218E979A961C}" destId="{1E6F87EC-9E85-4D32-85D8-116AF35F44C1}" srcOrd="0" destOrd="0" presId="urn:microsoft.com/office/officeart/2005/8/layout/process1"/>
    <dgm:cxn modelId="{8755FC48-085A-4691-813C-7501443F03C8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solidFill>
          <a:srgbClr val="8E0000"/>
        </a:solidFill>
        <a:ln>
          <a:solidFill>
            <a:srgbClr val="8E0000"/>
          </a:solidFill>
        </a:ln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88CCDF29-8D64-4883-961F-4881F343A6C6}" type="presOf" srcId="{20646FCE-705B-44A0-BB1A-2EC7AA2A4E2E}" destId="{37D8FB20-EAFA-47CA-A169-B9766F3E1E36}" srcOrd="0" destOrd="0" presId="urn:microsoft.com/office/officeart/2005/8/layout/process1"/>
    <dgm:cxn modelId="{710E97F5-4ADB-4552-8463-16210D13F39A}" type="presOf" srcId="{06178BE7-8D27-41F5-A65A-4D98E9DB63FD}" destId="{FF98E716-3DA5-4B4A-B765-410C97872A7F}" srcOrd="0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521FB10D-081B-4500-B2F5-73E0D62AF577}" type="presOf" srcId="{C2A03412-7A86-46AA-8DFB-C2E3240B296F}" destId="{21B9CB86-07E8-4748-B26B-05CC586D5445}" srcOrd="0" destOrd="0" presId="urn:microsoft.com/office/officeart/2005/8/layout/process1"/>
    <dgm:cxn modelId="{1423FE29-50AF-4F2C-BBD9-F0213C8641C0}" type="presOf" srcId="{81E37371-C328-40FD-B9AD-FA75F4663C9B}" destId="{1E6F87EC-9E85-4D32-85D8-116AF35F44C1}" srcOrd="1" destOrd="0" presId="urn:microsoft.com/office/officeart/2005/8/layout/process1"/>
    <dgm:cxn modelId="{10D9093D-1279-4E67-A56E-2FC0B8ED6BCF}" type="presOf" srcId="{92D52AC9-EA34-475B-8E11-D7558B66CAFC}" destId="{465292F9-674A-4E2D-9BEE-9970FE2B31E5}" srcOrd="1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48C35BE3-7883-445E-9C90-4828AF892942}" type="presOf" srcId="{81E37371-C328-40FD-B9AD-FA75F4663C9B}" destId="{A81FD76F-98FB-43DF-81EC-218E979A961C}" srcOrd="0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00FBE566-B20E-4939-817A-416EA80246E6}" type="presOf" srcId="{FF1D812A-46AC-4DAD-9D1D-5E7F7CF594A2}" destId="{B057702A-0CBB-4C50-ACC4-7C2E848623E7}" srcOrd="0" destOrd="0" presId="urn:microsoft.com/office/officeart/2005/8/layout/process1"/>
    <dgm:cxn modelId="{2852539A-871F-4763-AFA3-94319E54DB7F}" type="presOf" srcId="{D9B25857-6AC9-4C3B-977F-EE83FADD0A54}" destId="{F7F58332-D2C1-477C-B8D2-BAF38984C98D}" srcOrd="0" destOrd="0" presId="urn:microsoft.com/office/officeart/2005/8/layout/process1"/>
    <dgm:cxn modelId="{0B4E7703-EDC8-4DFD-8341-B5EA1EE8532A}" type="presOf" srcId="{92D52AC9-EA34-475B-8E11-D7558B66CAFC}" destId="{4F8282E8-73A7-4E44-B934-4359F7D10754}" srcOrd="0" destOrd="0" presId="urn:microsoft.com/office/officeart/2005/8/layout/process1"/>
    <dgm:cxn modelId="{D8244E3E-B30C-4AAB-9BDD-B9AE405C7880}" type="presOf" srcId="{06178BE7-8D27-41F5-A65A-4D98E9DB63FD}" destId="{22058855-13C9-4F9E-99CA-BF1D24F161FF}" srcOrd="1" destOrd="0" presId="urn:microsoft.com/office/officeart/2005/8/layout/process1"/>
    <dgm:cxn modelId="{3D98B6EE-E92B-4AB3-AC11-966DDA9DD713}" type="presOf" srcId="{20646FCE-705B-44A0-BB1A-2EC7AA2A4E2E}" destId="{2509FA75-0014-4BF4-98C1-5D1DB43FCDC2}" srcOrd="1" destOrd="0" presId="urn:microsoft.com/office/officeart/2005/8/layout/process1"/>
    <dgm:cxn modelId="{53D907E4-7DB6-4065-AAFF-7D5A9D7ADC65}" type="presOf" srcId="{90EB916C-B489-422B-94D2-5B5CD0BA0924}" destId="{EEE0AE1E-1F08-42AE-8717-E5F14D0FFFB3}" srcOrd="0" destOrd="0" presId="urn:microsoft.com/office/officeart/2005/8/layout/process1"/>
    <dgm:cxn modelId="{A68BBC86-9DDE-40AB-803A-A1AE517F4F8B}" type="presOf" srcId="{7F63495B-E1DD-4AD2-94A2-E86E532CFC36}" destId="{4BACDF9A-8DCC-45C0-976F-1A8C11DB23B7}" srcOrd="0" destOrd="0" presId="urn:microsoft.com/office/officeart/2005/8/layout/process1"/>
    <dgm:cxn modelId="{9D668512-C6CD-4395-AE30-BE55F612B5D8}" type="presOf" srcId="{EB6FC82E-1B19-488C-A632-D75954DA5089}" destId="{53D723DB-08EA-4C67-A083-1E84675A5EC9}" srcOrd="0" destOrd="0" presId="urn:microsoft.com/office/officeart/2005/8/layout/process1"/>
    <dgm:cxn modelId="{9DD6D2B2-1250-4281-8E55-47CF12DAC4F9}" type="presParOf" srcId="{B057702A-0CBB-4C50-ACC4-7C2E848623E7}" destId="{21B9CB86-07E8-4748-B26B-05CC586D5445}" srcOrd="0" destOrd="0" presId="urn:microsoft.com/office/officeart/2005/8/layout/process1"/>
    <dgm:cxn modelId="{E6F29627-B56D-4A50-B01E-8C82B06F1196}" type="presParOf" srcId="{B057702A-0CBB-4C50-ACC4-7C2E848623E7}" destId="{FF98E716-3DA5-4B4A-B765-410C97872A7F}" srcOrd="1" destOrd="0" presId="urn:microsoft.com/office/officeart/2005/8/layout/process1"/>
    <dgm:cxn modelId="{F63842D5-20F4-48C3-8AEB-06414AC1532C}" type="presParOf" srcId="{FF98E716-3DA5-4B4A-B765-410C97872A7F}" destId="{22058855-13C9-4F9E-99CA-BF1D24F161FF}" srcOrd="0" destOrd="0" presId="urn:microsoft.com/office/officeart/2005/8/layout/process1"/>
    <dgm:cxn modelId="{1DCD02DC-7B1B-46B7-8755-0F315239457C}" type="presParOf" srcId="{B057702A-0CBB-4C50-ACC4-7C2E848623E7}" destId="{53D723DB-08EA-4C67-A083-1E84675A5EC9}" srcOrd="2" destOrd="0" presId="urn:microsoft.com/office/officeart/2005/8/layout/process1"/>
    <dgm:cxn modelId="{567B151A-4090-4201-85D6-C20718E760A5}" type="presParOf" srcId="{B057702A-0CBB-4C50-ACC4-7C2E848623E7}" destId="{4F8282E8-73A7-4E44-B934-4359F7D10754}" srcOrd="3" destOrd="0" presId="urn:microsoft.com/office/officeart/2005/8/layout/process1"/>
    <dgm:cxn modelId="{E7FAD93A-46FB-48CA-87DF-7C7EAD2A6106}" type="presParOf" srcId="{4F8282E8-73A7-4E44-B934-4359F7D10754}" destId="{465292F9-674A-4E2D-9BEE-9970FE2B31E5}" srcOrd="0" destOrd="0" presId="urn:microsoft.com/office/officeart/2005/8/layout/process1"/>
    <dgm:cxn modelId="{258E6896-D6F6-4ACD-AB97-472B03F957E8}" type="presParOf" srcId="{B057702A-0CBB-4C50-ACC4-7C2E848623E7}" destId="{4BACDF9A-8DCC-45C0-976F-1A8C11DB23B7}" srcOrd="4" destOrd="0" presId="urn:microsoft.com/office/officeart/2005/8/layout/process1"/>
    <dgm:cxn modelId="{FDA2981B-FC7B-4BB6-997B-329481AAD3B3}" type="presParOf" srcId="{B057702A-0CBB-4C50-ACC4-7C2E848623E7}" destId="{37D8FB20-EAFA-47CA-A169-B9766F3E1E36}" srcOrd="5" destOrd="0" presId="urn:microsoft.com/office/officeart/2005/8/layout/process1"/>
    <dgm:cxn modelId="{325AB041-B9B5-4E18-AD2E-E58B14105F14}" type="presParOf" srcId="{37D8FB20-EAFA-47CA-A169-B9766F3E1E36}" destId="{2509FA75-0014-4BF4-98C1-5D1DB43FCDC2}" srcOrd="0" destOrd="0" presId="urn:microsoft.com/office/officeart/2005/8/layout/process1"/>
    <dgm:cxn modelId="{EB81C815-3678-4AB5-9D99-A2A265F082D1}" type="presParOf" srcId="{B057702A-0CBB-4C50-ACC4-7C2E848623E7}" destId="{EEE0AE1E-1F08-42AE-8717-E5F14D0FFFB3}" srcOrd="6" destOrd="0" presId="urn:microsoft.com/office/officeart/2005/8/layout/process1"/>
    <dgm:cxn modelId="{1526B390-F30D-4A34-AF72-74B66D02AE30}" type="presParOf" srcId="{B057702A-0CBB-4C50-ACC4-7C2E848623E7}" destId="{A81FD76F-98FB-43DF-81EC-218E979A961C}" srcOrd="7" destOrd="0" presId="urn:microsoft.com/office/officeart/2005/8/layout/process1"/>
    <dgm:cxn modelId="{254B7E0B-BF29-464D-BD01-EEDCC6A72CA9}" type="presParOf" srcId="{A81FD76F-98FB-43DF-81EC-218E979A961C}" destId="{1E6F87EC-9E85-4D32-85D8-116AF35F44C1}" srcOrd="0" destOrd="0" presId="urn:microsoft.com/office/officeart/2005/8/layout/process1"/>
    <dgm:cxn modelId="{6F870D4F-5C58-4092-9462-B4B0330D97DC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solidFill>
          <a:srgbClr val="8E0000"/>
        </a:solidFill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259A07B7-D1C0-425C-B735-99AE318B4F5F}" type="presOf" srcId="{81E37371-C328-40FD-B9AD-FA75F4663C9B}" destId="{1E6F87EC-9E85-4D32-85D8-116AF35F44C1}" srcOrd="1" destOrd="0" presId="urn:microsoft.com/office/officeart/2005/8/layout/process1"/>
    <dgm:cxn modelId="{36964FF8-560F-4E8D-9072-9B4BF972BAD3}" type="presOf" srcId="{06178BE7-8D27-41F5-A65A-4D98E9DB63FD}" destId="{22058855-13C9-4F9E-99CA-BF1D24F161FF}" srcOrd="1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D22A86B1-DCB4-4D3E-AD5C-527B4BEC468A}" type="presOf" srcId="{92D52AC9-EA34-475B-8E11-D7558B66CAFC}" destId="{465292F9-674A-4E2D-9BEE-9970FE2B31E5}" srcOrd="1" destOrd="0" presId="urn:microsoft.com/office/officeart/2005/8/layout/process1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7C55D59B-4FF0-47BE-A6C7-94B90652E81A}" type="presOf" srcId="{81E37371-C328-40FD-B9AD-FA75F4663C9B}" destId="{A81FD76F-98FB-43DF-81EC-218E979A961C}" srcOrd="0" destOrd="0" presId="urn:microsoft.com/office/officeart/2005/8/layout/process1"/>
    <dgm:cxn modelId="{3A5CD89B-DDFF-4555-A4E7-1352C7D5F706}" type="presOf" srcId="{20646FCE-705B-44A0-BB1A-2EC7AA2A4E2E}" destId="{37D8FB20-EAFA-47CA-A169-B9766F3E1E36}" srcOrd="0" destOrd="0" presId="urn:microsoft.com/office/officeart/2005/8/layout/process1"/>
    <dgm:cxn modelId="{EE7EA7BB-CE16-4FF4-898A-2B62C7633DC3}" type="presOf" srcId="{20646FCE-705B-44A0-BB1A-2EC7AA2A4E2E}" destId="{2509FA75-0014-4BF4-98C1-5D1DB43FCDC2}" srcOrd="1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09A05A23-152F-40DD-863D-BBF9D2E0F9EF}" type="presOf" srcId="{EB6FC82E-1B19-488C-A632-D75954DA5089}" destId="{53D723DB-08EA-4C67-A083-1E84675A5EC9}" srcOrd="0" destOrd="0" presId="urn:microsoft.com/office/officeart/2005/8/layout/process1"/>
    <dgm:cxn modelId="{B0CF1A47-79BC-43BA-992D-163C1685DF0D}" type="presOf" srcId="{FF1D812A-46AC-4DAD-9D1D-5E7F7CF594A2}" destId="{B057702A-0CBB-4C50-ACC4-7C2E848623E7}" srcOrd="0" destOrd="0" presId="urn:microsoft.com/office/officeart/2005/8/layout/process1"/>
    <dgm:cxn modelId="{58C20B13-31B8-4806-B660-E30A9DCD7E95}" type="presOf" srcId="{7F63495B-E1DD-4AD2-94A2-E86E532CFC36}" destId="{4BACDF9A-8DCC-45C0-976F-1A8C11DB23B7}" srcOrd="0" destOrd="0" presId="urn:microsoft.com/office/officeart/2005/8/layout/process1"/>
    <dgm:cxn modelId="{1822952B-24F1-4A6B-9E25-651786849A38}" type="presOf" srcId="{90EB916C-B489-422B-94D2-5B5CD0BA0924}" destId="{EEE0AE1E-1F08-42AE-8717-E5F14D0FFFB3}" srcOrd="0" destOrd="0" presId="urn:microsoft.com/office/officeart/2005/8/layout/process1"/>
    <dgm:cxn modelId="{7237DACA-4F38-4D8E-9441-507FF2554CC1}" type="presOf" srcId="{C2A03412-7A86-46AA-8DFB-C2E3240B296F}" destId="{21B9CB86-07E8-4748-B26B-05CC586D5445}" srcOrd="0" destOrd="0" presId="urn:microsoft.com/office/officeart/2005/8/layout/process1"/>
    <dgm:cxn modelId="{5D8DFF61-A5CC-467F-B4D8-964EE37B4B21}" type="presOf" srcId="{D9B25857-6AC9-4C3B-977F-EE83FADD0A54}" destId="{F7F58332-D2C1-477C-B8D2-BAF38984C98D}" srcOrd="0" destOrd="0" presId="urn:microsoft.com/office/officeart/2005/8/layout/process1"/>
    <dgm:cxn modelId="{52C0B898-4724-49C0-90B6-60E549F30171}" type="presOf" srcId="{06178BE7-8D27-41F5-A65A-4D98E9DB63FD}" destId="{FF98E716-3DA5-4B4A-B765-410C97872A7F}" srcOrd="0" destOrd="0" presId="urn:microsoft.com/office/officeart/2005/8/layout/process1"/>
    <dgm:cxn modelId="{C66C0791-F945-4CAC-A544-26FA2FCA1305}" type="presOf" srcId="{92D52AC9-EA34-475B-8E11-D7558B66CAFC}" destId="{4F8282E8-73A7-4E44-B934-4359F7D10754}" srcOrd="0" destOrd="0" presId="urn:microsoft.com/office/officeart/2005/8/layout/process1"/>
    <dgm:cxn modelId="{E6C5BA5D-3562-4938-AA86-AA1A69FEAE8C}" type="presParOf" srcId="{B057702A-0CBB-4C50-ACC4-7C2E848623E7}" destId="{21B9CB86-07E8-4748-B26B-05CC586D5445}" srcOrd="0" destOrd="0" presId="urn:microsoft.com/office/officeart/2005/8/layout/process1"/>
    <dgm:cxn modelId="{59C16170-4FFA-4AC1-9D5E-339E0B402ECB}" type="presParOf" srcId="{B057702A-0CBB-4C50-ACC4-7C2E848623E7}" destId="{FF98E716-3DA5-4B4A-B765-410C97872A7F}" srcOrd="1" destOrd="0" presId="urn:microsoft.com/office/officeart/2005/8/layout/process1"/>
    <dgm:cxn modelId="{FC2ECE9C-E426-4266-B47A-0F7D138EA165}" type="presParOf" srcId="{FF98E716-3DA5-4B4A-B765-410C97872A7F}" destId="{22058855-13C9-4F9E-99CA-BF1D24F161FF}" srcOrd="0" destOrd="0" presId="urn:microsoft.com/office/officeart/2005/8/layout/process1"/>
    <dgm:cxn modelId="{7CA03AAE-2CD4-42C8-A4A4-3515315B6F9D}" type="presParOf" srcId="{B057702A-0CBB-4C50-ACC4-7C2E848623E7}" destId="{53D723DB-08EA-4C67-A083-1E84675A5EC9}" srcOrd="2" destOrd="0" presId="urn:microsoft.com/office/officeart/2005/8/layout/process1"/>
    <dgm:cxn modelId="{82DF6131-83CC-4F31-9FAF-DFE9E82D8BCB}" type="presParOf" srcId="{B057702A-0CBB-4C50-ACC4-7C2E848623E7}" destId="{4F8282E8-73A7-4E44-B934-4359F7D10754}" srcOrd="3" destOrd="0" presId="urn:microsoft.com/office/officeart/2005/8/layout/process1"/>
    <dgm:cxn modelId="{8DA8AD8D-BF90-4D75-AF84-5619E8BE40DF}" type="presParOf" srcId="{4F8282E8-73A7-4E44-B934-4359F7D10754}" destId="{465292F9-674A-4E2D-9BEE-9970FE2B31E5}" srcOrd="0" destOrd="0" presId="urn:microsoft.com/office/officeart/2005/8/layout/process1"/>
    <dgm:cxn modelId="{F3FDA22D-9B9C-4238-93A7-9F507FA9D1CA}" type="presParOf" srcId="{B057702A-0CBB-4C50-ACC4-7C2E848623E7}" destId="{4BACDF9A-8DCC-45C0-976F-1A8C11DB23B7}" srcOrd="4" destOrd="0" presId="urn:microsoft.com/office/officeart/2005/8/layout/process1"/>
    <dgm:cxn modelId="{3A2FA8B1-199C-4563-8243-415F0C67AF07}" type="presParOf" srcId="{B057702A-0CBB-4C50-ACC4-7C2E848623E7}" destId="{37D8FB20-EAFA-47CA-A169-B9766F3E1E36}" srcOrd="5" destOrd="0" presId="urn:microsoft.com/office/officeart/2005/8/layout/process1"/>
    <dgm:cxn modelId="{B00A387C-2586-42CC-A7C7-D58B6F6A9658}" type="presParOf" srcId="{37D8FB20-EAFA-47CA-A169-B9766F3E1E36}" destId="{2509FA75-0014-4BF4-98C1-5D1DB43FCDC2}" srcOrd="0" destOrd="0" presId="urn:microsoft.com/office/officeart/2005/8/layout/process1"/>
    <dgm:cxn modelId="{8C943BF8-2291-496F-8221-8B2C9097CF8D}" type="presParOf" srcId="{B057702A-0CBB-4C50-ACC4-7C2E848623E7}" destId="{EEE0AE1E-1F08-42AE-8717-E5F14D0FFFB3}" srcOrd="6" destOrd="0" presId="urn:microsoft.com/office/officeart/2005/8/layout/process1"/>
    <dgm:cxn modelId="{2AACA531-97D3-4680-8D52-36B75226061C}" type="presParOf" srcId="{B057702A-0CBB-4C50-ACC4-7C2E848623E7}" destId="{A81FD76F-98FB-43DF-81EC-218E979A961C}" srcOrd="7" destOrd="0" presId="urn:microsoft.com/office/officeart/2005/8/layout/process1"/>
    <dgm:cxn modelId="{637FEB1B-F8C1-4FEE-8671-B849F190EAB8}" type="presParOf" srcId="{A81FD76F-98FB-43DF-81EC-218E979A961C}" destId="{1E6F87EC-9E85-4D32-85D8-116AF35F44C1}" srcOrd="0" destOrd="0" presId="urn:microsoft.com/office/officeart/2005/8/layout/process1"/>
    <dgm:cxn modelId="{7778356E-FF0E-4736-9A10-8929C9BB1BBB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solidFill>
          <a:srgbClr val="8E0000"/>
        </a:solidFill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0F45BBB1-8FE4-42F2-BD76-A5D7ABAD2D92}" type="presOf" srcId="{FF1D812A-46AC-4DAD-9D1D-5E7F7CF594A2}" destId="{B057702A-0CBB-4C50-ACC4-7C2E848623E7}" srcOrd="0" destOrd="0" presId="urn:microsoft.com/office/officeart/2005/8/layout/process1"/>
    <dgm:cxn modelId="{6D7F3A48-57C7-478C-A219-66B00EDF8727}" type="presOf" srcId="{20646FCE-705B-44A0-BB1A-2EC7AA2A4E2E}" destId="{2509FA75-0014-4BF4-98C1-5D1DB43FCDC2}" srcOrd="1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04B7CED2-C490-4309-9760-291073B4BD6E}" type="presOf" srcId="{90EB916C-B489-422B-94D2-5B5CD0BA0924}" destId="{EEE0AE1E-1F08-42AE-8717-E5F14D0FFFB3}" srcOrd="0" destOrd="0" presId="urn:microsoft.com/office/officeart/2005/8/layout/process1"/>
    <dgm:cxn modelId="{351402DB-7D85-4121-BDEB-AC281FB132C7}" type="presOf" srcId="{C2A03412-7A86-46AA-8DFB-C2E3240B296F}" destId="{21B9CB86-07E8-4748-B26B-05CC586D5445}" srcOrd="0" destOrd="0" presId="urn:microsoft.com/office/officeart/2005/8/layout/process1"/>
    <dgm:cxn modelId="{77E5CD37-2CD0-4468-B6A0-7E50B23E7278}" type="presOf" srcId="{D9B25857-6AC9-4C3B-977F-EE83FADD0A54}" destId="{F7F58332-D2C1-477C-B8D2-BAF38984C98D}" srcOrd="0" destOrd="0" presId="urn:microsoft.com/office/officeart/2005/8/layout/process1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B8A1163E-0D0B-486E-BE1B-EB12ADB77C5F}" type="presOf" srcId="{20646FCE-705B-44A0-BB1A-2EC7AA2A4E2E}" destId="{37D8FB20-EAFA-47CA-A169-B9766F3E1E36}" srcOrd="0" destOrd="0" presId="urn:microsoft.com/office/officeart/2005/8/layout/process1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0BC7EB3B-C7F2-4F90-BCCA-394CEDF291A1}" type="presOf" srcId="{06178BE7-8D27-41F5-A65A-4D98E9DB63FD}" destId="{22058855-13C9-4F9E-99CA-BF1D24F161FF}" srcOrd="1" destOrd="0" presId="urn:microsoft.com/office/officeart/2005/8/layout/process1"/>
    <dgm:cxn modelId="{05E9C5A9-3C8D-4119-BFD9-BEEDC997EA49}" type="presOf" srcId="{92D52AC9-EA34-475B-8E11-D7558B66CAFC}" destId="{465292F9-674A-4E2D-9BEE-9970FE2B31E5}" srcOrd="1" destOrd="0" presId="urn:microsoft.com/office/officeart/2005/8/layout/process1"/>
    <dgm:cxn modelId="{80EC28FC-631A-4900-8203-177802503439}" type="presOf" srcId="{06178BE7-8D27-41F5-A65A-4D98E9DB63FD}" destId="{FF98E716-3DA5-4B4A-B765-410C97872A7F}" srcOrd="0" destOrd="0" presId="urn:microsoft.com/office/officeart/2005/8/layout/process1"/>
    <dgm:cxn modelId="{E3A395CD-F448-4864-B1DE-0A4AC27DD95F}" type="presOf" srcId="{7F63495B-E1DD-4AD2-94A2-E86E532CFC36}" destId="{4BACDF9A-8DCC-45C0-976F-1A8C11DB23B7}" srcOrd="0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60A7B1C0-7C3C-4573-88B1-20B364A3B7C0}" type="presOf" srcId="{81E37371-C328-40FD-B9AD-FA75F4663C9B}" destId="{A81FD76F-98FB-43DF-81EC-218E979A961C}" srcOrd="0" destOrd="0" presId="urn:microsoft.com/office/officeart/2005/8/layout/process1"/>
    <dgm:cxn modelId="{6DF9E38F-CCB5-41B0-8845-2079354566B4}" type="presOf" srcId="{EB6FC82E-1B19-488C-A632-D75954DA5089}" destId="{53D723DB-08EA-4C67-A083-1E84675A5EC9}" srcOrd="0" destOrd="0" presId="urn:microsoft.com/office/officeart/2005/8/layout/process1"/>
    <dgm:cxn modelId="{170D9ABB-ECFB-4C98-B2EC-19E14510C074}" type="presOf" srcId="{81E37371-C328-40FD-B9AD-FA75F4663C9B}" destId="{1E6F87EC-9E85-4D32-85D8-116AF35F44C1}" srcOrd="1" destOrd="0" presId="urn:microsoft.com/office/officeart/2005/8/layout/process1"/>
    <dgm:cxn modelId="{76B3B955-B012-476A-B90B-9E36440F5795}" type="presOf" srcId="{92D52AC9-EA34-475B-8E11-D7558B66CAFC}" destId="{4F8282E8-73A7-4E44-B934-4359F7D10754}" srcOrd="0" destOrd="0" presId="urn:microsoft.com/office/officeart/2005/8/layout/process1"/>
    <dgm:cxn modelId="{FDCFD317-C7D8-4167-B9B2-C32344FF81B3}" type="presParOf" srcId="{B057702A-0CBB-4C50-ACC4-7C2E848623E7}" destId="{21B9CB86-07E8-4748-B26B-05CC586D5445}" srcOrd="0" destOrd="0" presId="urn:microsoft.com/office/officeart/2005/8/layout/process1"/>
    <dgm:cxn modelId="{3D49EEB8-7BF3-4A34-9806-79CCFE3C0D08}" type="presParOf" srcId="{B057702A-0CBB-4C50-ACC4-7C2E848623E7}" destId="{FF98E716-3DA5-4B4A-B765-410C97872A7F}" srcOrd="1" destOrd="0" presId="urn:microsoft.com/office/officeart/2005/8/layout/process1"/>
    <dgm:cxn modelId="{5628613D-F193-4934-A32F-67B00A565075}" type="presParOf" srcId="{FF98E716-3DA5-4B4A-B765-410C97872A7F}" destId="{22058855-13C9-4F9E-99CA-BF1D24F161FF}" srcOrd="0" destOrd="0" presId="urn:microsoft.com/office/officeart/2005/8/layout/process1"/>
    <dgm:cxn modelId="{58A9D41D-F9AB-4DA0-915D-05830ABDD23E}" type="presParOf" srcId="{B057702A-0CBB-4C50-ACC4-7C2E848623E7}" destId="{53D723DB-08EA-4C67-A083-1E84675A5EC9}" srcOrd="2" destOrd="0" presId="urn:microsoft.com/office/officeart/2005/8/layout/process1"/>
    <dgm:cxn modelId="{EF73A0C6-CA81-4733-864F-85AEFDABDC5F}" type="presParOf" srcId="{B057702A-0CBB-4C50-ACC4-7C2E848623E7}" destId="{4F8282E8-73A7-4E44-B934-4359F7D10754}" srcOrd="3" destOrd="0" presId="urn:microsoft.com/office/officeart/2005/8/layout/process1"/>
    <dgm:cxn modelId="{0057F269-B459-406F-8B63-F1B63CE9BEA8}" type="presParOf" srcId="{4F8282E8-73A7-4E44-B934-4359F7D10754}" destId="{465292F9-674A-4E2D-9BEE-9970FE2B31E5}" srcOrd="0" destOrd="0" presId="urn:microsoft.com/office/officeart/2005/8/layout/process1"/>
    <dgm:cxn modelId="{91DDC82A-67A7-4E32-9E8B-C7F8789E6AC8}" type="presParOf" srcId="{B057702A-0CBB-4C50-ACC4-7C2E848623E7}" destId="{4BACDF9A-8DCC-45C0-976F-1A8C11DB23B7}" srcOrd="4" destOrd="0" presId="urn:microsoft.com/office/officeart/2005/8/layout/process1"/>
    <dgm:cxn modelId="{A569FA8E-ED33-4A18-A2DC-7BCC51DB9BA6}" type="presParOf" srcId="{B057702A-0CBB-4C50-ACC4-7C2E848623E7}" destId="{37D8FB20-EAFA-47CA-A169-B9766F3E1E36}" srcOrd="5" destOrd="0" presId="urn:microsoft.com/office/officeart/2005/8/layout/process1"/>
    <dgm:cxn modelId="{B69ACAC1-7890-406F-83B8-6FE56881BC82}" type="presParOf" srcId="{37D8FB20-EAFA-47CA-A169-B9766F3E1E36}" destId="{2509FA75-0014-4BF4-98C1-5D1DB43FCDC2}" srcOrd="0" destOrd="0" presId="urn:microsoft.com/office/officeart/2005/8/layout/process1"/>
    <dgm:cxn modelId="{E66FA80E-CFAC-4771-882A-81547020B8A7}" type="presParOf" srcId="{B057702A-0CBB-4C50-ACC4-7C2E848623E7}" destId="{EEE0AE1E-1F08-42AE-8717-E5F14D0FFFB3}" srcOrd="6" destOrd="0" presId="urn:microsoft.com/office/officeart/2005/8/layout/process1"/>
    <dgm:cxn modelId="{4E9F3E7C-0F4F-4C84-948C-33F18D67C252}" type="presParOf" srcId="{B057702A-0CBB-4C50-ACC4-7C2E848623E7}" destId="{A81FD76F-98FB-43DF-81EC-218E979A961C}" srcOrd="7" destOrd="0" presId="urn:microsoft.com/office/officeart/2005/8/layout/process1"/>
    <dgm:cxn modelId="{5D01B64A-9D29-41FB-A027-709387350DA5}" type="presParOf" srcId="{A81FD76F-98FB-43DF-81EC-218E979A961C}" destId="{1E6F87EC-9E85-4D32-85D8-116AF35F44C1}" srcOrd="0" destOrd="0" presId="urn:microsoft.com/office/officeart/2005/8/layout/process1"/>
    <dgm:cxn modelId="{8D4C333D-75BC-4F22-B142-E74573F9B0BD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solidFill>
          <a:srgbClr val="8E0000"/>
        </a:solidFill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C6A31CB5-B02F-46FD-853A-3A90BB02A342}" type="presOf" srcId="{EB6FC82E-1B19-488C-A632-D75954DA5089}" destId="{53D723DB-08EA-4C67-A083-1E84675A5EC9}" srcOrd="0" destOrd="0" presId="urn:microsoft.com/office/officeart/2005/8/layout/process1"/>
    <dgm:cxn modelId="{F2B7A810-D676-4134-8230-E886927A0203}" type="presOf" srcId="{90EB916C-B489-422B-94D2-5B5CD0BA0924}" destId="{EEE0AE1E-1F08-42AE-8717-E5F14D0FFFB3}" srcOrd="0" destOrd="0" presId="urn:microsoft.com/office/officeart/2005/8/layout/process1"/>
    <dgm:cxn modelId="{DD4B7327-94B7-499F-A935-554AA292A5EF}" type="presOf" srcId="{20646FCE-705B-44A0-BB1A-2EC7AA2A4E2E}" destId="{37D8FB20-EAFA-47CA-A169-B9766F3E1E36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6FCDC836-9652-4835-AB24-81B2AC7DFD72}" type="presOf" srcId="{7F63495B-E1DD-4AD2-94A2-E86E532CFC36}" destId="{4BACDF9A-8DCC-45C0-976F-1A8C11DB23B7}" srcOrd="0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4AA39D9E-FDBD-495B-981B-4A432D2CD961}" type="presOf" srcId="{81E37371-C328-40FD-B9AD-FA75F4663C9B}" destId="{1E6F87EC-9E85-4D32-85D8-116AF35F44C1}" srcOrd="1" destOrd="0" presId="urn:microsoft.com/office/officeart/2005/8/layout/process1"/>
    <dgm:cxn modelId="{07F2ACE8-E877-4AC0-A518-61F19C2E4336}" type="presOf" srcId="{92D52AC9-EA34-475B-8E11-D7558B66CAFC}" destId="{465292F9-674A-4E2D-9BEE-9970FE2B31E5}" srcOrd="1" destOrd="0" presId="urn:microsoft.com/office/officeart/2005/8/layout/process1"/>
    <dgm:cxn modelId="{A59B04FE-4445-4C89-9291-A3347713F5CC}" type="presOf" srcId="{FF1D812A-46AC-4DAD-9D1D-5E7F7CF594A2}" destId="{B057702A-0CBB-4C50-ACC4-7C2E848623E7}" srcOrd="0" destOrd="0" presId="urn:microsoft.com/office/officeart/2005/8/layout/process1"/>
    <dgm:cxn modelId="{1CAF3BE1-5606-41CF-B66B-EFE9C7D7DED9}" type="presOf" srcId="{20646FCE-705B-44A0-BB1A-2EC7AA2A4E2E}" destId="{2509FA75-0014-4BF4-98C1-5D1DB43FCDC2}" srcOrd="1" destOrd="0" presId="urn:microsoft.com/office/officeart/2005/8/layout/process1"/>
    <dgm:cxn modelId="{CF13F07B-4AE7-4A32-ACD3-F81CD9A810EB}" type="presOf" srcId="{06178BE7-8D27-41F5-A65A-4D98E9DB63FD}" destId="{22058855-13C9-4F9E-99CA-BF1D24F161FF}" srcOrd="1" destOrd="0" presId="urn:microsoft.com/office/officeart/2005/8/layout/process1"/>
    <dgm:cxn modelId="{BF0C0FDA-F7B0-4320-8B1D-1332CF68B11F}" type="presOf" srcId="{92D52AC9-EA34-475B-8E11-D7558B66CAFC}" destId="{4F8282E8-73A7-4E44-B934-4359F7D10754}" srcOrd="0" destOrd="0" presId="urn:microsoft.com/office/officeart/2005/8/layout/process1"/>
    <dgm:cxn modelId="{1FB3999C-89AB-4AE6-A4D1-8747C0FE44CB}" type="presOf" srcId="{C2A03412-7A86-46AA-8DFB-C2E3240B296F}" destId="{21B9CB86-07E8-4748-B26B-05CC586D5445}" srcOrd="0" destOrd="0" presId="urn:microsoft.com/office/officeart/2005/8/layout/process1"/>
    <dgm:cxn modelId="{1794FD08-304D-404D-B1BC-7375A7170DCB}" type="presOf" srcId="{81E37371-C328-40FD-B9AD-FA75F4663C9B}" destId="{A81FD76F-98FB-43DF-81EC-218E979A961C}" srcOrd="0" destOrd="0" presId="urn:microsoft.com/office/officeart/2005/8/layout/process1"/>
    <dgm:cxn modelId="{B8DEE120-A056-4AF6-9570-E631B8EF9E78}" type="presOf" srcId="{06178BE7-8D27-41F5-A65A-4D98E9DB63FD}" destId="{FF98E716-3DA5-4B4A-B765-410C97872A7F}" srcOrd="0" destOrd="0" presId="urn:microsoft.com/office/officeart/2005/8/layout/process1"/>
    <dgm:cxn modelId="{69209CC9-6377-4BA3-ADA5-646BF737BC8C}" type="presOf" srcId="{D9B25857-6AC9-4C3B-977F-EE83FADD0A54}" destId="{F7F58332-D2C1-477C-B8D2-BAF38984C98D}" srcOrd="0" destOrd="0" presId="urn:microsoft.com/office/officeart/2005/8/layout/process1"/>
    <dgm:cxn modelId="{5E7A364C-2D93-4260-90CB-B1A47E8B74B4}" type="presParOf" srcId="{B057702A-0CBB-4C50-ACC4-7C2E848623E7}" destId="{21B9CB86-07E8-4748-B26B-05CC586D5445}" srcOrd="0" destOrd="0" presId="urn:microsoft.com/office/officeart/2005/8/layout/process1"/>
    <dgm:cxn modelId="{DB48E5EB-C478-4AD4-897C-A946B10FB29E}" type="presParOf" srcId="{B057702A-0CBB-4C50-ACC4-7C2E848623E7}" destId="{FF98E716-3DA5-4B4A-B765-410C97872A7F}" srcOrd="1" destOrd="0" presId="urn:microsoft.com/office/officeart/2005/8/layout/process1"/>
    <dgm:cxn modelId="{B229634A-8E36-4A26-8E24-586FE10242A0}" type="presParOf" srcId="{FF98E716-3DA5-4B4A-B765-410C97872A7F}" destId="{22058855-13C9-4F9E-99CA-BF1D24F161FF}" srcOrd="0" destOrd="0" presId="urn:microsoft.com/office/officeart/2005/8/layout/process1"/>
    <dgm:cxn modelId="{0ABB1985-5947-4A2B-9F57-8BF4F48B0271}" type="presParOf" srcId="{B057702A-0CBB-4C50-ACC4-7C2E848623E7}" destId="{53D723DB-08EA-4C67-A083-1E84675A5EC9}" srcOrd="2" destOrd="0" presId="urn:microsoft.com/office/officeart/2005/8/layout/process1"/>
    <dgm:cxn modelId="{E3F42B41-0B80-4DD2-8641-082F559EF129}" type="presParOf" srcId="{B057702A-0CBB-4C50-ACC4-7C2E848623E7}" destId="{4F8282E8-73A7-4E44-B934-4359F7D10754}" srcOrd="3" destOrd="0" presId="urn:microsoft.com/office/officeart/2005/8/layout/process1"/>
    <dgm:cxn modelId="{5853E1A4-077F-4853-B39C-FCB9E84BB373}" type="presParOf" srcId="{4F8282E8-73A7-4E44-B934-4359F7D10754}" destId="{465292F9-674A-4E2D-9BEE-9970FE2B31E5}" srcOrd="0" destOrd="0" presId="urn:microsoft.com/office/officeart/2005/8/layout/process1"/>
    <dgm:cxn modelId="{3FAF1EC8-1FF3-4126-84A7-97B32A95D622}" type="presParOf" srcId="{B057702A-0CBB-4C50-ACC4-7C2E848623E7}" destId="{4BACDF9A-8DCC-45C0-976F-1A8C11DB23B7}" srcOrd="4" destOrd="0" presId="urn:microsoft.com/office/officeart/2005/8/layout/process1"/>
    <dgm:cxn modelId="{CB1278BC-1A28-4B56-9490-28373050A4FE}" type="presParOf" srcId="{B057702A-0CBB-4C50-ACC4-7C2E848623E7}" destId="{37D8FB20-EAFA-47CA-A169-B9766F3E1E36}" srcOrd="5" destOrd="0" presId="urn:microsoft.com/office/officeart/2005/8/layout/process1"/>
    <dgm:cxn modelId="{A6E72A0C-1C06-4C43-8484-8F3F8D84294A}" type="presParOf" srcId="{37D8FB20-EAFA-47CA-A169-B9766F3E1E36}" destId="{2509FA75-0014-4BF4-98C1-5D1DB43FCDC2}" srcOrd="0" destOrd="0" presId="urn:microsoft.com/office/officeart/2005/8/layout/process1"/>
    <dgm:cxn modelId="{B48A5F60-436B-4586-9432-66E408BC7F6B}" type="presParOf" srcId="{B057702A-0CBB-4C50-ACC4-7C2E848623E7}" destId="{EEE0AE1E-1F08-42AE-8717-E5F14D0FFFB3}" srcOrd="6" destOrd="0" presId="urn:microsoft.com/office/officeart/2005/8/layout/process1"/>
    <dgm:cxn modelId="{E3246524-FA88-41F1-A140-EE60532494E1}" type="presParOf" srcId="{B057702A-0CBB-4C50-ACC4-7C2E848623E7}" destId="{A81FD76F-98FB-43DF-81EC-218E979A961C}" srcOrd="7" destOrd="0" presId="urn:microsoft.com/office/officeart/2005/8/layout/process1"/>
    <dgm:cxn modelId="{7F8DEE89-FB5D-43F4-9D99-641B60A744FF}" type="presParOf" srcId="{A81FD76F-98FB-43DF-81EC-218E979A961C}" destId="{1E6F87EC-9E85-4D32-85D8-116AF35F44C1}" srcOrd="0" destOrd="0" presId="urn:microsoft.com/office/officeart/2005/8/layout/process1"/>
    <dgm:cxn modelId="{E1FD4DF8-FC6F-4EDA-9960-D02159D65B37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solidFill>
          <a:srgbClr val="8E0000"/>
        </a:solidFill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D3950934-7D2A-4EE7-9354-801C05776840}" type="presOf" srcId="{FF1D812A-46AC-4DAD-9D1D-5E7F7CF594A2}" destId="{B057702A-0CBB-4C50-ACC4-7C2E848623E7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054B4E8C-5498-4CED-A915-DC610E11472F}" type="presOf" srcId="{92D52AC9-EA34-475B-8E11-D7558B66CAFC}" destId="{465292F9-674A-4E2D-9BEE-9970FE2B31E5}" srcOrd="1" destOrd="0" presId="urn:microsoft.com/office/officeart/2005/8/layout/process1"/>
    <dgm:cxn modelId="{AA3D887C-0759-4071-B104-EAD98D51BE4B}" type="presOf" srcId="{7F63495B-E1DD-4AD2-94A2-E86E532CFC36}" destId="{4BACDF9A-8DCC-45C0-976F-1A8C11DB23B7}" srcOrd="0" destOrd="0" presId="urn:microsoft.com/office/officeart/2005/8/layout/process1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655625D8-904A-47F3-AD95-297A22E91BD5}" type="presOf" srcId="{90EB916C-B489-422B-94D2-5B5CD0BA0924}" destId="{EEE0AE1E-1F08-42AE-8717-E5F14D0FFFB3}" srcOrd="0" destOrd="0" presId="urn:microsoft.com/office/officeart/2005/8/layout/process1"/>
    <dgm:cxn modelId="{B658F5D0-27BF-41B0-AC46-5970450C388A}" type="presOf" srcId="{92D52AC9-EA34-475B-8E11-D7558B66CAFC}" destId="{4F8282E8-73A7-4E44-B934-4359F7D10754}" srcOrd="0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38AB0169-DFFF-4433-B3C5-2D6A5507B3BC}" type="presOf" srcId="{20646FCE-705B-44A0-BB1A-2EC7AA2A4E2E}" destId="{2509FA75-0014-4BF4-98C1-5D1DB43FCDC2}" srcOrd="1" destOrd="0" presId="urn:microsoft.com/office/officeart/2005/8/layout/process1"/>
    <dgm:cxn modelId="{98C809DE-1F3A-4096-B527-7EE6408B5BDC}" type="presOf" srcId="{81E37371-C328-40FD-B9AD-FA75F4663C9B}" destId="{A81FD76F-98FB-43DF-81EC-218E979A961C}" srcOrd="0" destOrd="0" presId="urn:microsoft.com/office/officeart/2005/8/layout/process1"/>
    <dgm:cxn modelId="{F9F15717-CF4A-4AA9-A788-4C5AA81AFBB0}" type="presOf" srcId="{C2A03412-7A86-46AA-8DFB-C2E3240B296F}" destId="{21B9CB86-07E8-4748-B26B-05CC586D5445}" srcOrd="0" destOrd="0" presId="urn:microsoft.com/office/officeart/2005/8/layout/process1"/>
    <dgm:cxn modelId="{6B1B9AE7-8869-49E8-9D3B-B4AE02980F79}" type="presOf" srcId="{06178BE7-8D27-41F5-A65A-4D98E9DB63FD}" destId="{FF98E716-3DA5-4B4A-B765-410C97872A7F}" srcOrd="0" destOrd="0" presId="urn:microsoft.com/office/officeart/2005/8/layout/process1"/>
    <dgm:cxn modelId="{7D3823F2-727B-4AF1-A679-6BFAC70C6AA1}" type="presOf" srcId="{06178BE7-8D27-41F5-A65A-4D98E9DB63FD}" destId="{22058855-13C9-4F9E-99CA-BF1D24F161FF}" srcOrd="1" destOrd="0" presId="urn:microsoft.com/office/officeart/2005/8/layout/process1"/>
    <dgm:cxn modelId="{EA115BEF-7C45-4A3C-9FFC-766F8C22EF53}" type="presOf" srcId="{EB6FC82E-1B19-488C-A632-D75954DA5089}" destId="{53D723DB-08EA-4C67-A083-1E84675A5EC9}" srcOrd="0" destOrd="0" presId="urn:microsoft.com/office/officeart/2005/8/layout/process1"/>
    <dgm:cxn modelId="{750CCCAA-00F3-4421-B30D-91D0B4DCDFD5}" type="presOf" srcId="{20646FCE-705B-44A0-BB1A-2EC7AA2A4E2E}" destId="{37D8FB20-EAFA-47CA-A169-B9766F3E1E36}" srcOrd="0" destOrd="0" presId="urn:microsoft.com/office/officeart/2005/8/layout/process1"/>
    <dgm:cxn modelId="{2577D012-C1CF-43B6-AE57-B8885B36DC8C}" type="presOf" srcId="{81E37371-C328-40FD-B9AD-FA75F4663C9B}" destId="{1E6F87EC-9E85-4D32-85D8-116AF35F44C1}" srcOrd="1" destOrd="0" presId="urn:microsoft.com/office/officeart/2005/8/layout/process1"/>
    <dgm:cxn modelId="{2BADD95E-934D-4F67-A4AE-736A5C829529}" type="presOf" srcId="{D9B25857-6AC9-4C3B-977F-EE83FADD0A54}" destId="{F7F58332-D2C1-477C-B8D2-BAF38984C98D}" srcOrd="0" destOrd="0" presId="urn:microsoft.com/office/officeart/2005/8/layout/process1"/>
    <dgm:cxn modelId="{891558C5-7990-42E8-B00A-E47D0EA253C9}" type="presParOf" srcId="{B057702A-0CBB-4C50-ACC4-7C2E848623E7}" destId="{21B9CB86-07E8-4748-B26B-05CC586D5445}" srcOrd="0" destOrd="0" presId="urn:microsoft.com/office/officeart/2005/8/layout/process1"/>
    <dgm:cxn modelId="{A97A4BF1-0351-4AEF-B378-F317FB93E843}" type="presParOf" srcId="{B057702A-0CBB-4C50-ACC4-7C2E848623E7}" destId="{FF98E716-3DA5-4B4A-B765-410C97872A7F}" srcOrd="1" destOrd="0" presId="urn:microsoft.com/office/officeart/2005/8/layout/process1"/>
    <dgm:cxn modelId="{F5F55117-A12F-4157-8602-566F2A55E03A}" type="presParOf" srcId="{FF98E716-3DA5-4B4A-B765-410C97872A7F}" destId="{22058855-13C9-4F9E-99CA-BF1D24F161FF}" srcOrd="0" destOrd="0" presId="urn:microsoft.com/office/officeart/2005/8/layout/process1"/>
    <dgm:cxn modelId="{596C9F53-0C2E-4F8B-B176-74A7E5A50D3C}" type="presParOf" srcId="{B057702A-0CBB-4C50-ACC4-7C2E848623E7}" destId="{53D723DB-08EA-4C67-A083-1E84675A5EC9}" srcOrd="2" destOrd="0" presId="urn:microsoft.com/office/officeart/2005/8/layout/process1"/>
    <dgm:cxn modelId="{BA988859-092A-4829-8E18-A93D1547A6E9}" type="presParOf" srcId="{B057702A-0CBB-4C50-ACC4-7C2E848623E7}" destId="{4F8282E8-73A7-4E44-B934-4359F7D10754}" srcOrd="3" destOrd="0" presId="urn:microsoft.com/office/officeart/2005/8/layout/process1"/>
    <dgm:cxn modelId="{01B0DAFB-C595-4FCF-AD43-DB01C59A101A}" type="presParOf" srcId="{4F8282E8-73A7-4E44-B934-4359F7D10754}" destId="{465292F9-674A-4E2D-9BEE-9970FE2B31E5}" srcOrd="0" destOrd="0" presId="urn:microsoft.com/office/officeart/2005/8/layout/process1"/>
    <dgm:cxn modelId="{49B645DD-D3D9-47F8-90CB-018001C85FF3}" type="presParOf" srcId="{B057702A-0CBB-4C50-ACC4-7C2E848623E7}" destId="{4BACDF9A-8DCC-45C0-976F-1A8C11DB23B7}" srcOrd="4" destOrd="0" presId="urn:microsoft.com/office/officeart/2005/8/layout/process1"/>
    <dgm:cxn modelId="{59DA713B-36B4-4FC7-A3D1-F37159FF6CB2}" type="presParOf" srcId="{B057702A-0CBB-4C50-ACC4-7C2E848623E7}" destId="{37D8FB20-EAFA-47CA-A169-B9766F3E1E36}" srcOrd="5" destOrd="0" presId="urn:microsoft.com/office/officeart/2005/8/layout/process1"/>
    <dgm:cxn modelId="{58E04B0C-79D1-497F-9411-8548D2E73F52}" type="presParOf" srcId="{37D8FB20-EAFA-47CA-A169-B9766F3E1E36}" destId="{2509FA75-0014-4BF4-98C1-5D1DB43FCDC2}" srcOrd="0" destOrd="0" presId="urn:microsoft.com/office/officeart/2005/8/layout/process1"/>
    <dgm:cxn modelId="{E7579898-4205-49BF-BA0C-E78C07F3A5F1}" type="presParOf" srcId="{B057702A-0CBB-4C50-ACC4-7C2E848623E7}" destId="{EEE0AE1E-1F08-42AE-8717-E5F14D0FFFB3}" srcOrd="6" destOrd="0" presId="urn:microsoft.com/office/officeart/2005/8/layout/process1"/>
    <dgm:cxn modelId="{8C7988BD-7F80-42BA-95AA-3D95DB32613D}" type="presParOf" srcId="{B057702A-0CBB-4C50-ACC4-7C2E848623E7}" destId="{A81FD76F-98FB-43DF-81EC-218E979A961C}" srcOrd="7" destOrd="0" presId="urn:microsoft.com/office/officeart/2005/8/layout/process1"/>
    <dgm:cxn modelId="{CB2EC331-90C0-4754-B07E-C17713C92FA2}" type="presParOf" srcId="{A81FD76F-98FB-43DF-81EC-218E979A961C}" destId="{1E6F87EC-9E85-4D32-85D8-116AF35F44C1}" srcOrd="0" destOrd="0" presId="urn:microsoft.com/office/officeart/2005/8/layout/process1"/>
    <dgm:cxn modelId="{0EECEA66-1634-4B57-9A78-9DC8990ECD90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solidFill>
          <a:srgbClr val="8E0000"/>
        </a:solidFill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87A9F0E6-43C0-441A-B3C1-6EB0DE41C261}" type="presOf" srcId="{90EB916C-B489-422B-94D2-5B5CD0BA0924}" destId="{EEE0AE1E-1F08-42AE-8717-E5F14D0FFFB3}" srcOrd="0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75D59A37-9DCB-41D4-863D-252043E5210D}" type="presOf" srcId="{EB6FC82E-1B19-488C-A632-D75954DA5089}" destId="{53D723DB-08EA-4C67-A083-1E84675A5EC9}" srcOrd="0" destOrd="0" presId="urn:microsoft.com/office/officeart/2005/8/layout/process1"/>
    <dgm:cxn modelId="{76AAEE3C-686D-4CD0-8048-8F7D24BE1484}" type="presOf" srcId="{7F63495B-E1DD-4AD2-94A2-E86E532CFC36}" destId="{4BACDF9A-8DCC-45C0-976F-1A8C11DB23B7}" srcOrd="0" destOrd="0" presId="urn:microsoft.com/office/officeart/2005/8/layout/process1"/>
    <dgm:cxn modelId="{711312B4-582B-4C56-A654-618B65609C97}" type="presOf" srcId="{FF1D812A-46AC-4DAD-9D1D-5E7F7CF594A2}" destId="{B057702A-0CBB-4C50-ACC4-7C2E848623E7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1DD68191-707E-4B68-9A93-770CC40C7E27}" type="presOf" srcId="{81E37371-C328-40FD-B9AD-FA75F4663C9B}" destId="{1E6F87EC-9E85-4D32-85D8-116AF35F44C1}" srcOrd="1" destOrd="0" presId="urn:microsoft.com/office/officeart/2005/8/layout/process1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24FC7FC1-BBA6-4A8A-B75A-E84E15E4A069}" type="presOf" srcId="{81E37371-C328-40FD-B9AD-FA75F4663C9B}" destId="{A81FD76F-98FB-43DF-81EC-218E979A961C}" srcOrd="0" destOrd="0" presId="urn:microsoft.com/office/officeart/2005/8/layout/process1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9340D9A6-1397-4D0C-A6FA-21296D9429CD}" type="presOf" srcId="{92D52AC9-EA34-475B-8E11-D7558B66CAFC}" destId="{465292F9-674A-4E2D-9BEE-9970FE2B31E5}" srcOrd="1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29DDA896-F2D7-4819-8BE4-33C0671D9B24}" type="presOf" srcId="{20646FCE-705B-44A0-BB1A-2EC7AA2A4E2E}" destId="{37D8FB20-EAFA-47CA-A169-B9766F3E1E36}" srcOrd="0" destOrd="0" presId="urn:microsoft.com/office/officeart/2005/8/layout/process1"/>
    <dgm:cxn modelId="{9A19B6FE-1B8D-4EBB-BF6F-87EBB12FA47D}" type="presOf" srcId="{92D52AC9-EA34-475B-8E11-D7558B66CAFC}" destId="{4F8282E8-73A7-4E44-B934-4359F7D10754}" srcOrd="0" destOrd="0" presId="urn:microsoft.com/office/officeart/2005/8/layout/process1"/>
    <dgm:cxn modelId="{C4A1AAA7-FCB3-4CB7-8501-4D299802956D}" type="presOf" srcId="{06178BE7-8D27-41F5-A65A-4D98E9DB63FD}" destId="{22058855-13C9-4F9E-99CA-BF1D24F161FF}" srcOrd="1" destOrd="0" presId="urn:microsoft.com/office/officeart/2005/8/layout/process1"/>
    <dgm:cxn modelId="{46B75069-F4B5-4B7E-A6F0-A80098DC82A1}" type="presOf" srcId="{C2A03412-7A86-46AA-8DFB-C2E3240B296F}" destId="{21B9CB86-07E8-4748-B26B-05CC586D5445}" srcOrd="0" destOrd="0" presId="urn:microsoft.com/office/officeart/2005/8/layout/process1"/>
    <dgm:cxn modelId="{4FB76D7D-BFE8-455D-80B2-D114B262A4C9}" type="presOf" srcId="{D9B25857-6AC9-4C3B-977F-EE83FADD0A54}" destId="{F7F58332-D2C1-477C-B8D2-BAF38984C98D}" srcOrd="0" destOrd="0" presId="urn:microsoft.com/office/officeart/2005/8/layout/process1"/>
    <dgm:cxn modelId="{64A104AA-80BE-4588-B98E-407D198CAD21}" type="presOf" srcId="{06178BE7-8D27-41F5-A65A-4D98E9DB63FD}" destId="{FF98E716-3DA5-4B4A-B765-410C97872A7F}" srcOrd="0" destOrd="0" presId="urn:microsoft.com/office/officeart/2005/8/layout/process1"/>
    <dgm:cxn modelId="{389962CE-33AF-4624-B916-96ADA4F6AC16}" type="presOf" srcId="{20646FCE-705B-44A0-BB1A-2EC7AA2A4E2E}" destId="{2509FA75-0014-4BF4-98C1-5D1DB43FCDC2}" srcOrd="1" destOrd="0" presId="urn:microsoft.com/office/officeart/2005/8/layout/process1"/>
    <dgm:cxn modelId="{F48F18FA-3CD0-46F7-B132-77C91C37CEBB}" type="presParOf" srcId="{B057702A-0CBB-4C50-ACC4-7C2E848623E7}" destId="{21B9CB86-07E8-4748-B26B-05CC586D5445}" srcOrd="0" destOrd="0" presId="urn:microsoft.com/office/officeart/2005/8/layout/process1"/>
    <dgm:cxn modelId="{42986A86-B4A5-4A37-B643-7358CF5BD308}" type="presParOf" srcId="{B057702A-0CBB-4C50-ACC4-7C2E848623E7}" destId="{FF98E716-3DA5-4B4A-B765-410C97872A7F}" srcOrd="1" destOrd="0" presId="urn:microsoft.com/office/officeart/2005/8/layout/process1"/>
    <dgm:cxn modelId="{17D6468B-91FE-409C-9B68-8D313DA13C74}" type="presParOf" srcId="{FF98E716-3DA5-4B4A-B765-410C97872A7F}" destId="{22058855-13C9-4F9E-99CA-BF1D24F161FF}" srcOrd="0" destOrd="0" presId="urn:microsoft.com/office/officeart/2005/8/layout/process1"/>
    <dgm:cxn modelId="{7A50E5D1-C1D2-4884-87E2-AACD0B857130}" type="presParOf" srcId="{B057702A-0CBB-4C50-ACC4-7C2E848623E7}" destId="{53D723DB-08EA-4C67-A083-1E84675A5EC9}" srcOrd="2" destOrd="0" presId="urn:microsoft.com/office/officeart/2005/8/layout/process1"/>
    <dgm:cxn modelId="{575A974E-3B63-4242-AE76-193FBAF9C15A}" type="presParOf" srcId="{B057702A-0CBB-4C50-ACC4-7C2E848623E7}" destId="{4F8282E8-73A7-4E44-B934-4359F7D10754}" srcOrd="3" destOrd="0" presId="urn:microsoft.com/office/officeart/2005/8/layout/process1"/>
    <dgm:cxn modelId="{0D40DB48-0D24-4406-A351-90D091E3E0D6}" type="presParOf" srcId="{4F8282E8-73A7-4E44-B934-4359F7D10754}" destId="{465292F9-674A-4E2D-9BEE-9970FE2B31E5}" srcOrd="0" destOrd="0" presId="urn:microsoft.com/office/officeart/2005/8/layout/process1"/>
    <dgm:cxn modelId="{B7367FB1-B59E-4282-969D-13CCF0FA54B7}" type="presParOf" srcId="{B057702A-0CBB-4C50-ACC4-7C2E848623E7}" destId="{4BACDF9A-8DCC-45C0-976F-1A8C11DB23B7}" srcOrd="4" destOrd="0" presId="urn:microsoft.com/office/officeart/2005/8/layout/process1"/>
    <dgm:cxn modelId="{8C62D2CE-5B28-479B-8961-56AED0C7B4B8}" type="presParOf" srcId="{B057702A-0CBB-4C50-ACC4-7C2E848623E7}" destId="{37D8FB20-EAFA-47CA-A169-B9766F3E1E36}" srcOrd="5" destOrd="0" presId="urn:microsoft.com/office/officeart/2005/8/layout/process1"/>
    <dgm:cxn modelId="{9CE4A5A1-E3B0-4C22-B7D0-3D48ECDD0C5F}" type="presParOf" srcId="{37D8FB20-EAFA-47CA-A169-B9766F3E1E36}" destId="{2509FA75-0014-4BF4-98C1-5D1DB43FCDC2}" srcOrd="0" destOrd="0" presId="urn:microsoft.com/office/officeart/2005/8/layout/process1"/>
    <dgm:cxn modelId="{E4260006-808A-4841-9D94-F46BD6D07E75}" type="presParOf" srcId="{B057702A-0CBB-4C50-ACC4-7C2E848623E7}" destId="{EEE0AE1E-1F08-42AE-8717-E5F14D0FFFB3}" srcOrd="6" destOrd="0" presId="urn:microsoft.com/office/officeart/2005/8/layout/process1"/>
    <dgm:cxn modelId="{6718209C-40F4-4C73-B4FE-34477B8F23C4}" type="presParOf" srcId="{B057702A-0CBB-4C50-ACC4-7C2E848623E7}" destId="{A81FD76F-98FB-43DF-81EC-218E979A961C}" srcOrd="7" destOrd="0" presId="urn:microsoft.com/office/officeart/2005/8/layout/process1"/>
    <dgm:cxn modelId="{B6A1EB0D-E6E7-48AB-AA48-64A633F72C32}" type="presParOf" srcId="{A81FD76F-98FB-43DF-81EC-218E979A961C}" destId="{1E6F87EC-9E85-4D32-85D8-116AF35F44C1}" srcOrd="0" destOrd="0" presId="urn:microsoft.com/office/officeart/2005/8/layout/process1"/>
    <dgm:cxn modelId="{45C1F006-F4D6-40D5-8925-6649FE816008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solidFill>
          <a:srgbClr val="8E0000"/>
        </a:solidFill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CCBE1B11-7B87-4F2D-A01E-8F8BB26B10B1}" type="presOf" srcId="{20646FCE-705B-44A0-BB1A-2EC7AA2A4E2E}" destId="{37D8FB20-EAFA-47CA-A169-B9766F3E1E36}" srcOrd="0" destOrd="0" presId="urn:microsoft.com/office/officeart/2005/8/layout/process1"/>
    <dgm:cxn modelId="{9436CC74-995C-409B-89B7-D448F50379B5}" type="presOf" srcId="{81E37371-C328-40FD-B9AD-FA75F4663C9B}" destId="{1E6F87EC-9E85-4D32-85D8-116AF35F44C1}" srcOrd="1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AEC395FF-94F9-4862-B288-60F6C4C54753}" type="presOf" srcId="{92D52AC9-EA34-475B-8E11-D7558B66CAFC}" destId="{4F8282E8-73A7-4E44-B934-4359F7D10754}" srcOrd="0" destOrd="0" presId="urn:microsoft.com/office/officeart/2005/8/layout/process1"/>
    <dgm:cxn modelId="{62C7F11E-77B8-4F3E-9594-70D053E84D7B}" type="presOf" srcId="{81E37371-C328-40FD-B9AD-FA75F4663C9B}" destId="{A81FD76F-98FB-43DF-81EC-218E979A961C}" srcOrd="0" destOrd="0" presId="urn:microsoft.com/office/officeart/2005/8/layout/process1"/>
    <dgm:cxn modelId="{8B65D079-EA75-4FF4-8F16-D35D328DD765}" type="presOf" srcId="{92D52AC9-EA34-475B-8E11-D7558B66CAFC}" destId="{465292F9-674A-4E2D-9BEE-9970FE2B31E5}" srcOrd="1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6B0DA8C9-89D7-4E91-9E1A-6689E60D6244}" type="presOf" srcId="{7F63495B-E1DD-4AD2-94A2-E86E532CFC36}" destId="{4BACDF9A-8DCC-45C0-976F-1A8C11DB23B7}" srcOrd="0" destOrd="0" presId="urn:microsoft.com/office/officeart/2005/8/layout/process1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673CC0A5-A685-45F9-9453-8253F227ED1A}" type="presOf" srcId="{20646FCE-705B-44A0-BB1A-2EC7AA2A4E2E}" destId="{2509FA75-0014-4BF4-98C1-5D1DB43FCDC2}" srcOrd="1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37B2972D-18D2-4F50-A15B-E708B16B7BEC}" type="presOf" srcId="{D9B25857-6AC9-4C3B-977F-EE83FADD0A54}" destId="{F7F58332-D2C1-477C-B8D2-BAF38984C98D}" srcOrd="0" destOrd="0" presId="urn:microsoft.com/office/officeart/2005/8/layout/process1"/>
    <dgm:cxn modelId="{650A1A8C-3E80-4169-9B45-8712C09A3957}" type="presOf" srcId="{06178BE7-8D27-41F5-A65A-4D98E9DB63FD}" destId="{FF98E716-3DA5-4B4A-B765-410C97872A7F}" srcOrd="0" destOrd="0" presId="urn:microsoft.com/office/officeart/2005/8/layout/process1"/>
    <dgm:cxn modelId="{DC5FFE88-7518-4B82-BE57-7221B468EA7C}" type="presOf" srcId="{90EB916C-B489-422B-94D2-5B5CD0BA0924}" destId="{EEE0AE1E-1F08-42AE-8717-E5F14D0FFFB3}" srcOrd="0" destOrd="0" presId="urn:microsoft.com/office/officeart/2005/8/layout/process1"/>
    <dgm:cxn modelId="{2013A9C4-7FC2-4316-B45C-2654D9CAAE60}" type="presOf" srcId="{06178BE7-8D27-41F5-A65A-4D98E9DB63FD}" destId="{22058855-13C9-4F9E-99CA-BF1D24F161FF}" srcOrd="1" destOrd="0" presId="urn:microsoft.com/office/officeart/2005/8/layout/process1"/>
    <dgm:cxn modelId="{499C5797-3231-4138-B06A-B353EBA67C02}" type="presOf" srcId="{C2A03412-7A86-46AA-8DFB-C2E3240B296F}" destId="{21B9CB86-07E8-4748-B26B-05CC586D5445}" srcOrd="0" destOrd="0" presId="urn:microsoft.com/office/officeart/2005/8/layout/process1"/>
    <dgm:cxn modelId="{A025F53D-AB18-437C-9A4A-0DF81874305B}" type="presOf" srcId="{EB6FC82E-1B19-488C-A632-D75954DA5089}" destId="{53D723DB-08EA-4C67-A083-1E84675A5EC9}" srcOrd="0" destOrd="0" presId="urn:microsoft.com/office/officeart/2005/8/layout/process1"/>
    <dgm:cxn modelId="{C8C67379-FFB3-4E63-9D81-CD4662C4D397}" type="presOf" srcId="{FF1D812A-46AC-4DAD-9D1D-5E7F7CF594A2}" destId="{B057702A-0CBB-4C50-ACC4-7C2E848623E7}" srcOrd="0" destOrd="0" presId="urn:microsoft.com/office/officeart/2005/8/layout/process1"/>
    <dgm:cxn modelId="{8CB4D6E6-F78E-4B1F-BE7D-DBB553550923}" type="presParOf" srcId="{B057702A-0CBB-4C50-ACC4-7C2E848623E7}" destId="{21B9CB86-07E8-4748-B26B-05CC586D5445}" srcOrd="0" destOrd="0" presId="urn:microsoft.com/office/officeart/2005/8/layout/process1"/>
    <dgm:cxn modelId="{1B4D2521-F8DF-49A6-8062-D09F0F01CFEE}" type="presParOf" srcId="{B057702A-0CBB-4C50-ACC4-7C2E848623E7}" destId="{FF98E716-3DA5-4B4A-B765-410C97872A7F}" srcOrd="1" destOrd="0" presId="urn:microsoft.com/office/officeart/2005/8/layout/process1"/>
    <dgm:cxn modelId="{B5044218-33B9-457D-82A8-8468AC81C7B6}" type="presParOf" srcId="{FF98E716-3DA5-4B4A-B765-410C97872A7F}" destId="{22058855-13C9-4F9E-99CA-BF1D24F161FF}" srcOrd="0" destOrd="0" presId="urn:microsoft.com/office/officeart/2005/8/layout/process1"/>
    <dgm:cxn modelId="{26040A4F-0DDE-4163-A5F1-166FC9152DD7}" type="presParOf" srcId="{B057702A-0CBB-4C50-ACC4-7C2E848623E7}" destId="{53D723DB-08EA-4C67-A083-1E84675A5EC9}" srcOrd="2" destOrd="0" presId="urn:microsoft.com/office/officeart/2005/8/layout/process1"/>
    <dgm:cxn modelId="{58B27D68-2256-4BE9-A80D-0F16A6F9B78C}" type="presParOf" srcId="{B057702A-0CBB-4C50-ACC4-7C2E848623E7}" destId="{4F8282E8-73A7-4E44-B934-4359F7D10754}" srcOrd="3" destOrd="0" presId="urn:microsoft.com/office/officeart/2005/8/layout/process1"/>
    <dgm:cxn modelId="{BA24E341-CBBC-40B7-BA5D-3B9943EB2A0F}" type="presParOf" srcId="{4F8282E8-73A7-4E44-B934-4359F7D10754}" destId="{465292F9-674A-4E2D-9BEE-9970FE2B31E5}" srcOrd="0" destOrd="0" presId="urn:microsoft.com/office/officeart/2005/8/layout/process1"/>
    <dgm:cxn modelId="{95D404E9-E52B-456F-AF88-2A8A41DC220B}" type="presParOf" srcId="{B057702A-0CBB-4C50-ACC4-7C2E848623E7}" destId="{4BACDF9A-8DCC-45C0-976F-1A8C11DB23B7}" srcOrd="4" destOrd="0" presId="urn:microsoft.com/office/officeart/2005/8/layout/process1"/>
    <dgm:cxn modelId="{AA41BF6C-AA1B-493D-96B1-EC69FBDDE36C}" type="presParOf" srcId="{B057702A-0CBB-4C50-ACC4-7C2E848623E7}" destId="{37D8FB20-EAFA-47CA-A169-B9766F3E1E36}" srcOrd="5" destOrd="0" presId="urn:microsoft.com/office/officeart/2005/8/layout/process1"/>
    <dgm:cxn modelId="{FEE160CA-68C9-4055-AF2E-9DA504925BDE}" type="presParOf" srcId="{37D8FB20-EAFA-47CA-A169-B9766F3E1E36}" destId="{2509FA75-0014-4BF4-98C1-5D1DB43FCDC2}" srcOrd="0" destOrd="0" presId="urn:microsoft.com/office/officeart/2005/8/layout/process1"/>
    <dgm:cxn modelId="{BDB2240A-6BEE-463C-BA80-811187A96807}" type="presParOf" srcId="{B057702A-0CBB-4C50-ACC4-7C2E848623E7}" destId="{EEE0AE1E-1F08-42AE-8717-E5F14D0FFFB3}" srcOrd="6" destOrd="0" presId="urn:microsoft.com/office/officeart/2005/8/layout/process1"/>
    <dgm:cxn modelId="{EB8983C6-B59B-4FFC-8D51-D35A6175CC6E}" type="presParOf" srcId="{B057702A-0CBB-4C50-ACC4-7C2E848623E7}" destId="{A81FD76F-98FB-43DF-81EC-218E979A961C}" srcOrd="7" destOrd="0" presId="urn:microsoft.com/office/officeart/2005/8/layout/process1"/>
    <dgm:cxn modelId="{BC2D1204-EFE8-4915-95EE-4D10B880FB4D}" type="presParOf" srcId="{A81FD76F-98FB-43DF-81EC-218E979A961C}" destId="{1E6F87EC-9E85-4D32-85D8-116AF35F44C1}" srcOrd="0" destOrd="0" presId="urn:microsoft.com/office/officeart/2005/8/layout/process1"/>
    <dgm:cxn modelId="{9AF20B5F-F377-4947-80EE-C38C7372E0A1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solidFill>
          <a:srgbClr val="8E0000"/>
        </a:solidFill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382990CE-6452-46AD-8EB5-8E4E04637142}" type="presOf" srcId="{06178BE7-8D27-41F5-A65A-4D98E9DB63FD}" destId="{22058855-13C9-4F9E-99CA-BF1D24F161FF}" srcOrd="1" destOrd="0" presId="urn:microsoft.com/office/officeart/2005/8/layout/process1"/>
    <dgm:cxn modelId="{6D86CFFD-219A-4791-92F2-32938BAB12B9}" type="presOf" srcId="{EB6FC82E-1B19-488C-A632-D75954DA5089}" destId="{53D723DB-08EA-4C67-A083-1E84675A5EC9}" srcOrd="0" destOrd="0" presId="urn:microsoft.com/office/officeart/2005/8/layout/process1"/>
    <dgm:cxn modelId="{36BB78BC-831E-4677-BFE5-0DE5054562E1}" type="presOf" srcId="{20646FCE-705B-44A0-BB1A-2EC7AA2A4E2E}" destId="{2509FA75-0014-4BF4-98C1-5D1DB43FCDC2}" srcOrd="1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11055114-7E49-4373-AC80-4E369F148620}" type="presOf" srcId="{92D52AC9-EA34-475B-8E11-D7558B66CAFC}" destId="{4F8282E8-73A7-4E44-B934-4359F7D10754}" srcOrd="0" destOrd="0" presId="urn:microsoft.com/office/officeart/2005/8/layout/process1"/>
    <dgm:cxn modelId="{BBE7DA3F-63BE-4136-8076-A6333CA3D140}" type="presOf" srcId="{92D52AC9-EA34-475B-8E11-D7558B66CAFC}" destId="{465292F9-674A-4E2D-9BEE-9970FE2B31E5}" srcOrd="1" destOrd="0" presId="urn:microsoft.com/office/officeart/2005/8/layout/process1"/>
    <dgm:cxn modelId="{FBE362BE-442D-496D-8576-304C5A94B2BF}" type="presOf" srcId="{20646FCE-705B-44A0-BB1A-2EC7AA2A4E2E}" destId="{37D8FB20-EAFA-47CA-A169-B9766F3E1E36}" srcOrd="0" destOrd="0" presId="urn:microsoft.com/office/officeart/2005/8/layout/process1"/>
    <dgm:cxn modelId="{2C77500A-BE39-49B9-B90B-37287E2EB9A7}" type="presOf" srcId="{90EB916C-B489-422B-94D2-5B5CD0BA0924}" destId="{EEE0AE1E-1F08-42AE-8717-E5F14D0FFFB3}" srcOrd="0" destOrd="0" presId="urn:microsoft.com/office/officeart/2005/8/layout/process1"/>
    <dgm:cxn modelId="{824FCC52-C4D2-4FE6-BAB8-61B536CB4D2F}" type="presOf" srcId="{7F63495B-E1DD-4AD2-94A2-E86E532CFC36}" destId="{4BACDF9A-8DCC-45C0-976F-1A8C11DB23B7}" srcOrd="0" destOrd="0" presId="urn:microsoft.com/office/officeart/2005/8/layout/process1"/>
    <dgm:cxn modelId="{CFA58117-CFF4-42B9-8C63-773A6487003F}" type="presOf" srcId="{81E37371-C328-40FD-B9AD-FA75F4663C9B}" destId="{1E6F87EC-9E85-4D32-85D8-116AF35F44C1}" srcOrd="1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C6258D3E-2319-42BB-9973-51A1A1321B81}" type="presOf" srcId="{FF1D812A-46AC-4DAD-9D1D-5E7F7CF594A2}" destId="{B057702A-0CBB-4C50-ACC4-7C2E848623E7}" srcOrd="0" destOrd="0" presId="urn:microsoft.com/office/officeart/2005/8/layout/process1"/>
    <dgm:cxn modelId="{361D645B-BE97-4A90-8F03-E25AC90DDDAB}" type="presOf" srcId="{06178BE7-8D27-41F5-A65A-4D98E9DB63FD}" destId="{FF98E716-3DA5-4B4A-B765-410C97872A7F}" srcOrd="0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546D2DC9-527E-41BF-A9AD-C7959FA40DAD}" type="presOf" srcId="{D9B25857-6AC9-4C3B-977F-EE83FADD0A54}" destId="{F7F58332-D2C1-477C-B8D2-BAF38984C98D}" srcOrd="0" destOrd="0" presId="urn:microsoft.com/office/officeart/2005/8/layout/process1"/>
    <dgm:cxn modelId="{07AFFEB3-EED2-4B0D-8055-71184C4EE82F}" type="presOf" srcId="{81E37371-C328-40FD-B9AD-FA75F4663C9B}" destId="{A81FD76F-98FB-43DF-81EC-218E979A961C}" srcOrd="0" destOrd="0" presId="urn:microsoft.com/office/officeart/2005/8/layout/process1"/>
    <dgm:cxn modelId="{1104487A-A62B-4EF4-90CB-48C2D56F737B}" type="presOf" srcId="{C2A03412-7A86-46AA-8DFB-C2E3240B296F}" destId="{21B9CB86-07E8-4748-B26B-05CC586D5445}" srcOrd="0" destOrd="0" presId="urn:microsoft.com/office/officeart/2005/8/layout/process1"/>
    <dgm:cxn modelId="{722AA3E9-F57C-4E35-A49B-AE8D02726D51}" type="presParOf" srcId="{B057702A-0CBB-4C50-ACC4-7C2E848623E7}" destId="{21B9CB86-07E8-4748-B26B-05CC586D5445}" srcOrd="0" destOrd="0" presId="urn:microsoft.com/office/officeart/2005/8/layout/process1"/>
    <dgm:cxn modelId="{963E6C74-2E7B-45D3-B3B1-BC3D741FFFCD}" type="presParOf" srcId="{B057702A-0CBB-4C50-ACC4-7C2E848623E7}" destId="{FF98E716-3DA5-4B4A-B765-410C97872A7F}" srcOrd="1" destOrd="0" presId="urn:microsoft.com/office/officeart/2005/8/layout/process1"/>
    <dgm:cxn modelId="{F842D355-7010-4E90-A6F2-E9B7E801A1BE}" type="presParOf" srcId="{FF98E716-3DA5-4B4A-B765-410C97872A7F}" destId="{22058855-13C9-4F9E-99CA-BF1D24F161FF}" srcOrd="0" destOrd="0" presId="urn:microsoft.com/office/officeart/2005/8/layout/process1"/>
    <dgm:cxn modelId="{35257367-86EC-4905-8BAA-C6440EE95928}" type="presParOf" srcId="{B057702A-0CBB-4C50-ACC4-7C2E848623E7}" destId="{53D723DB-08EA-4C67-A083-1E84675A5EC9}" srcOrd="2" destOrd="0" presId="urn:microsoft.com/office/officeart/2005/8/layout/process1"/>
    <dgm:cxn modelId="{8A110AC7-E6D4-4383-B890-D2A96F7503CC}" type="presParOf" srcId="{B057702A-0CBB-4C50-ACC4-7C2E848623E7}" destId="{4F8282E8-73A7-4E44-B934-4359F7D10754}" srcOrd="3" destOrd="0" presId="urn:microsoft.com/office/officeart/2005/8/layout/process1"/>
    <dgm:cxn modelId="{08AC761C-A2F7-43B7-9A4A-4F9D36B75FC3}" type="presParOf" srcId="{4F8282E8-73A7-4E44-B934-4359F7D10754}" destId="{465292F9-674A-4E2D-9BEE-9970FE2B31E5}" srcOrd="0" destOrd="0" presId="urn:microsoft.com/office/officeart/2005/8/layout/process1"/>
    <dgm:cxn modelId="{208761B8-9A13-4C8B-8E85-57C4F8BE3008}" type="presParOf" srcId="{B057702A-0CBB-4C50-ACC4-7C2E848623E7}" destId="{4BACDF9A-8DCC-45C0-976F-1A8C11DB23B7}" srcOrd="4" destOrd="0" presId="urn:microsoft.com/office/officeart/2005/8/layout/process1"/>
    <dgm:cxn modelId="{DB0E9BBB-CF28-4C28-8F77-11079D486698}" type="presParOf" srcId="{B057702A-0CBB-4C50-ACC4-7C2E848623E7}" destId="{37D8FB20-EAFA-47CA-A169-B9766F3E1E36}" srcOrd="5" destOrd="0" presId="urn:microsoft.com/office/officeart/2005/8/layout/process1"/>
    <dgm:cxn modelId="{9AC1FE93-0570-4865-8AC2-C738FA2DBB00}" type="presParOf" srcId="{37D8FB20-EAFA-47CA-A169-B9766F3E1E36}" destId="{2509FA75-0014-4BF4-98C1-5D1DB43FCDC2}" srcOrd="0" destOrd="0" presId="urn:microsoft.com/office/officeart/2005/8/layout/process1"/>
    <dgm:cxn modelId="{4B4C5F70-E09D-4EB0-8377-05A222D1AA13}" type="presParOf" srcId="{B057702A-0CBB-4C50-ACC4-7C2E848623E7}" destId="{EEE0AE1E-1F08-42AE-8717-E5F14D0FFFB3}" srcOrd="6" destOrd="0" presId="urn:microsoft.com/office/officeart/2005/8/layout/process1"/>
    <dgm:cxn modelId="{D899E60D-4312-4728-A631-7DFD9C907861}" type="presParOf" srcId="{B057702A-0CBB-4C50-ACC4-7C2E848623E7}" destId="{A81FD76F-98FB-43DF-81EC-218E979A961C}" srcOrd="7" destOrd="0" presId="urn:microsoft.com/office/officeart/2005/8/layout/process1"/>
    <dgm:cxn modelId="{5E7E2571-FA29-4DB4-AD9A-D88C7C84E267}" type="presParOf" srcId="{A81FD76F-98FB-43DF-81EC-218E979A961C}" destId="{1E6F87EC-9E85-4D32-85D8-116AF35F44C1}" srcOrd="0" destOrd="0" presId="urn:microsoft.com/office/officeart/2005/8/layout/process1"/>
    <dgm:cxn modelId="{631570AF-393E-4087-96EE-D24ECCDDAC6B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solidFill>
          <a:srgbClr val="8E0000"/>
        </a:solidFill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A02F968A-5E12-4467-9FC9-939102DEEAF9}" type="presOf" srcId="{90EB916C-B489-422B-94D2-5B5CD0BA0924}" destId="{EEE0AE1E-1F08-42AE-8717-E5F14D0FFFB3}" srcOrd="0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D7622C63-9248-4D4B-86F5-9DCC02EF3DA1}" type="presOf" srcId="{06178BE7-8D27-41F5-A65A-4D98E9DB63FD}" destId="{22058855-13C9-4F9E-99CA-BF1D24F161FF}" srcOrd="1" destOrd="0" presId="urn:microsoft.com/office/officeart/2005/8/layout/process1"/>
    <dgm:cxn modelId="{01E2B9B7-A532-41F5-99C5-A55A30BECAA3}" type="presOf" srcId="{7F63495B-E1DD-4AD2-94A2-E86E532CFC36}" destId="{4BACDF9A-8DCC-45C0-976F-1A8C11DB23B7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1EB15557-67B1-4009-8724-D56F92193CCC}" type="presOf" srcId="{92D52AC9-EA34-475B-8E11-D7558B66CAFC}" destId="{465292F9-674A-4E2D-9BEE-9970FE2B31E5}" srcOrd="1" destOrd="0" presId="urn:microsoft.com/office/officeart/2005/8/layout/process1"/>
    <dgm:cxn modelId="{FCFB71FE-36C2-4748-81E0-8251E27FD51C}" type="presOf" srcId="{92D52AC9-EA34-475B-8E11-D7558B66CAFC}" destId="{4F8282E8-73A7-4E44-B934-4359F7D10754}" srcOrd="0" destOrd="0" presId="urn:microsoft.com/office/officeart/2005/8/layout/process1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F2FA4136-BDCA-4BA9-B32C-B95CC53ACE16}" type="presOf" srcId="{20646FCE-705B-44A0-BB1A-2EC7AA2A4E2E}" destId="{2509FA75-0014-4BF4-98C1-5D1DB43FCDC2}" srcOrd="1" destOrd="0" presId="urn:microsoft.com/office/officeart/2005/8/layout/process1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E88DFB71-2DD1-4BF2-97B7-80BAB583B943}" type="presOf" srcId="{81E37371-C328-40FD-B9AD-FA75F4663C9B}" destId="{1E6F87EC-9E85-4D32-85D8-116AF35F44C1}" srcOrd="1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A6720BCE-E001-49F1-AEE1-D41642A814C6}" type="presOf" srcId="{FF1D812A-46AC-4DAD-9D1D-5E7F7CF594A2}" destId="{B057702A-0CBB-4C50-ACC4-7C2E848623E7}" srcOrd="0" destOrd="0" presId="urn:microsoft.com/office/officeart/2005/8/layout/process1"/>
    <dgm:cxn modelId="{FEB48D54-C76A-4D24-8DC0-A17BDDCEA713}" type="presOf" srcId="{D9B25857-6AC9-4C3B-977F-EE83FADD0A54}" destId="{F7F58332-D2C1-477C-B8D2-BAF38984C98D}" srcOrd="0" destOrd="0" presId="urn:microsoft.com/office/officeart/2005/8/layout/process1"/>
    <dgm:cxn modelId="{9D2FF85A-2367-453A-9474-2E07CCB966F5}" type="presOf" srcId="{06178BE7-8D27-41F5-A65A-4D98E9DB63FD}" destId="{FF98E716-3DA5-4B4A-B765-410C97872A7F}" srcOrd="0" destOrd="0" presId="urn:microsoft.com/office/officeart/2005/8/layout/process1"/>
    <dgm:cxn modelId="{4B19F997-7BBE-4C0F-B292-895B5CBE9162}" type="presOf" srcId="{20646FCE-705B-44A0-BB1A-2EC7AA2A4E2E}" destId="{37D8FB20-EAFA-47CA-A169-B9766F3E1E36}" srcOrd="0" destOrd="0" presId="urn:microsoft.com/office/officeart/2005/8/layout/process1"/>
    <dgm:cxn modelId="{1DD92C0F-02C2-4700-9B0A-6D5D980B134F}" type="presOf" srcId="{81E37371-C328-40FD-B9AD-FA75F4663C9B}" destId="{A81FD76F-98FB-43DF-81EC-218E979A961C}" srcOrd="0" destOrd="0" presId="urn:microsoft.com/office/officeart/2005/8/layout/process1"/>
    <dgm:cxn modelId="{D9671EE7-5A1D-4B63-A8E9-6F3B115438E7}" type="presOf" srcId="{EB6FC82E-1B19-488C-A632-D75954DA5089}" destId="{53D723DB-08EA-4C67-A083-1E84675A5EC9}" srcOrd="0" destOrd="0" presId="urn:microsoft.com/office/officeart/2005/8/layout/process1"/>
    <dgm:cxn modelId="{C3CE97BC-6FE4-4F2E-88B8-44A539461052}" type="presOf" srcId="{C2A03412-7A86-46AA-8DFB-C2E3240B296F}" destId="{21B9CB86-07E8-4748-B26B-05CC586D5445}" srcOrd="0" destOrd="0" presId="urn:microsoft.com/office/officeart/2005/8/layout/process1"/>
    <dgm:cxn modelId="{EE616301-35D8-4BB9-9F69-E78B46A90662}" type="presParOf" srcId="{B057702A-0CBB-4C50-ACC4-7C2E848623E7}" destId="{21B9CB86-07E8-4748-B26B-05CC586D5445}" srcOrd="0" destOrd="0" presId="urn:microsoft.com/office/officeart/2005/8/layout/process1"/>
    <dgm:cxn modelId="{D15643D5-AC04-4206-9BDF-9F4DE4DE3290}" type="presParOf" srcId="{B057702A-0CBB-4C50-ACC4-7C2E848623E7}" destId="{FF98E716-3DA5-4B4A-B765-410C97872A7F}" srcOrd="1" destOrd="0" presId="urn:microsoft.com/office/officeart/2005/8/layout/process1"/>
    <dgm:cxn modelId="{0045537C-8856-4BBD-AC89-B41738F95F2B}" type="presParOf" srcId="{FF98E716-3DA5-4B4A-B765-410C97872A7F}" destId="{22058855-13C9-4F9E-99CA-BF1D24F161FF}" srcOrd="0" destOrd="0" presId="urn:microsoft.com/office/officeart/2005/8/layout/process1"/>
    <dgm:cxn modelId="{9419BC25-E6D0-400D-9A51-9BA716AAD9DF}" type="presParOf" srcId="{B057702A-0CBB-4C50-ACC4-7C2E848623E7}" destId="{53D723DB-08EA-4C67-A083-1E84675A5EC9}" srcOrd="2" destOrd="0" presId="urn:microsoft.com/office/officeart/2005/8/layout/process1"/>
    <dgm:cxn modelId="{629DA261-6AC2-4CD2-9F96-5B9245D546F2}" type="presParOf" srcId="{B057702A-0CBB-4C50-ACC4-7C2E848623E7}" destId="{4F8282E8-73A7-4E44-B934-4359F7D10754}" srcOrd="3" destOrd="0" presId="urn:microsoft.com/office/officeart/2005/8/layout/process1"/>
    <dgm:cxn modelId="{D5C64D72-4A29-4D70-89B7-4FD7F3D1793C}" type="presParOf" srcId="{4F8282E8-73A7-4E44-B934-4359F7D10754}" destId="{465292F9-674A-4E2D-9BEE-9970FE2B31E5}" srcOrd="0" destOrd="0" presId="urn:microsoft.com/office/officeart/2005/8/layout/process1"/>
    <dgm:cxn modelId="{7B4077B6-41FC-4352-AAA8-A93F8210F0D2}" type="presParOf" srcId="{B057702A-0CBB-4C50-ACC4-7C2E848623E7}" destId="{4BACDF9A-8DCC-45C0-976F-1A8C11DB23B7}" srcOrd="4" destOrd="0" presId="urn:microsoft.com/office/officeart/2005/8/layout/process1"/>
    <dgm:cxn modelId="{AA45DC81-9A43-456E-8057-BC8A59117FDB}" type="presParOf" srcId="{B057702A-0CBB-4C50-ACC4-7C2E848623E7}" destId="{37D8FB20-EAFA-47CA-A169-B9766F3E1E36}" srcOrd="5" destOrd="0" presId="urn:microsoft.com/office/officeart/2005/8/layout/process1"/>
    <dgm:cxn modelId="{CEFA935F-A159-4D27-8FC3-2AD9CF836177}" type="presParOf" srcId="{37D8FB20-EAFA-47CA-A169-B9766F3E1E36}" destId="{2509FA75-0014-4BF4-98C1-5D1DB43FCDC2}" srcOrd="0" destOrd="0" presId="urn:microsoft.com/office/officeart/2005/8/layout/process1"/>
    <dgm:cxn modelId="{5A0709A6-CF3B-4DDB-B5D1-02C23354EC09}" type="presParOf" srcId="{B057702A-0CBB-4C50-ACC4-7C2E848623E7}" destId="{EEE0AE1E-1F08-42AE-8717-E5F14D0FFFB3}" srcOrd="6" destOrd="0" presId="urn:microsoft.com/office/officeart/2005/8/layout/process1"/>
    <dgm:cxn modelId="{672BB828-A2DC-481C-AF6C-4FD97CAAC721}" type="presParOf" srcId="{B057702A-0CBB-4C50-ACC4-7C2E848623E7}" destId="{A81FD76F-98FB-43DF-81EC-218E979A961C}" srcOrd="7" destOrd="0" presId="urn:microsoft.com/office/officeart/2005/8/layout/process1"/>
    <dgm:cxn modelId="{A9099ED1-60C7-410A-A8E0-DE7E4CA99EBB}" type="presParOf" srcId="{A81FD76F-98FB-43DF-81EC-218E979A961C}" destId="{1E6F87EC-9E85-4D32-85D8-116AF35F44C1}" srcOrd="0" destOrd="0" presId="urn:microsoft.com/office/officeart/2005/8/layout/process1"/>
    <dgm:cxn modelId="{83B79ABA-CC41-4737-A90A-9399E111EC21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solidFill>
          <a:srgbClr val="8E0000"/>
        </a:solidFill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20BB7A1B-5004-4915-A1A6-3537A7913D9E}" type="presOf" srcId="{81E37371-C328-40FD-B9AD-FA75F4663C9B}" destId="{1E6F87EC-9E85-4D32-85D8-116AF35F44C1}" srcOrd="1" destOrd="0" presId="urn:microsoft.com/office/officeart/2005/8/layout/process1"/>
    <dgm:cxn modelId="{7669C9F1-582F-4298-A09D-85872D43480A}" type="presOf" srcId="{92D52AC9-EA34-475B-8E11-D7558B66CAFC}" destId="{465292F9-674A-4E2D-9BEE-9970FE2B31E5}" srcOrd="1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40B3175B-737C-4706-8431-F4E50CFCD932}" type="presOf" srcId="{20646FCE-705B-44A0-BB1A-2EC7AA2A4E2E}" destId="{37D8FB20-EAFA-47CA-A169-B9766F3E1E36}" srcOrd="0" destOrd="0" presId="urn:microsoft.com/office/officeart/2005/8/layout/process1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140B0C24-BF48-4C52-96DA-DEAABA4E7AED}" type="presOf" srcId="{7F63495B-E1DD-4AD2-94A2-E86E532CFC36}" destId="{4BACDF9A-8DCC-45C0-976F-1A8C11DB23B7}" srcOrd="0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FD529BA4-2B42-42F0-950F-F45474ECE97D}" type="presOf" srcId="{06178BE7-8D27-41F5-A65A-4D98E9DB63FD}" destId="{FF98E716-3DA5-4B4A-B765-410C97872A7F}" srcOrd="0" destOrd="0" presId="urn:microsoft.com/office/officeart/2005/8/layout/process1"/>
    <dgm:cxn modelId="{64F2B1D2-DB76-4522-AB9D-62EF42A7F6AC}" type="presOf" srcId="{92D52AC9-EA34-475B-8E11-D7558B66CAFC}" destId="{4F8282E8-73A7-4E44-B934-4359F7D10754}" srcOrd="0" destOrd="0" presId="urn:microsoft.com/office/officeart/2005/8/layout/process1"/>
    <dgm:cxn modelId="{3187331E-C425-49D9-B231-F0106967AEB1}" type="presOf" srcId="{D9B25857-6AC9-4C3B-977F-EE83FADD0A54}" destId="{F7F58332-D2C1-477C-B8D2-BAF38984C98D}" srcOrd="0" destOrd="0" presId="urn:microsoft.com/office/officeart/2005/8/layout/process1"/>
    <dgm:cxn modelId="{1BF6B26E-761C-446C-A961-2B20E90B5395}" type="presOf" srcId="{06178BE7-8D27-41F5-A65A-4D98E9DB63FD}" destId="{22058855-13C9-4F9E-99CA-BF1D24F161FF}" srcOrd="1" destOrd="0" presId="urn:microsoft.com/office/officeart/2005/8/layout/process1"/>
    <dgm:cxn modelId="{8EE1FCCD-9050-4D90-B2D3-79975A9E9E69}" type="presOf" srcId="{81E37371-C328-40FD-B9AD-FA75F4663C9B}" destId="{A81FD76F-98FB-43DF-81EC-218E979A961C}" srcOrd="0" destOrd="0" presId="urn:microsoft.com/office/officeart/2005/8/layout/process1"/>
    <dgm:cxn modelId="{F5A3FC2D-8A31-4325-A98B-B7B335EF88CA}" type="presOf" srcId="{90EB916C-B489-422B-94D2-5B5CD0BA0924}" destId="{EEE0AE1E-1F08-42AE-8717-E5F14D0FFFB3}" srcOrd="0" destOrd="0" presId="urn:microsoft.com/office/officeart/2005/8/layout/process1"/>
    <dgm:cxn modelId="{60CAF5C7-8EFE-4709-9D04-E203712CEC8B}" type="presOf" srcId="{FF1D812A-46AC-4DAD-9D1D-5E7F7CF594A2}" destId="{B057702A-0CBB-4C50-ACC4-7C2E848623E7}" srcOrd="0" destOrd="0" presId="urn:microsoft.com/office/officeart/2005/8/layout/process1"/>
    <dgm:cxn modelId="{B3872261-CAF7-4099-95D9-D79CC0104FF4}" type="presOf" srcId="{EB6FC82E-1B19-488C-A632-D75954DA5089}" destId="{53D723DB-08EA-4C67-A083-1E84675A5EC9}" srcOrd="0" destOrd="0" presId="urn:microsoft.com/office/officeart/2005/8/layout/process1"/>
    <dgm:cxn modelId="{88F59859-EF80-4603-A68D-52FC4C320E2B}" type="presOf" srcId="{C2A03412-7A86-46AA-8DFB-C2E3240B296F}" destId="{21B9CB86-07E8-4748-B26B-05CC586D5445}" srcOrd="0" destOrd="0" presId="urn:microsoft.com/office/officeart/2005/8/layout/process1"/>
    <dgm:cxn modelId="{D0C01C19-0640-40F3-A67A-C19E6B8B781F}" type="presOf" srcId="{20646FCE-705B-44A0-BB1A-2EC7AA2A4E2E}" destId="{2509FA75-0014-4BF4-98C1-5D1DB43FCDC2}" srcOrd="1" destOrd="0" presId="urn:microsoft.com/office/officeart/2005/8/layout/process1"/>
    <dgm:cxn modelId="{BBF7A470-02AF-46FA-96A7-73758509467A}" type="presParOf" srcId="{B057702A-0CBB-4C50-ACC4-7C2E848623E7}" destId="{21B9CB86-07E8-4748-B26B-05CC586D5445}" srcOrd="0" destOrd="0" presId="urn:microsoft.com/office/officeart/2005/8/layout/process1"/>
    <dgm:cxn modelId="{4B5AFB48-CF36-4003-B5CF-4ECE57A0E982}" type="presParOf" srcId="{B057702A-0CBB-4C50-ACC4-7C2E848623E7}" destId="{FF98E716-3DA5-4B4A-B765-410C97872A7F}" srcOrd="1" destOrd="0" presId="urn:microsoft.com/office/officeart/2005/8/layout/process1"/>
    <dgm:cxn modelId="{062CB0C9-A9AF-4809-904E-862293C0912A}" type="presParOf" srcId="{FF98E716-3DA5-4B4A-B765-410C97872A7F}" destId="{22058855-13C9-4F9E-99CA-BF1D24F161FF}" srcOrd="0" destOrd="0" presId="urn:microsoft.com/office/officeart/2005/8/layout/process1"/>
    <dgm:cxn modelId="{803E6304-186C-4A71-ACBB-D4B68E6C6813}" type="presParOf" srcId="{B057702A-0CBB-4C50-ACC4-7C2E848623E7}" destId="{53D723DB-08EA-4C67-A083-1E84675A5EC9}" srcOrd="2" destOrd="0" presId="urn:microsoft.com/office/officeart/2005/8/layout/process1"/>
    <dgm:cxn modelId="{244ACD01-1E68-4C96-8193-F4FC28161FDB}" type="presParOf" srcId="{B057702A-0CBB-4C50-ACC4-7C2E848623E7}" destId="{4F8282E8-73A7-4E44-B934-4359F7D10754}" srcOrd="3" destOrd="0" presId="urn:microsoft.com/office/officeart/2005/8/layout/process1"/>
    <dgm:cxn modelId="{0550F86B-CDD1-4B76-AD03-CF674D9DB26D}" type="presParOf" srcId="{4F8282E8-73A7-4E44-B934-4359F7D10754}" destId="{465292F9-674A-4E2D-9BEE-9970FE2B31E5}" srcOrd="0" destOrd="0" presId="urn:microsoft.com/office/officeart/2005/8/layout/process1"/>
    <dgm:cxn modelId="{F3ABCA9E-AD28-4129-A763-35D0941EDD84}" type="presParOf" srcId="{B057702A-0CBB-4C50-ACC4-7C2E848623E7}" destId="{4BACDF9A-8DCC-45C0-976F-1A8C11DB23B7}" srcOrd="4" destOrd="0" presId="urn:microsoft.com/office/officeart/2005/8/layout/process1"/>
    <dgm:cxn modelId="{02358549-B5B9-425B-B377-9CD0B5716815}" type="presParOf" srcId="{B057702A-0CBB-4C50-ACC4-7C2E848623E7}" destId="{37D8FB20-EAFA-47CA-A169-B9766F3E1E36}" srcOrd="5" destOrd="0" presId="urn:microsoft.com/office/officeart/2005/8/layout/process1"/>
    <dgm:cxn modelId="{D41FBD7A-A757-4379-A33F-4331BEDB6E63}" type="presParOf" srcId="{37D8FB20-EAFA-47CA-A169-B9766F3E1E36}" destId="{2509FA75-0014-4BF4-98C1-5D1DB43FCDC2}" srcOrd="0" destOrd="0" presId="urn:microsoft.com/office/officeart/2005/8/layout/process1"/>
    <dgm:cxn modelId="{397F4ED1-3A7C-41CF-9D1A-77381C37F1D4}" type="presParOf" srcId="{B057702A-0CBB-4C50-ACC4-7C2E848623E7}" destId="{EEE0AE1E-1F08-42AE-8717-E5F14D0FFFB3}" srcOrd="6" destOrd="0" presId="urn:microsoft.com/office/officeart/2005/8/layout/process1"/>
    <dgm:cxn modelId="{E92C026C-D5D3-4E4A-A8AE-D83877ADF34E}" type="presParOf" srcId="{B057702A-0CBB-4C50-ACC4-7C2E848623E7}" destId="{A81FD76F-98FB-43DF-81EC-218E979A961C}" srcOrd="7" destOrd="0" presId="urn:microsoft.com/office/officeart/2005/8/layout/process1"/>
    <dgm:cxn modelId="{4CCD8EE7-6A5E-4F51-AF96-80CEC5CD4B17}" type="presParOf" srcId="{A81FD76F-98FB-43DF-81EC-218E979A961C}" destId="{1E6F87EC-9E85-4D32-85D8-116AF35F44C1}" srcOrd="0" destOrd="0" presId="urn:microsoft.com/office/officeart/2005/8/layout/process1"/>
    <dgm:cxn modelId="{0E4114E8-BA6D-401E-BEDF-52DC79C2D747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solidFill>
          <a:srgbClr val="8E0000"/>
        </a:solidFill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D5898A5A-C41D-465E-B743-A62DDF3CD0F8}" type="presOf" srcId="{20646FCE-705B-44A0-BB1A-2EC7AA2A4E2E}" destId="{37D8FB20-EAFA-47CA-A169-B9766F3E1E36}" srcOrd="0" destOrd="0" presId="urn:microsoft.com/office/officeart/2005/8/layout/process1"/>
    <dgm:cxn modelId="{BE9E4120-7815-4AB3-A544-5EDB02251752}" type="presOf" srcId="{06178BE7-8D27-41F5-A65A-4D98E9DB63FD}" destId="{22058855-13C9-4F9E-99CA-BF1D24F161FF}" srcOrd="1" destOrd="0" presId="urn:microsoft.com/office/officeart/2005/8/layout/process1"/>
    <dgm:cxn modelId="{7443B0BC-7E5F-48DC-9DC2-394BF223F99B}" type="presOf" srcId="{90EB916C-B489-422B-94D2-5B5CD0BA0924}" destId="{EEE0AE1E-1F08-42AE-8717-E5F14D0FFFB3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66B9D844-9A70-4B73-8822-0BFFB963974D}" type="presOf" srcId="{FF1D812A-46AC-4DAD-9D1D-5E7F7CF594A2}" destId="{B057702A-0CBB-4C50-ACC4-7C2E848623E7}" srcOrd="0" destOrd="0" presId="urn:microsoft.com/office/officeart/2005/8/layout/process1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E2FD7970-5E0B-41B9-8505-D1939BB0413D}" type="presOf" srcId="{81E37371-C328-40FD-B9AD-FA75F4663C9B}" destId="{1E6F87EC-9E85-4D32-85D8-116AF35F44C1}" srcOrd="1" destOrd="0" presId="urn:microsoft.com/office/officeart/2005/8/layout/process1"/>
    <dgm:cxn modelId="{50C01FE6-503E-44F2-BBFE-D1A04985D9DF}" type="presOf" srcId="{92D52AC9-EA34-475B-8E11-D7558B66CAFC}" destId="{465292F9-674A-4E2D-9BEE-9970FE2B31E5}" srcOrd="1" destOrd="0" presId="urn:microsoft.com/office/officeart/2005/8/layout/process1"/>
    <dgm:cxn modelId="{20703EC9-DBD5-4AC6-91F6-BC1E6C6E21EE}" type="presOf" srcId="{7F63495B-E1DD-4AD2-94A2-E86E532CFC36}" destId="{4BACDF9A-8DCC-45C0-976F-1A8C11DB23B7}" srcOrd="0" destOrd="0" presId="urn:microsoft.com/office/officeart/2005/8/layout/process1"/>
    <dgm:cxn modelId="{5BAB99C5-67C7-4549-A29F-77A58325CD3B}" type="presOf" srcId="{06178BE7-8D27-41F5-A65A-4D98E9DB63FD}" destId="{FF98E716-3DA5-4B4A-B765-410C97872A7F}" srcOrd="0" destOrd="0" presId="urn:microsoft.com/office/officeart/2005/8/layout/process1"/>
    <dgm:cxn modelId="{1343A8A0-9310-4964-99A7-DA018EE3BD7C}" type="presOf" srcId="{EB6FC82E-1B19-488C-A632-D75954DA5089}" destId="{53D723DB-08EA-4C67-A083-1E84675A5EC9}" srcOrd="0" destOrd="0" presId="urn:microsoft.com/office/officeart/2005/8/layout/process1"/>
    <dgm:cxn modelId="{1B145922-5BE4-48F5-BA83-844BD1C9AB58}" type="presOf" srcId="{92D52AC9-EA34-475B-8E11-D7558B66CAFC}" destId="{4F8282E8-73A7-4E44-B934-4359F7D10754}" srcOrd="0" destOrd="0" presId="urn:microsoft.com/office/officeart/2005/8/layout/process1"/>
    <dgm:cxn modelId="{5C0D4964-242D-4D16-9082-C19D7E54EB26}" type="presOf" srcId="{20646FCE-705B-44A0-BB1A-2EC7AA2A4E2E}" destId="{2509FA75-0014-4BF4-98C1-5D1DB43FCDC2}" srcOrd="1" destOrd="0" presId="urn:microsoft.com/office/officeart/2005/8/layout/process1"/>
    <dgm:cxn modelId="{36FEA3E4-0200-40AB-840B-8358463F2A0F}" type="presOf" srcId="{81E37371-C328-40FD-B9AD-FA75F4663C9B}" destId="{A81FD76F-98FB-43DF-81EC-218E979A961C}" srcOrd="0" destOrd="0" presId="urn:microsoft.com/office/officeart/2005/8/layout/process1"/>
    <dgm:cxn modelId="{03CD1C78-DDC9-426D-8FD5-0FF64BC9D8C7}" type="presOf" srcId="{D9B25857-6AC9-4C3B-977F-EE83FADD0A54}" destId="{F7F58332-D2C1-477C-B8D2-BAF38984C98D}" srcOrd="0" destOrd="0" presId="urn:microsoft.com/office/officeart/2005/8/layout/process1"/>
    <dgm:cxn modelId="{2CE0FE3D-4F58-4B4F-973E-A70564CDD98E}" type="presOf" srcId="{C2A03412-7A86-46AA-8DFB-C2E3240B296F}" destId="{21B9CB86-07E8-4748-B26B-05CC586D5445}" srcOrd="0" destOrd="0" presId="urn:microsoft.com/office/officeart/2005/8/layout/process1"/>
    <dgm:cxn modelId="{7211A60F-D0C7-41CB-B28C-DE9C205299E9}" type="presParOf" srcId="{B057702A-0CBB-4C50-ACC4-7C2E848623E7}" destId="{21B9CB86-07E8-4748-B26B-05CC586D5445}" srcOrd="0" destOrd="0" presId="urn:microsoft.com/office/officeart/2005/8/layout/process1"/>
    <dgm:cxn modelId="{CB2E4F5F-B8BC-44C2-890B-1CCE2199A7F3}" type="presParOf" srcId="{B057702A-0CBB-4C50-ACC4-7C2E848623E7}" destId="{FF98E716-3DA5-4B4A-B765-410C97872A7F}" srcOrd="1" destOrd="0" presId="urn:microsoft.com/office/officeart/2005/8/layout/process1"/>
    <dgm:cxn modelId="{553B83DF-BEE4-4A98-8687-FB931B7160B2}" type="presParOf" srcId="{FF98E716-3DA5-4B4A-B765-410C97872A7F}" destId="{22058855-13C9-4F9E-99CA-BF1D24F161FF}" srcOrd="0" destOrd="0" presId="urn:microsoft.com/office/officeart/2005/8/layout/process1"/>
    <dgm:cxn modelId="{A9EF6EBE-4A1E-4B12-B906-AEC7A26AF1F9}" type="presParOf" srcId="{B057702A-0CBB-4C50-ACC4-7C2E848623E7}" destId="{53D723DB-08EA-4C67-A083-1E84675A5EC9}" srcOrd="2" destOrd="0" presId="urn:microsoft.com/office/officeart/2005/8/layout/process1"/>
    <dgm:cxn modelId="{5AE1BFA4-F42C-4497-9774-99CC30C75636}" type="presParOf" srcId="{B057702A-0CBB-4C50-ACC4-7C2E848623E7}" destId="{4F8282E8-73A7-4E44-B934-4359F7D10754}" srcOrd="3" destOrd="0" presId="urn:microsoft.com/office/officeart/2005/8/layout/process1"/>
    <dgm:cxn modelId="{725CD1CE-B061-4059-91EB-6696B6631E05}" type="presParOf" srcId="{4F8282E8-73A7-4E44-B934-4359F7D10754}" destId="{465292F9-674A-4E2D-9BEE-9970FE2B31E5}" srcOrd="0" destOrd="0" presId="urn:microsoft.com/office/officeart/2005/8/layout/process1"/>
    <dgm:cxn modelId="{7A8F9288-D044-4108-BAA3-2D53620D696C}" type="presParOf" srcId="{B057702A-0CBB-4C50-ACC4-7C2E848623E7}" destId="{4BACDF9A-8DCC-45C0-976F-1A8C11DB23B7}" srcOrd="4" destOrd="0" presId="urn:microsoft.com/office/officeart/2005/8/layout/process1"/>
    <dgm:cxn modelId="{B801D2C1-1BA3-4F70-B737-F5E428E92F76}" type="presParOf" srcId="{B057702A-0CBB-4C50-ACC4-7C2E848623E7}" destId="{37D8FB20-EAFA-47CA-A169-B9766F3E1E36}" srcOrd="5" destOrd="0" presId="urn:microsoft.com/office/officeart/2005/8/layout/process1"/>
    <dgm:cxn modelId="{0C37C69D-9B00-4E18-98B8-1C4DD93CCC84}" type="presParOf" srcId="{37D8FB20-EAFA-47CA-A169-B9766F3E1E36}" destId="{2509FA75-0014-4BF4-98C1-5D1DB43FCDC2}" srcOrd="0" destOrd="0" presId="urn:microsoft.com/office/officeart/2005/8/layout/process1"/>
    <dgm:cxn modelId="{6541C7B1-67B7-4D80-AC7D-4811870FA44E}" type="presParOf" srcId="{B057702A-0CBB-4C50-ACC4-7C2E848623E7}" destId="{EEE0AE1E-1F08-42AE-8717-E5F14D0FFFB3}" srcOrd="6" destOrd="0" presId="urn:microsoft.com/office/officeart/2005/8/layout/process1"/>
    <dgm:cxn modelId="{8D5C1A93-1A9A-4D62-B48D-45CA0A215525}" type="presParOf" srcId="{B057702A-0CBB-4C50-ACC4-7C2E848623E7}" destId="{A81FD76F-98FB-43DF-81EC-218E979A961C}" srcOrd="7" destOrd="0" presId="urn:microsoft.com/office/officeart/2005/8/layout/process1"/>
    <dgm:cxn modelId="{6E4CBDB5-EB13-4594-89E0-DD1B3DCB9AF0}" type="presParOf" srcId="{A81FD76F-98FB-43DF-81EC-218E979A961C}" destId="{1E6F87EC-9E85-4D32-85D8-116AF35F44C1}" srcOrd="0" destOrd="0" presId="urn:microsoft.com/office/officeart/2005/8/layout/process1"/>
    <dgm:cxn modelId="{2B033001-A008-422B-8CCF-453B90A64108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solidFill>
          <a:srgbClr val="8E0000"/>
        </a:solidFill>
        <a:ln>
          <a:solidFill>
            <a:srgbClr val="8E0000"/>
          </a:solidFill>
        </a:ln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6ACE7D9A-3699-4D16-8A41-BFAB877084CB}" type="presOf" srcId="{FF1D812A-46AC-4DAD-9D1D-5E7F7CF594A2}" destId="{B057702A-0CBB-4C50-ACC4-7C2E848623E7}" srcOrd="0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3AA249BB-9F08-413E-A945-BB789AC280C9}" type="presOf" srcId="{92D52AC9-EA34-475B-8E11-D7558B66CAFC}" destId="{4F8282E8-73A7-4E44-B934-4359F7D10754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FD09EE91-61A2-4E22-8ACF-29B17EFAEE08}" type="presOf" srcId="{7F63495B-E1DD-4AD2-94A2-E86E532CFC36}" destId="{4BACDF9A-8DCC-45C0-976F-1A8C11DB23B7}" srcOrd="0" destOrd="0" presId="urn:microsoft.com/office/officeart/2005/8/layout/process1"/>
    <dgm:cxn modelId="{CA978CCF-545D-46F0-815E-B56C0822BB38}" type="presOf" srcId="{D9B25857-6AC9-4C3B-977F-EE83FADD0A54}" destId="{F7F58332-D2C1-477C-B8D2-BAF38984C98D}" srcOrd="0" destOrd="0" presId="urn:microsoft.com/office/officeart/2005/8/layout/process1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6B387E86-C0C8-4312-B34D-D40E679F977C}" type="presOf" srcId="{06178BE7-8D27-41F5-A65A-4D98E9DB63FD}" destId="{FF98E716-3DA5-4B4A-B765-410C97872A7F}" srcOrd="0" destOrd="0" presId="urn:microsoft.com/office/officeart/2005/8/layout/process1"/>
    <dgm:cxn modelId="{4E12BE6D-ED28-4828-B263-0676AF3E0F7A}" type="presOf" srcId="{81E37371-C328-40FD-B9AD-FA75F4663C9B}" destId="{A81FD76F-98FB-43DF-81EC-218E979A961C}" srcOrd="0" destOrd="0" presId="urn:microsoft.com/office/officeart/2005/8/layout/process1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F747CB37-F2A8-4C15-8CD0-7DA0CC35F6BE}" type="presOf" srcId="{90EB916C-B489-422B-94D2-5B5CD0BA0924}" destId="{EEE0AE1E-1F08-42AE-8717-E5F14D0FFFB3}" srcOrd="0" destOrd="0" presId="urn:microsoft.com/office/officeart/2005/8/layout/process1"/>
    <dgm:cxn modelId="{789A0B89-3AB1-41C8-A6B3-A58F6F3466F8}" type="presOf" srcId="{C2A03412-7A86-46AA-8DFB-C2E3240B296F}" destId="{21B9CB86-07E8-4748-B26B-05CC586D5445}" srcOrd="0" destOrd="0" presId="urn:microsoft.com/office/officeart/2005/8/layout/process1"/>
    <dgm:cxn modelId="{07A6DE98-918D-4EA7-B220-3F8A14AC3F9D}" type="presOf" srcId="{20646FCE-705B-44A0-BB1A-2EC7AA2A4E2E}" destId="{2509FA75-0014-4BF4-98C1-5D1DB43FCDC2}" srcOrd="1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DEEE971E-815B-447E-BFD3-054F0E6EB546}" type="presOf" srcId="{EB6FC82E-1B19-488C-A632-D75954DA5089}" destId="{53D723DB-08EA-4C67-A083-1E84675A5EC9}" srcOrd="0" destOrd="0" presId="urn:microsoft.com/office/officeart/2005/8/layout/process1"/>
    <dgm:cxn modelId="{69B47C17-1734-45E0-AD1F-05B47A32623E}" type="presOf" srcId="{92D52AC9-EA34-475B-8E11-D7558B66CAFC}" destId="{465292F9-674A-4E2D-9BEE-9970FE2B31E5}" srcOrd="1" destOrd="0" presId="urn:microsoft.com/office/officeart/2005/8/layout/process1"/>
    <dgm:cxn modelId="{85546701-179F-47A3-B440-82157834A4A5}" type="presOf" srcId="{20646FCE-705B-44A0-BB1A-2EC7AA2A4E2E}" destId="{37D8FB20-EAFA-47CA-A169-B9766F3E1E36}" srcOrd="0" destOrd="0" presId="urn:microsoft.com/office/officeart/2005/8/layout/process1"/>
    <dgm:cxn modelId="{F27D1A0B-EB75-4A37-B72E-E3B9788D972A}" type="presOf" srcId="{81E37371-C328-40FD-B9AD-FA75F4663C9B}" destId="{1E6F87EC-9E85-4D32-85D8-116AF35F44C1}" srcOrd="1" destOrd="0" presId="urn:microsoft.com/office/officeart/2005/8/layout/process1"/>
    <dgm:cxn modelId="{1425EAC7-3EDE-4462-AF89-1961B83C2B55}" type="presOf" srcId="{06178BE7-8D27-41F5-A65A-4D98E9DB63FD}" destId="{22058855-13C9-4F9E-99CA-BF1D24F161FF}" srcOrd="1" destOrd="0" presId="urn:microsoft.com/office/officeart/2005/8/layout/process1"/>
    <dgm:cxn modelId="{DB6002A5-1401-423B-AC98-83A6097678BC}" type="presParOf" srcId="{B057702A-0CBB-4C50-ACC4-7C2E848623E7}" destId="{21B9CB86-07E8-4748-B26B-05CC586D5445}" srcOrd="0" destOrd="0" presId="urn:microsoft.com/office/officeart/2005/8/layout/process1"/>
    <dgm:cxn modelId="{6F2903B1-2AF0-4732-826B-110EA255D8E6}" type="presParOf" srcId="{B057702A-0CBB-4C50-ACC4-7C2E848623E7}" destId="{FF98E716-3DA5-4B4A-B765-410C97872A7F}" srcOrd="1" destOrd="0" presId="urn:microsoft.com/office/officeart/2005/8/layout/process1"/>
    <dgm:cxn modelId="{2E8A2B4A-D495-40F5-AEF7-B004AF803001}" type="presParOf" srcId="{FF98E716-3DA5-4B4A-B765-410C97872A7F}" destId="{22058855-13C9-4F9E-99CA-BF1D24F161FF}" srcOrd="0" destOrd="0" presId="urn:microsoft.com/office/officeart/2005/8/layout/process1"/>
    <dgm:cxn modelId="{4D9E7829-2CEB-4012-AF6C-D47E266A9BEF}" type="presParOf" srcId="{B057702A-0CBB-4C50-ACC4-7C2E848623E7}" destId="{53D723DB-08EA-4C67-A083-1E84675A5EC9}" srcOrd="2" destOrd="0" presId="urn:microsoft.com/office/officeart/2005/8/layout/process1"/>
    <dgm:cxn modelId="{F248CFF7-DAAC-459E-A6EE-EE874B197D0A}" type="presParOf" srcId="{B057702A-0CBB-4C50-ACC4-7C2E848623E7}" destId="{4F8282E8-73A7-4E44-B934-4359F7D10754}" srcOrd="3" destOrd="0" presId="urn:microsoft.com/office/officeart/2005/8/layout/process1"/>
    <dgm:cxn modelId="{9E950DBF-B43A-43CC-A132-1A98FDEC4457}" type="presParOf" srcId="{4F8282E8-73A7-4E44-B934-4359F7D10754}" destId="{465292F9-674A-4E2D-9BEE-9970FE2B31E5}" srcOrd="0" destOrd="0" presId="urn:microsoft.com/office/officeart/2005/8/layout/process1"/>
    <dgm:cxn modelId="{FE30EC17-111A-4E19-AFC0-CD2941A986AA}" type="presParOf" srcId="{B057702A-0CBB-4C50-ACC4-7C2E848623E7}" destId="{4BACDF9A-8DCC-45C0-976F-1A8C11DB23B7}" srcOrd="4" destOrd="0" presId="urn:microsoft.com/office/officeart/2005/8/layout/process1"/>
    <dgm:cxn modelId="{F9D6C564-2DDD-4B53-AEBF-BD7DF851520C}" type="presParOf" srcId="{B057702A-0CBB-4C50-ACC4-7C2E848623E7}" destId="{37D8FB20-EAFA-47CA-A169-B9766F3E1E36}" srcOrd="5" destOrd="0" presId="urn:microsoft.com/office/officeart/2005/8/layout/process1"/>
    <dgm:cxn modelId="{F774D97D-5CCA-48F8-A390-4401E40E1FD7}" type="presParOf" srcId="{37D8FB20-EAFA-47CA-A169-B9766F3E1E36}" destId="{2509FA75-0014-4BF4-98C1-5D1DB43FCDC2}" srcOrd="0" destOrd="0" presId="urn:microsoft.com/office/officeart/2005/8/layout/process1"/>
    <dgm:cxn modelId="{409F8A05-AAF2-4031-BE25-E87D32917B4F}" type="presParOf" srcId="{B057702A-0CBB-4C50-ACC4-7C2E848623E7}" destId="{EEE0AE1E-1F08-42AE-8717-E5F14D0FFFB3}" srcOrd="6" destOrd="0" presId="urn:microsoft.com/office/officeart/2005/8/layout/process1"/>
    <dgm:cxn modelId="{50B71E6A-8536-414B-A158-618A721E7F80}" type="presParOf" srcId="{B057702A-0CBB-4C50-ACC4-7C2E848623E7}" destId="{A81FD76F-98FB-43DF-81EC-218E979A961C}" srcOrd="7" destOrd="0" presId="urn:microsoft.com/office/officeart/2005/8/layout/process1"/>
    <dgm:cxn modelId="{8649BB16-9350-47E6-B663-C070E9330489}" type="presParOf" srcId="{A81FD76F-98FB-43DF-81EC-218E979A961C}" destId="{1E6F87EC-9E85-4D32-85D8-116AF35F44C1}" srcOrd="0" destOrd="0" presId="urn:microsoft.com/office/officeart/2005/8/layout/process1"/>
    <dgm:cxn modelId="{A2FB1F0B-25B8-4911-AEB1-4C9FFD2EEC24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solidFill>
          <a:srgbClr val="8E0000"/>
        </a:solidFill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3B18A1FF-1E82-45A4-ACBD-767908CA76EA}" type="presOf" srcId="{90EB916C-B489-422B-94D2-5B5CD0BA0924}" destId="{EEE0AE1E-1F08-42AE-8717-E5F14D0FFFB3}" srcOrd="0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4EE4AE04-31B3-4218-959C-0CBF6B746750}" type="presOf" srcId="{D9B25857-6AC9-4C3B-977F-EE83FADD0A54}" destId="{F7F58332-D2C1-477C-B8D2-BAF38984C98D}" srcOrd="0" destOrd="0" presId="urn:microsoft.com/office/officeart/2005/8/layout/process1"/>
    <dgm:cxn modelId="{8F6DB7A0-A9C5-470F-836F-0647DB2F082A}" type="presOf" srcId="{FF1D812A-46AC-4DAD-9D1D-5E7F7CF594A2}" destId="{B057702A-0CBB-4C50-ACC4-7C2E848623E7}" srcOrd="0" destOrd="0" presId="urn:microsoft.com/office/officeart/2005/8/layout/process1"/>
    <dgm:cxn modelId="{4037AA1B-2471-477A-9788-7A7DA4B67074}" type="presOf" srcId="{06178BE7-8D27-41F5-A65A-4D98E9DB63FD}" destId="{FF98E716-3DA5-4B4A-B765-410C97872A7F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B0942994-C788-4D10-AEC6-DC7D90CF6945}" type="presOf" srcId="{06178BE7-8D27-41F5-A65A-4D98E9DB63FD}" destId="{22058855-13C9-4F9E-99CA-BF1D24F161FF}" srcOrd="1" destOrd="0" presId="urn:microsoft.com/office/officeart/2005/8/layout/process1"/>
    <dgm:cxn modelId="{BCFBCCF6-23F9-474D-BD4D-930870AEC5B8}" type="presOf" srcId="{92D52AC9-EA34-475B-8E11-D7558B66CAFC}" destId="{465292F9-674A-4E2D-9BEE-9970FE2B31E5}" srcOrd="1" destOrd="0" presId="urn:microsoft.com/office/officeart/2005/8/layout/process1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25482321-B885-4C62-918B-E8B9D8D942F8}" type="presOf" srcId="{81E37371-C328-40FD-B9AD-FA75F4663C9B}" destId="{1E6F87EC-9E85-4D32-85D8-116AF35F44C1}" srcOrd="1" destOrd="0" presId="urn:microsoft.com/office/officeart/2005/8/layout/process1"/>
    <dgm:cxn modelId="{1B16BE78-9181-45A8-AEF3-7F75718B6FD1}" type="presOf" srcId="{20646FCE-705B-44A0-BB1A-2EC7AA2A4E2E}" destId="{37D8FB20-EAFA-47CA-A169-B9766F3E1E36}" srcOrd="0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ECE0240E-EFC4-402B-8039-95E9FACD04EB}" type="presOf" srcId="{81E37371-C328-40FD-B9AD-FA75F4663C9B}" destId="{A81FD76F-98FB-43DF-81EC-218E979A961C}" srcOrd="0" destOrd="0" presId="urn:microsoft.com/office/officeart/2005/8/layout/process1"/>
    <dgm:cxn modelId="{66A8A3B1-292E-45F1-BA41-B44D8F61521D}" type="presOf" srcId="{92D52AC9-EA34-475B-8E11-D7558B66CAFC}" destId="{4F8282E8-73A7-4E44-B934-4359F7D10754}" srcOrd="0" destOrd="0" presId="urn:microsoft.com/office/officeart/2005/8/layout/process1"/>
    <dgm:cxn modelId="{AB95B845-BA0C-465E-AF9C-3F8DF6195F4E}" type="presOf" srcId="{EB6FC82E-1B19-488C-A632-D75954DA5089}" destId="{53D723DB-08EA-4C67-A083-1E84675A5EC9}" srcOrd="0" destOrd="0" presId="urn:microsoft.com/office/officeart/2005/8/layout/process1"/>
    <dgm:cxn modelId="{05065111-BFFC-46EE-A7DA-0DC635785B4F}" type="presOf" srcId="{7F63495B-E1DD-4AD2-94A2-E86E532CFC36}" destId="{4BACDF9A-8DCC-45C0-976F-1A8C11DB23B7}" srcOrd="0" destOrd="0" presId="urn:microsoft.com/office/officeart/2005/8/layout/process1"/>
    <dgm:cxn modelId="{D24844BD-4046-4A3B-8FA0-7EFE580BA54D}" type="presOf" srcId="{20646FCE-705B-44A0-BB1A-2EC7AA2A4E2E}" destId="{2509FA75-0014-4BF4-98C1-5D1DB43FCDC2}" srcOrd="1" destOrd="0" presId="urn:microsoft.com/office/officeart/2005/8/layout/process1"/>
    <dgm:cxn modelId="{9059387B-B168-42AE-B1BD-7D8592B5F803}" type="presOf" srcId="{C2A03412-7A86-46AA-8DFB-C2E3240B296F}" destId="{21B9CB86-07E8-4748-B26B-05CC586D5445}" srcOrd="0" destOrd="0" presId="urn:microsoft.com/office/officeart/2005/8/layout/process1"/>
    <dgm:cxn modelId="{60632B01-9765-4FA3-AC32-80E8C635E2B3}" type="presParOf" srcId="{B057702A-0CBB-4C50-ACC4-7C2E848623E7}" destId="{21B9CB86-07E8-4748-B26B-05CC586D5445}" srcOrd="0" destOrd="0" presId="urn:microsoft.com/office/officeart/2005/8/layout/process1"/>
    <dgm:cxn modelId="{DC54A8D5-CBD3-4760-AC29-C711DD4B0A9C}" type="presParOf" srcId="{B057702A-0CBB-4C50-ACC4-7C2E848623E7}" destId="{FF98E716-3DA5-4B4A-B765-410C97872A7F}" srcOrd="1" destOrd="0" presId="urn:microsoft.com/office/officeart/2005/8/layout/process1"/>
    <dgm:cxn modelId="{875026E5-0C8C-467E-B0A9-AC5591C3DA3F}" type="presParOf" srcId="{FF98E716-3DA5-4B4A-B765-410C97872A7F}" destId="{22058855-13C9-4F9E-99CA-BF1D24F161FF}" srcOrd="0" destOrd="0" presId="urn:microsoft.com/office/officeart/2005/8/layout/process1"/>
    <dgm:cxn modelId="{4A44611F-A1D9-4463-B572-563F27B24950}" type="presParOf" srcId="{B057702A-0CBB-4C50-ACC4-7C2E848623E7}" destId="{53D723DB-08EA-4C67-A083-1E84675A5EC9}" srcOrd="2" destOrd="0" presId="urn:microsoft.com/office/officeart/2005/8/layout/process1"/>
    <dgm:cxn modelId="{92C39B84-2877-414E-AB7B-81ACC29635F6}" type="presParOf" srcId="{B057702A-0CBB-4C50-ACC4-7C2E848623E7}" destId="{4F8282E8-73A7-4E44-B934-4359F7D10754}" srcOrd="3" destOrd="0" presId="urn:microsoft.com/office/officeart/2005/8/layout/process1"/>
    <dgm:cxn modelId="{A18FCB47-DB6D-4552-9245-4D5BF781191B}" type="presParOf" srcId="{4F8282E8-73A7-4E44-B934-4359F7D10754}" destId="{465292F9-674A-4E2D-9BEE-9970FE2B31E5}" srcOrd="0" destOrd="0" presId="urn:microsoft.com/office/officeart/2005/8/layout/process1"/>
    <dgm:cxn modelId="{10C40EBC-20FC-454C-9D5E-F8B50AA101DB}" type="presParOf" srcId="{B057702A-0CBB-4C50-ACC4-7C2E848623E7}" destId="{4BACDF9A-8DCC-45C0-976F-1A8C11DB23B7}" srcOrd="4" destOrd="0" presId="urn:microsoft.com/office/officeart/2005/8/layout/process1"/>
    <dgm:cxn modelId="{BB262C03-EE45-4998-AA01-8D1A38D65EBB}" type="presParOf" srcId="{B057702A-0CBB-4C50-ACC4-7C2E848623E7}" destId="{37D8FB20-EAFA-47CA-A169-B9766F3E1E36}" srcOrd="5" destOrd="0" presId="urn:microsoft.com/office/officeart/2005/8/layout/process1"/>
    <dgm:cxn modelId="{6888DDC6-2369-42E1-BF71-1AB23F32AE0A}" type="presParOf" srcId="{37D8FB20-EAFA-47CA-A169-B9766F3E1E36}" destId="{2509FA75-0014-4BF4-98C1-5D1DB43FCDC2}" srcOrd="0" destOrd="0" presId="urn:microsoft.com/office/officeart/2005/8/layout/process1"/>
    <dgm:cxn modelId="{772BC4E7-DE90-46E2-9325-B449C8D954E8}" type="presParOf" srcId="{B057702A-0CBB-4C50-ACC4-7C2E848623E7}" destId="{EEE0AE1E-1F08-42AE-8717-E5F14D0FFFB3}" srcOrd="6" destOrd="0" presId="urn:microsoft.com/office/officeart/2005/8/layout/process1"/>
    <dgm:cxn modelId="{54334AD5-82F7-4497-A03E-F01F1859F728}" type="presParOf" srcId="{B057702A-0CBB-4C50-ACC4-7C2E848623E7}" destId="{A81FD76F-98FB-43DF-81EC-218E979A961C}" srcOrd="7" destOrd="0" presId="urn:microsoft.com/office/officeart/2005/8/layout/process1"/>
    <dgm:cxn modelId="{A8CBABF7-E503-4CCE-A71E-016A3344B8EC}" type="presParOf" srcId="{A81FD76F-98FB-43DF-81EC-218E979A961C}" destId="{1E6F87EC-9E85-4D32-85D8-116AF35F44C1}" srcOrd="0" destOrd="0" presId="urn:microsoft.com/office/officeart/2005/8/layout/process1"/>
    <dgm:cxn modelId="{59EC457D-F30B-486A-A4D5-895E1C4ABBF1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solidFill>
          <a:srgbClr val="8E0000"/>
        </a:solidFill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4886E79A-0EE4-416A-A6F3-2A964C3DB90A}" type="presOf" srcId="{81E37371-C328-40FD-B9AD-FA75F4663C9B}" destId="{1E6F87EC-9E85-4D32-85D8-116AF35F44C1}" srcOrd="1" destOrd="0" presId="urn:microsoft.com/office/officeart/2005/8/layout/process1"/>
    <dgm:cxn modelId="{F3A7DBE1-EAA3-4C0F-8ABF-EF5D6002CC24}" type="presOf" srcId="{92D52AC9-EA34-475B-8E11-D7558B66CAFC}" destId="{465292F9-674A-4E2D-9BEE-9970FE2B31E5}" srcOrd="1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C1A4BD1E-73E4-4756-B067-F8342B092303}" type="presOf" srcId="{FF1D812A-46AC-4DAD-9D1D-5E7F7CF594A2}" destId="{B057702A-0CBB-4C50-ACC4-7C2E848623E7}" srcOrd="0" destOrd="0" presId="urn:microsoft.com/office/officeart/2005/8/layout/process1"/>
    <dgm:cxn modelId="{B09132E6-8ED0-46AB-9C83-2300D37C12F3}" type="presOf" srcId="{81E37371-C328-40FD-B9AD-FA75F4663C9B}" destId="{A81FD76F-98FB-43DF-81EC-218E979A961C}" srcOrd="0" destOrd="0" presId="urn:microsoft.com/office/officeart/2005/8/layout/process1"/>
    <dgm:cxn modelId="{554CEA6B-6256-4127-8661-32839170493A}" type="presOf" srcId="{D9B25857-6AC9-4C3B-977F-EE83FADD0A54}" destId="{F7F58332-D2C1-477C-B8D2-BAF38984C98D}" srcOrd="0" destOrd="0" presId="urn:microsoft.com/office/officeart/2005/8/layout/process1"/>
    <dgm:cxn modelId="{0A8F30C6-68A6-4597-BC00-8756A2003755}" type="presOf" srcId="{EB6FC82E-1B19-488C-A632-D75954DA5089}" destId="{53D723DB-08EA-4C67-A083-1E84675A5EC9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95A69083-3A26-47FB-B7D8-BAF9D4A5E851}" type="presOf" srcId="{20646FCE-705B-44A0-BB1A-2EC7AA2A4E2E}" destId="{37D8FB20-EAFA-47CA-A169-B9766F3E1E36}" srcOrd="0" destOrd="0" presId="urn:microsoft.com/office/officeart/2005/8/layout/process1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C77F868A-C58D-4CD8-9475-4A76CB5D4B89}" type="presOf" srcId="{90EB916C-B489-422B-94D2-5B5CD0BA0924}" destId="{EEE0AE1E-1F08-42AE-8717-E5F14D0FFFB3}" srcOrd="0" destOrd="0" presId="urn:microsoft.com/office/officeart/2005/8/layout/process1"/>
    <dgm:cxn modelId="{12536041-AFB2-43C5-A415-EB625A612F03}" type="presOf" srcId="{C2A03412-7A86-46AA-8DFB-C2E3240B296F}" destId="{21B9CB86-07E8-4748-B26B-05CC586D5445}" srcOrd="0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10169B80-4449-4A9F-BB22-E2ECEC05E37D}" type="presOf" srcId="{06178BE7-8D27-41F5-A65A-4D98E9DB63FD}" destId="{FF98E716-3DA5-4B4A-B765-410C97872A7F}" srcOrd="0" destOrd="0" presId="urn:microsoft.com/office/officeart/2005/8/layout/process1"/>
    <dgm:cxn modelId="{DEF0016A-0189-4F0A-9423-D482188549CF}" type="presOf" srcId="{7F63495B-E1DD-4AD2-94A2-E86E532CFC36}" destId="{4BACDF9A-8DCC-45C0-976F-1A8C11DB23B7}" srcOrd="0" destOrd="0" presId="urn:microsoft.com/office/officeart/2005/8/layout/process1"/>
    <dgm:cxn modelId="{D1C86EBF-DFF4-48E4-BE6E-4C14EE31A182}" type="presOf" srcId="{06178BE7-8D27-41F5-A65A-4D98E9DB63FD}" destId="{22058855-13C9-4F9E-99CA-BF1D24F161FF}" srcOrd="1" destOrd="0" presId="urn:microsoft.com/office/officeart/2005/8/layout/process1"/>
    <dgm:cxn modelId="{5FDE9E72-5574-4A07-B3D3-8A2314EE2FBE}" type="presOf" srcId="{20646FCE-705B-44A0-BB1A-2EC7AA2A4E2E}" destId="{2509FA75-0014-4BF4-98C1-5D1DB43FCDC2}" srcOrd="1" destOrd="0" presId="urn:microsoft.com/office/officeart/2005/8/layout/process1"/>
    <dgm:cxn modelId="{6EFC87E1-5F20-4813-B721-42BF5871ADC6}" type="presOf" srcId="{92D52AC9-EA34-475B-8E11-D7558B66CAFC}" destId="{4F8282E8-73A7-4E44-B934-4359F7D10754}" srcOrd="0" destOrd="0" presId="urn:microsoft.com/office/officeart/2005/8/layout/process1"/>
    <dgm:cxn modelId="{28309FCC-0781-4296-9284-FCD297887F96}" type="presParOf" srcId="{B057702A-0CBB-4C50-ACC4-7C2E848623E7}" destId="{21B9CB86-07E8-4748-B26B-05CC586D5445}" srcOrd="0" destOrd="0" presId="urn:microsoft.com/office/officeart/2005/8/layout/process1"/>
    <dgm:cxn modelId="{7B650D2D-E971-4FC3-B4C8-93C43CF5FCE7}" type="presParOf" srcId="{B057702A-0CBB-4C50-ACC4-7C2E848623E7}" destId="{FF98E716-3DA5-4B4A-B765-410C97872A7F}" srcOrd="1" destOrd="0" presId="urn:microsoft.com/office/officeart/2005/8/layout/process1"/>
    <dgm:cxn modelId="{54365E16-8561-4FF3-81A3-A578E8A0D9AA}" type="presParOf" srcId="{FF98E716-3DA5-4B4A-B765-410C97872A7F}" destId="{22058855-13C9-4F9E-99CA-BF1D24F161FF}" srcOrd="0" destOrd="0" presId="urn:microsoft.com/office/officeart/2005/8/layout/process1"/>
    <dgm:cxn modelId="{6EEFB0A4-E6DD-4AB4-8A10-B04F8F84DF60}" type="presParOf" srcId="{B057702A-0CBB-4C50-ACC4-7C2E848623E7}" destId="{53D723DB-08EA-4C67-A083-1E84675A5EC9}" srcOrd="2" destOrd="0" presId="urn:microsoft.com/office/officeart/2005/8/layout/process1"/>
    <dgm:cxn modelId="{B1FC0D7F-11CA-4EB2-AF5E-F86CB8A386EF}" type="presParOf" srcId="{B057702A-0CBB-4C50-ACC4-7C2E848623E7}" destId="{4F8282E8-73A7-4E44-B934-4359F7D10754}" srcOrd="3" destOrd="0" presId="urn:microsoft.com/office/officeart/2005/8/layout/process1"/>
    <dgm:cxn modelId="{88342DCA-4CAC-48EF-B92B-4B97DF02D62D}" type="presParOf" srcId="{4F8282E8-73A7-4E44-B934-4359F7D10754}" destId="{465292F9-674A-4E2D-9BEE-9970FE2B31E5}" srcOrd="0" destOrd="0" presId="urn:microsoft.com/office/officeart/2005/8/layout/process1"/>
    <dgm:cxn modelId="{51A01A01-7824-440F-9F48-733C4AD155E5}" type="presParOf" srcId="{B057702A-0CBB-4C50-ACC4-7C2E848623E7}" destId="{4BACDF9A-8DCC-45C0-976F-1A8C11DB23B7}" srcOrd="4" destOrd="0" presId="urn:microsoft.com/office/officeart/2005/8/layout/process1"/>
    <dgm:cxn modelId="{B7BAB2AD-2133-4720-B468-01FF902C757D}" type="presParOf" srcId="{B057702A-0CBB-4C50-ACC4-7C2E848623E7}" destId="{37D8FB20-EAFA-47CA-A169-B9766F3E1E36}" srcOrd="5" destOrd="0" presId="urn:microsoft.com/office/officeart/2005/8/layout/process1"/>
    <dgm:cxn modelId="{4C3F3A53-EA63-4B47-AA92-C5AE875F6A16}" type="presParOf" srcId="{37D8FB20-EAFA-47CA-A169-B9766F3E1E36}" destId="{2509FA75-0014-4BF4-98C1-5D1DB43FCDC2}" srcOrd="0" destOrd="0" presId="urn:microsoft.com/office/officeart/2005/8/layout/process1"/>
    <dgm:cxn modelId="{E2390986-1B6F-4FED-8661-2C2AC16CDFB3}" type="presParOf" srcId="{B057702A-0CBB-4C50-ACC4-7C2E848623E7}" destId="{EEE0AE1E-1F08-42AE-8717-E5F14D0FFFB3}" srcOrd="6" destOrd="0" presId="urn:microsoft.com/office/officeart/2005/8/layout/process1"/>
    <dgm:cxn modelId="{AD579D6D-C00C-45D8-B0B7-E3D7900E4128}" type="presParOf" srcId="{B057702A-0CBB-4C50-ACC4-7C2E848623E7}" destId="{A81FD76F-98FB-43DF-81EC-218E979A961C}" srcOrd="7" destOrd="0" presId="urn:microsoft.com/office/officeart/2005/8/layout/process1"/>
    <dgm:cxn modelId="{F074E138-2D2F-40C0-9A1A-C71C9187D730}" type="presParOf" srcId="{A81FD76F-98FB-43DF-81EC-218E979A961C}" destId="{1E6F87EC-9E85-4D32-85D8-116AF35F44C1}" srcOrd="0" destOrd="0" presId="urn:microsoft.com/office/officeart/2005/8/layout/process1"/>
    <dgm:cxn modelId="{C4803418-D9E4-4FD9-BE10-F0CFC1DE1867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solidFill>
          <a:srgbClr val="8E0000"/>
        </a:solidFill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F5EEA971-0A68-432A-A8FB-22047483DFBF}" type="presOf" srcId="{C2A03412-7A86-46AA-8DFB-C2E3240B296F}" destId="{21B9CB86-07E8-4748-B26B-05CC586D5445}" srcOrd="0" destOrd="0" presId="urn:microsoft.com/office/officeart/2005/8/layout/process1"/>
    <dgm:cxn modelId="{695C41F5-ADD6-4DE4-8A72-5B516F14C690}" type="presOf" srcId="{90EB916C-B489-422B-94D2-5B5CD0BA0924}" destId="{EEE0AE1E-1F08-42AE-8717-E5F14D0FFFB3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A4015106-B98C-4C67-8AC5-1841091B5136}" type="presOf" srcId="{92D52AC9-EA34-475B-8E11-D7558B66CAFC}" destId="{465292F9-674A-4E2D-9BEE-9970FE2B31E5}" srcOrd="1" destOrd="0" presId="urn:microsoft.com/office/officeart/2005/8/layout/process1"/>
    <dgm:cxn modelId="{F39D80DD-97FA-44E2-AC19-468FCD7D8B6B}" type="presOf" srcId="{7F63495B-E1DD-4AD2-94A2-E86E532CFC36}" destId="{4BACDF9A-8DCC-45C0-976F-1A8C11DB23B7}" srcOrd="0" destOrd="0" presId="urn:microsoft.com/office/officeart/2005/8/layout/process1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C068438F-5F5B-4EFE-B867-6B7559D01E52}" type="presOf" srcId="{06178BE7-8D27-41F5-A65A-4D98E9DB63FD}" destId="{FF98E716-3DA5-4B4A-B765-410C97872A7F}" srcOrd="0" destOrd="0" presId="urn:microsoft.com/office/officeart/2005/8/layout/process1"/>
    <dgm:cxn modelId="{C4A0CE65-822F-4A0B-AAF2-0FCF127ED78F}" type="presOf" srcId="{20646FCE-705B-44A0-BB1A-2EC7AA2A4E2E}" destId="{37D8FB20-EAFA-47CA-A169-B9766F3E1E36}" srcOrd="0" destOrd="0" presId="urn:microsoft.com/office/officeart/2005/8/layout/process1"/>
    <dgm:cxn modelId="{A987E7CA-A5CA-479A-A775-F45AD0C6CA6E}" type="presOf" srcId="{20646FCE-705B-44A0-BB1A-2EC7AA2A4E2E}" destId="{2509FA75-0014-4BF4-98C1-5D1DB43FCDC2}" srcOrd="1" destOrd="0" presId="urn:microsoft.com/office/officeart/2005/8/layout/process1"/>
    <dgm:cxn modelId="{8FA14CE0-A745-4F79-B274-7D0AC27143A3}" type="presOf" srcId="{06178BE7-8D27-41F5-A65A-4D98E9DB63FD}" destId="{22058855-13C9-4F9E-99CA-BF1D24F161FF}" srcOrd="1" destOrd="0" presId="urn:microsoft.com/office/officeart/2005/8/layout/process1"/>
    <dgm:cxn modelId="{247914B6-1C30-47D6-BB1A-A47A52E747CA}" type="presOf" srcId="{81E37371-C328-40FD-B9AD-FA75F4663C9B}" destId="{1E6F87EC-9E85-4D32-85D8-116AF35F44C1}" srcOrd="1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7140F44C-4A8A-4997-B1E4-21E13959FA69}" type="presOf" srcId="{81E37371-C328-40FD-B9AD-FA75F4663C9B}" destId="{A81FD76F-98FB-43DF-81EC-218E979A961C}" srcOrd="0" destOrd="0" presId="urn:microsoft.com/office/officeart/2005/8/layout/process1"/>
    <dgm:cxn modelId="{8B0ACE73-1A11-4164-AF3A-5303EAC096E8}" type="presOf" srcId="{FF1D812A-46AC-4DAD-9D1D-5E7F7CF594A2}" destId="{B057702A-0CBB-4C50-ACC4-7C2E848623E7}" srcOrd="0" destOrd="0" presId="urn:microsoft.com/office/officeart/2005/8/layout/process1"/>
    <dgm:cxn modelId="{19A49A8E-543F-4B5D-85B2-548FB66E803E}" type="presOf" srcId="{D9B25857-6AC9-4C3B-977F-EE83FADD0A54}" destId="{F7F58332-D2C1-477C-B8D2-BAF38984C98D}" srcOrd="0" destOrd="0" presId="urn:microsoft.com/office/officeart/2005/8/layout/process1"/>
    <dgm:cxn modelId="{738CD686-63BE-4C94-A42A-F827D602DED0}" type="presOf" srcId="{EB6FC82E-1B19-488C-A632-D75954DA5089}" destId="{53D723DB-08EA-4C67-A083-1E84675A5EC9}" srcOrd="0" destOrd="0" presId="urn:microsoft.com/office/officeart/2005/8/layout/process1"/>
    <dgm:cxn modelId="{5600E752-DB1E-494B-B6E8-5C7893A4B62B}" type="presOf" srcId="{92D52AC9-EA34-475B-8E11-D7558B66CAFC}" destId="{4F8282E8-73A7-4E44-B934-4359F7D10754}" srcOrd="0" destOrd="0" presId="urn:microsoft.com/office/officeart/2005/8/layout/process1"/>
    <dgm:cxn modelId="{B69BF111-54E1-4450-95FD-7C8397819084}" type="presParOf" srcId="{B057702A-0CBB-4C50-ACC4-7C2E848623E7}" destId="{21B9CB86-07E8-4748-B26B-05CC586D5445}" srcOrd="0" destOrd="0" presId="urn:microsoft.com/office/officeart/2005/8/layout/process1"/>
    <dgm:cxn modelId="{A7E87E19-8F4D-4B33-878C-422F7CDE210C}" type="presParOf" srcId="{B057702A-0CBB-4C50-ACC4-7C2E848623E7}" destId="{FF98E716-3DA5-4B4A-B765-410C97872A7F}" srcOrd="1" destOrd="0" presId="urn:microsoft.com/office/officeart/2005/8/layout/process1"/>
    <dgm:cxn modelId="{E58DC932-6CD6-421F-BA59-726D80F3316A}" type="presParOf" srcId="{FF98E716-3DA5-4B4A-B765-410C97872A7F}" destId="{22058855-13C9-4F9E-99CA-BF1D24F161FF}" srcOrd="0" destOrd="0" presId="urn:microsoft.com/office/officeart/2005/8/layout/process1"/>
    <dgm:cxn modelId="{DEF86AE8-883B-4915-A2D5-17CD184C7AF4}" type="presParOf" srcId="{B057702A-0CBB-4C50-ACC4-7C2E848623E7}" destId="{53D723DB-08EA-4C67-A083-1E84675A5EC9}" srcOrd="2" destOrd="0" presId="urn:microsoft.com/office/officeart/2005/8/layout/process1"/>
    <dgm:cxn modelId="{436B830B-14E6-46BC-9F31-63EF8531D696}" type="presParOf" srcId="{B057702A-0CBB-4C50-ACC4-7C2E848623E7}" destId="{4F8282E8-73A7-4E44-B934-4359F7D10754}" srcOrd="3" destOrd="0" presId="urn:microsoft.com/office/officeart/2005/8/layout/process1"/>
    <dgm:cxn modelId="{2CC97F29-5687-4658-A60C-E0D72C3EABFE}" type="presParOf" srcId="{4F8282E8-73A7-4E44-B934-4359F7D10754}" destId="{465292F9-674A-4E2D-9BEE-9970FE2B31E5}" srcOrd="0" destOrd="0" presId="urn:microsoft.com/office/officeart/2005/8/layout/process1"/>
    <dgm:cxn modelId="{7978DCEE-4B53-4A6C-BC99-80A3DD58E4D2}" type="presParOf" srcId="{B057702A-0CBB-4C50-ACC4-7C2E848623E7}" destId="{4BACDF9A-8DCC-45C0-976F-1A8C11DB23B7}" srcOrd="4" destOrd="0" presId="urn:microsoft.com/office/officeart/2005/8/layout/process1"/>
    <dgm:cxn modelId="{C2DD4DC4-57FF-4465-9E55-1D1B0D70DD0F}" type="presParOf" srcId="{B057702A-0CBB-4C50-ACC4-7C2E848623E7}" destId="{37D8FB20-EAFA-47CA-A169-B9766F3E1E36}" srcOrd="5" destOrd="0" presId="urn:microsoft.com/office/officeart/2005/8/layout/process1"/>
    <dgm:cxn modelId="{BE65B793-6BE7-43A6-98AA-9576135B4767}" type="presParOf" srcId="{37D8FB20-EAFA-47CA-A169-B9766F3E1E36}" destId="{2509FA75-0014-4BF4-98C1-5D1DB43FCDC2}" srcOrd="0" destOrd="0" presId="urn:microsoft.com/office/officeart/2005/8/layout/process1"/>
    <dgm:cxn modelId="{32CEB578-F26B-4237-BD2A-2F59D46049BF}" type="presParOf" srcId="{B057702A-0CBB-4C50-ACC4-7C2E848623E7}" destId="{EEE0AE1E-1F08-42AE-8717-E5F14D0FFFB3}" srcOrd="6" destOrd="0" presId="urn:microsoft.com/office/officeart/2005/8/layout/process1"/>
    <dgm:cxn modelId="{84DDC4DF-0055-452C-BD51-AA4EB1F7AFFF}" type="presParOf" srcId="{B057702A-0CBB-4C50-ACC4-7C2E848623E7}" destId="{A81FD76F-98FB-43DF-81EC-218E979A961C}" srcOrd="7" destOrd="0" presId="urn:microsoft.com/office/officeart/2005/8/layout/process1"/>
    <dgm:cxn modelId="{F2119CF6-E738-4323-A574-FCEB751FB9E8}" type="presParOf" srcId="{A81FD76F-98FB-43DF-81EC-218E979A961C}" destId="{1E6F87EC-9E85-4D32-85D8-116AF35F44C1}" srcOrd="0" destOrd="0" presId="urn:microsoft.com/office/officeart/2005/8/layout/process1"/>
    <dgm:cxn modelId="{964D0837-70DB-4BE9-BC07-BBA6E76F0D59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solidFill>
          <a:srgbClr val="8E0000"/>
        </a:solidFill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24CB78BC-A0D1-4C2E-B01F-C41F86228DC9}" type="presOf" srcId="{C2A03412-7A86-46AA-8DFB-C2E3240B296F}" destId="{21B9CB86-07E8-4748-B26B-05CC586D5445}" srcOrd="0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5095B8E7-BF9D-4F1B-AC29-64C029763A45}" type="presOf" srcId="{7F63495B-E1DD-4AD2-94A2-E86E532CFC36}" destId="{4BACDF9A-8DCC-45C0-976F-1A8C11DB23B7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D6BCE3A2-915F-4ED6-BBC3-0BA7AA98F0E5}" type="presOf" srcId="{D9B25857-6AC9-4C3B-977F-EE83FADD0A54}" destId="{F7F58332-D2C1-477C-B8D2-BAF38984C98D}" srcOrd="0" destOrd="0" presId="urn:microsoft.com/office/officeart/2005/8/layout/process1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CF65609F-02AD-4471-B795-DD2C70F4A240}" type="presOf" srcId="{92D52AC9-EA34-475B-8E11-D7558B66CAFC}" destId="{4F8282E8-73A7-4E44-B934-4359F7D10754}" srcOrd="0" destOrd="0" presId="urn:microsoft.com/office/officeart/2005/8/layout/process1"/>
    <dgm:cxn modelId="{222ECD52-8652-43D0-A63E-01549D11BB93}" type="presOf" srcId="{FF1D812A-46AC-4DAD-9D1D-5E7F7CF594A2}" destId="{B057702A-0CBB-4C50-ACC4-7C2E848623E7}" srcOrd="0" destOrd="0" presId="urn:microsoft.com/office/officeart/2005/8/layout/process1"/>
    <dgm:cxn modelId="{DF5D41C4-1206-4CA8-A98A-D86E1C8ADC30}" type="presOf" srcId="{EB6FC82E-1B19-488C-A632-D75954DA5089}" destId="{53D723DB-08EA-4C67-A083-1E84675A5EC9}" srcOrd="0" destOrd="0" presId="urn:microsoft.com/office/officeart/2005/8/layout/process1"/>
    <dgm:cxn modelId="{A2D53D4D-B2B2-4CC7-A656-5E0656589397}" type="presOf" srcId="{20646FCE-705B-44A0-BB1A-2EC7AA2A4E2E}" destId="{37D8FB20-EAFA-47CA-A169-B9766F3E1E36}" srcOrd="0" destOrd="0" presId="urn:microsoft.com/office/officeart/2005/8/layout/process1"/>
    <dgm:cxn modelId="{B9ED1CB5-8A54-4A1B-AD89-B3259607FE84}" type="presOf" srcId="{81E37371-C328-40FD-B9AD-FA75F4663C9B}" destId="{1E6F87EC-9E85-4D32-85D8-116AF35F44C1}" srcOrd="1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70BCD90E-358A-4B32-B37E-BDE033112640}" type="presOf" srcId="{06178BE7-8D27-41F5-A65A-4D98E9DB63FD}" destId="{22058855-13C9-4F9E-99CA-BF1D24F161FF}" srcOrd="1" destOrd="0" presId="urn:microsoft.com/office/officeart/2005/8/layout/process1"/>
    <dgm:cxn modelId="{EBC7726C-2D27-47A4-B5C0-F982A111EBDF}" type="presOf" srcId="{20646FCE-705B-44A0-BB1A-2EC7AA2A4E2E}" destId="{2509FA75-0014-4BF4-98C1-5D1DB43FCDC2}" srcOrd="1" destOrd="0" presId="urn:microsoft.com/office/officeart/2005/8/layout/process1"/>
    <dgm:cxn modelId="{A0C1227F-3E43-4B81-BB55-2FFE22245164}" type="presOf" srcId="{81E37371-C328-40FD-B9AD-FA75F4663C9B}" destId="{A81FD76F-98FB-43DF-81EC-218E979A961C}" srcOrd="0" destOrd="0" presId="urn:microsoft.com/office/officeart/2005/8/layout/process1"/>
    <dgm:cxn modelId="{FE5D3972-B665-4810-8A17-4126CC206AF9}" type="presOf" srcId="{92D52AC9-EA34-475B-8E11-D7558B66CAFC}" destId="{465292F9-674A-4E2D-9BEE-9970FE2B31E5}" srcOrd="1" destOrd="0" presId="urn:microsoft.com/office/officeart/2005/8/layout/process1"/>
    <dgm:cxn modelId="{8FD3882D-7A3B-487F-998B-C3E1CAED0477}" type="presOf" srcId="{90EB916C-B489-422B-94D2-5B5CD0BA0924}" destId="{EEE0AE1E-1F08-42AE-8717-E5F14D0FFFB3}" srcOrd="0" destOrd="0" presId="urn:microsoft.com/office/officeart/2005/8/layout/process1"/>
    <dgm:cxn modelId="{3965EA31-889E-4FFC-AA5D-BBA1F02B2ECC}" type="presOf" srcId="{06178BE7-8D27-41F5-A65A-4D98E9DB63FD}" destId="{FF98E716-3DA5-4B4A-B765-410C97872A7F}" srcOrd="0" destOrd="0" presId="urn:microsoft.com/office/officeart/2005/8/layout/process1"/>
    <dgm:cxn modelId="{586FDDB4-945A-4454-B071-E83E50A605EA}" type="presParOf" srcId="{B057702A-0CBB-4C50-ACC4-7C2E848623E7}" destId="{21B9CB86-07E8-4748-B26B-05CC586D5445}" srcOrd="0" destOrd="0" presId="urn:microsoft.com/office/officeart/2005/8/layout/process1"/>
    <dgm:cxn modelId="{F64A471E-81E0-48F1-8901-70314462A11A}" type="presParOf" srcId="{B057702A-0CBB-4C50-ACC4-7C2E848623E7}" destId="{FF98E716-3DA5-4B4A-B765-410C97872A7F}" srcOrd="1" destOrd="0" presId="urn:microsoft.com/office/officeart/2005/8/layout/process1"/>
    <dgm:cxn modelId="{AB422436-9E77-430A-9E22-8F5E000F2E98}" type="presParOf" srcId="{FF98E716-3DA5-4B4A-B765-410C97872A7F}" destId="{22058855-13C9-4F9E-99CA-BF1D24F161FF}" srcOrd="0" destOrd="0" presId="urn:microsoft.com/office/officeart/2005/8/layout/process1"/>
    <dgm:cxn modelId="{C04D81CE-19E9-4D63-A12E-5B5B6C3ED2AD}" type="presParOf" srcId="{B057702A-0CBB-4C50-ACC4-7C2E848623E7}" destId="{53D723DB-08EA-4C67-A083-1E84675A5EC9}" srcOrd="2" destOrd="0" presId="urn:microsoft.com/office/officeart/2005/8/layout/process1"/>
    <dgm:cxn modelId="{BADF354A-60A8-463E-90E1-ECD1292B7ED4}" type="presParOf" srcId="{B057702A-0CBB-4C50-ACC4-7C2E848623E7}" destId="{4F8282E8-73A7-4E44-B934-4359F7D10754}" srcOrd="3" destOrd="0" presId="urn:microsoft.com/office/officeart/2005/8/layout/process1"/>
    <dgm:cxn modelId="{3A4FBEBB-A423-464D-8E89-2E619DAD7FC4}" type="presParOf" srcId="{4F8282E8-73A7-4E44-B934-4359F7D10754}" destId="{465292F9-674A-4E2D-9BEE-9970FE2B31E5}" srcOrd="0" destOrd="0" presId="urn:microsoft.com/office/officeart/2005/8/layout/process1"/>
    <dgm:cxn modelId="{52106657-2843-4FB6-970A-78079F4C223F}" type="presParOf" srcId="{B057702A-0CBB-4C50-ACC4-7C2E848623E7}" destId="{4BACDF9A-8DCC-45C0-976F-1A8C11DB23B7}" srcOrd="4" destOrd="0" presId="urn:microsoft.com/office/officeart/2005/8/layout/process1"/>
    <dgm:cxn modelId="{1AF967EF-E77E-4DA5-8D56-C1B1A86755DA}" type="presParOf" srcId="{B057702A-0CBB-4C50-ACC4-7C2E848623E7}" destId="{37D8FB20-EAFA-47CA-A169-B9766F3E1E36}" srcOrd="5" destOrd="0" presId="urn:microsoft.com/office/officeart/2005/8/layout/process1"/>
    <dgm:cxn modelId="{334026AB-9250-4013-BB82-514F47D28446}" type="presParOf" srcId="{37D8FB20-EAFA-47CA-A169-B9766F3E1E36}" destId="{2509FA75-0014-4BF4-98C1-5D1DB43FCDC2}" srcOrd="0" destOrd="0" presId="urn:microsoft.com/office/officeart/2005/8/layout/process1"/>
    <dgm:cxn modelId="{BF211903-C54E-4A3C-9310-38D1E7A42659}" type="presParOf" srcId="{B057702A-0CBB-4C50-ACC4-7C2E848623E7}" destId="{EEE0AE1E-1F08-42AE-8717-E5F14D0FFFB3}" srcOrd="6" destOrd="0" presId="urn:microsoft.com/office/officeart/2005/8/layout/process1"/>
    <dgm:cxn modelId="{08751A86-FCD9-4553-A48A-64FE31759C32}" type="presParOf" srcId="{B057702A-0CBB-4C50-ACC4-7C2E848623E7}" destId="{A81FD76F-98FB-43DF-81EC-218E979A961C}" srcOrd="7" destOrd="0" presId="urn:microsoft.com/office/officeart/2005/8/layout/process1"/>
    <dgm:cxn modelId="{3F88ABA7-76F7-4F4C-AA10-99373CFF464E}" type="presParOf" srcId="{A81FD76F-98FB-43DF-81EC-218E979A961C}" destId="{1E6F87EC-9E85-4D32-85D8-116AF35F44C1}" srcOrd="0" destOrd="0" presId="urn:microsoft.com/office/officeart/2005/8/layout/process1"/>
    <dgm:cxn modelId="{309B5E91-4E14-4C41-A844-CC283848CA63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solidFill>
          <a:srgbClr val="8E0000"/>
        </a:solidFill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33CA702E-A8DE-4498-94DE-2A9C181C0575}" type="presOf" srcId="{C2A03412-7A86-46AA-8DFB-C2E3240B296F}" destId="{21B9CB86-07E8-4748-B26B-05CC586D5445}" srcOrd="0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8AEA1D8C-33C2-4300-A886-CACEBFE88508}" type="presOf" srcId="{81E37371-C328-40FD-B9AD-FA75F4663C9B}" destId="{A81FD76F-98FB-43DF-81EC-218E979A961C}" srcOrd="0" destOrd="0" presId="urn:microsoft.com/office/officeart/2005/8/layout/process1"/>
    <dgm:cxn modelId="{4F3C7444-2162-48ED-8548-23D3845AB63E}" type="presOf" srcId="{90EB916C-B489-422B-94D2-5B5CD0BA0924}" destId="{EEE0AE1E-1F08-42AE-8717-E5F14D0FFFB3}" srcOrd="0" destOrd="0" presId="urn:microsoft.com/office/officeart/2005/8/layout/process1"/>
    <dgm:cxn modelId="{9E3F9F2B-7BF2-42B1-9D59-80E40457AD65}" type="presOf" srcId="{06178BE7-8D27-41F5-A65A-4D98E9DB63FD}" destId="{22058855-13C9-4F9E-99CA-BF1D24F161FF}" srcOrd="1" destOrd="0" presId="urn:microsoft.com/office/officeart/2005/8/layout/process1"/>
    <dgm:cxn modelId="{95EE47D7-F9A3-4812-8BBE-550BD1C02D5A}" type="presOf" srcId="{D9B25857-6AC9-4C3B-977F-EE83FADD0A54}" destId="{F7F58332-D2C1-477C-B8D2-BAF38984C98D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46755525-CDAF-478F-BFBF-7DDAB6556457}" type="presOf" srcId="{92D52AC9-EA34-475B-8E11-D7558B66CAFC}" destId="{4F8282E8-73A7-4E44-B934-4359F7D10754}" srcOrd="0" destOrd="0" presId="urn:microsoft.com/office/officeart/2005/8/layout/process1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ABBB3944-0906-45EA-B293-E4B1AA1AA91C}" type="presOf" srcId="{7F63495B-E1DD-4AD2-94A2-E86E532CFC36}" destId="{4BACDF9A-8DCC-45C0-976F-1A8C11DB23B7}" srcOrd="0" destOrd="0" presId="urn:microsoft.com/office/officeart/2005/8/layout/process1"/>
    <dgm:cxn modelId="{872FF62E-EDD9-4B10-B196-63CE7F7A473D}" type="presOf" srcId="{06178BE7-8D27-41F5-A65A-4D98E9DB63FD}" destId="{FF98E716-3DA5-4B4A-B765-410C97872A7F}" srcOrd="0" destOrd="0" presId="urn:microsoft.com/office/officeart/2005/8/layout/process1"/>
    <dgm:cxn modelId="{91F888EF-34A6-469C-9A19-973CBBF11077}" type="presOf" srcId="{FF1D812A-46AC-4DAD-9D1D-5E7F7CF594A2}" destId="{B057702A-0CBB-4C50-ACC4-7C2E848623E7}" srcOrd="0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B3D67FCC-5EAA-4058-94C0-F370AD53B993}" type="presOf" srcId="{92D52AC9-EA34-475B-8E11-D7558B66CAFC}" destId="{465292F9-674A-4E2D-9BEE-9970FE2B31E5}" srcOrd="1" destOrd="0" presId="urn:microsoft.com/office/officeart/2005/8/layout/process1"/>
    <dgm:cxn modelId="{D0A97B8C-BD13-43A6-810F-D3B7D0EA617A}" type="presOf" srcId="{EB6FC82E-1B19-488C-A632-D75954DA5089}" destId="{53D723DB-08EA-4C67-A083-1E84675A5EC9}" srcOrd="0" destOrd="0" presId="urn:microsoft.com/office/officeart/2005/8/layout/process1"/>
    <dgm:cxn modelId="{171FD90C-A891-4DB9-B3B8-92D775413B56}" type="presOf" srcId="{20646FCE-705B-44A0-BB1A-2EC7AA2A4E2E}" destId="{2509FA75-0014-4BF4-98C1-5D1DB43FCDC2}" srcOrd="1" destOrd="0" presId="urn:microsoft.com/office/officeart/2005/8/layout/process1"/>
    <dgm:cxn modelId="{99EDD930-4F89-4148-ADFB-9B24CF175032}" type="presOf" srcId="{81E37371-C328-40FD-B9AD-FA75F4663C9B}" destId="{1E6F87EC-9E85-4D32-85D8-116AF35F44C1}" srcOrd="1" destOrd="0" presId="urn:microsoft.com/office/officeart/2005/8/layout/process1"/>
    <dgm:cxn modelId="{20A2E499-50DC-4623-B0F2-053E7925C182}" type="presOf" srcId="{20646FCE-705B-44A0-BB1A-2EC7AA2A4E2E}" destId="{37D8FB20-EAFA-47CA-A169-B9766F3E1E36}" srcOrd="0" destOrd="0" presId="urn:microsoft.com/office/officeart/2005/8/layout/process1"/>
    <dgm:cxn modelId="{744201DE-0624-4382-8DC8-7DAE83DFF17E}" type="presParOf" srcId="{B057702A-0CBB-4C50-ACC4-7C2E848623E7}" destId="{21B9CB86-07E8-4748-B26B-05CC586D5445}" srcOrd="0" destOrd="0" presId="urn:microsoft.com/office/officeart/2005/8/layout/process1"/>
    <dgm:cxn modelId="{F0786270-5114-46DE-80B2-EFC574BE0B8D}" type="presParOf" srcId="{B057702A-0CBB-4C50-ACC4-7C2E848623E7}" destId="{FF98E716-3DA5-4B4A-B765-410C97872A7F}" srcOrd="1" destOrd="0" presId="urn:microsoft.com/office/officeart/2005/8/layout/process1"/>
    <dgm:cxn modelId="{2CA9E5F8-EAA4-43D6-9EEC-5639C6D544F0}" type="presParOf" srcId="{FF98E716-3DA5-4B4A-B765-410C97872A7F}" destId="{22058855-13C9-4F9E-99CA-BF1D24F161FF}" srcOrd="0" destOrd="0" presId="urn:microsoft.com/office/officeart/2005/8/layout/process1"/>
    <dgm:cxn modelId="{F0F5D0FA-72B6-4BAD-BBC9-15B6D5106055}" type="presParOf" srcId="{B057702A-0CBB-4C50-ACC4-7C2E848623E7}" destId="{53D723DB-08EA-4C67-A083-1E84675A5EC9}" srcOrd="2" destOrd="0" presId="urn:microsoft.com/office/officeart/2005/8/layout/process1"/>
    <dgm:cxn modelId="{030A3F65-EFB9-44F3-8406-FD6FFA78A7C3}" type="presParOf" srcId="{B057702A-0CBB-4C50-ACC4-7C2E848623E7}" destId="{4F8282E8-73A7-4E44-B934-4359F7D10754}" srcOrd="3" destOrd="0" presId="urn:microsoft.com/office/officeart/2005/8/layout/process1"/>
    <dgm:cxn modelId="{7397E170-304C-4517-999F-42C3C2E42348}" type="presParOf" srcId="{4F8282E8-73A7-4E44-B934-4359F7D10754}" destId="{465292F9-674A-4E2D-9BEE-9970FE2B31E5}" srcOrd="0" destOrd="0" presId="urn:microsoft.com/office/officeart/2005/8/layout/process1"/>
    <dgm:cxn modelId="{514C03BD-FEED-422C-AC73-B319C81099BB}" type="presParOf" srcId="{B057702A-0CBB-4C50-ACC4-7C2E848623E7}" destId="{4BACDF9A-8DCC-45C0-976F-1A8C11DB23B7}" srcOrd="4" destOrd="0" presId="urn:microsoft.com/office/officeart/2005/8/layout/process1"/>
    <dgm:cxn modelId="{1DE677B0-500C-4E0C-A2E9-F205ECD74B98}" type="presParOf" srcId="{B057702A-0CBB-4C50-ACC4-7C2E848623E7}" destId="{37D8FB20-EAFA-47CA-A169-B9766F3E1E36}" srcOrd="5" destOrd="0" presId="urn:microsoft.com/office/officeart/2005/8/layout/process1"/>
    <dgm:cxn modelId="{134308ED-EFFD-42DA-9474-5CCFFABD7264}" type="presParOf" srcId="{37D8FB20-EAFA-47CA-A169-B9766F3E1E36}" destId="{2509FA75-0014-4BF4-98C1-5D1DB43FCDC2}" srcOrd="0" destOrd="0" presId="urn:microsoft.com/office/officeart/2005/8/layout/process1"/>
    <dgm:cxn modelId="{8368FDAE-055A-4BD1-8E0D-C7B5441145D1}" type="presParOf" srcId="{B057702A-0CBB-4C50-ACC4-7C2E848623E7}" destId="{EEE0AE1E-1F08-42AE-8717-E5F14D0FFFB3}" srcOrd="6" destOrd="0" presId="urn:microsoft.com/office/officeart/2005/8/layout/process1"/>
    <dgm:cxn modelId="{7F8B9EB2-AFF0-43C8-ABA4-ACF816DE4AF0}" type="presParOf" srcId="{B057702A-0CBB-4C50-ACC4-7C2E848623E7}" destId="{A81FD76F-98FB-43DF-81EC-218E979A961C}" srcOrd="7" destOrd="0" presId="urn:microsoft.com/office/officeart/2005/8/layout/process1"/>
    <dgm:cxn modelId="{6BDA75F7-FEC6-4EB0-A005-319CAA849FC7}" type="presParOf" srcId="{A81FD76F-98FB-43DF-81EC-218E979A961C}" destId="{1E6F87EC-9E85-4D32-85D8-116AF35F44C1}" srcOrd="0" destOrd="0" presId="urn:microsoft.com/office/officeart/2005/8/layout/process1"/>
    <dgm:cxn modelId="{91B2104A-59EB-450F-889E-E943F0EBB7FD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solidFill>
          <a:srgbClr val="8E0000"/>
        </a:solidFill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1C9006B8-03BE-4A1B-85D1-8ABA6778D64D}" type="presOf" srcId="{20646FCE-705B-44A0-BB1A-2EC7AA2A4E2E}" destId="{37D8FB20-EAFA-47CA-A169-B9766F3E1E36}" srcOrd="0" destOrd="0" presId="urn:microsoft.com/office/officeart/2005/8/layout/process1"/>
    <dgm:cxn modelId="{FCDCE960-0DC5-4A3B-B559-32C0A7FB6DC8}" type="presOf" srcId="{C2A03412-7A86-46AA-8DFB-C2E3240B296F}" destId="{21B9CB86-07E8-4748-B26B-05CC586D5445}" srcOrd="0" destOrd="0" presId="urn:microsoft.com/office/officeart/2005/8/layout/process1"/>
    <dgm:cxn modelId="{6AF078FF-84CC-4264-BF69-B208E4AB4684}" type="presOf" srcId="{81E37371-C328-40FD-B9AD-FA75F4663C9B}" destId="{1E6F87EC-9E85-4D32-85D8-116AF35F44C1}" srcOrd="1" destOrd="0" presId="urn:microsoft.com/office/officeart/2005/8/layout/process1"/>
    <dgm:cxn modelId="{B792AAAF-2164-41B6-B77C-B4E954082ABC}" type="presOf" srcId="{7F63495B-E1DD-4AD2-94A2-E86E532CFC36}" destId="{4BACDF9A-8DCC-45C0-976F-1A8C11DB23B7}" srcOrd="0" destOrd="0" presId="urn:microsoft.com/office/officeart/2005/8/layout/process1"/>
    <dgm:cxn modelId="{9402CEDC-0D24-4578-80EB-215C580E6398}" type="presOf" srcId="{D9B25857-6AC9-4C3B-977F-EE83FADD0A54}" destId="{F7F58332-D2C1-477C-B8D2-BAF38984C98D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1E576614-8DA7-4E47-9FD5-A6B381BB873C}" type="presOf" srcId="{06178BE7-8D27-41F5-A65A-4D98E9DB63FD}" destId="{22058855-13C9-4F9E-99CA-BF1D24F161FF}" srcOrd="1" destOrd="0" presId="urn:microsoft.com/office/officeart/2005/8/layout/process1"/>
    <dgm:cxn modelId="{2377EA89-86BD-4969-A595-84715A1057C7}" type="presOf" srcId="{92D52AC9-EA34-475B-8E11-D7558B66CAFC}" destId="{4F8282E8-73A7-4E44-B934-4359F7D10754}" srcOrd="0" destOrd="0" presId="urn:microsoft.com/office/officeart/2005/8/layout/process1"/>
    <dgm:cxn modelId="{513C8950-6C5B-4F74-A604-9869227A6A83}" type="presOf" srcId="{90EB916C-B489-422B-94D2-5B5CD0BA0924}" destId="{EEE0AE1E-1F08-42AE-8717-E5F14D0FFFB3}" srcOrd="0" destOrd="0" presId="urn:microsoft.com/office/officeart/2005/8/layout/process1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AE58DB10-81E8-4A15-8FF4-452A30FA2ED8}" type="presOf" srcId="{20646FCE-705B-44A0-BB1A-2EC7AA2A4E2E}" destId="{2509FA75-0014-4BF4-98C1-5D1DB43FCDC2}" srcOrd="1" destOrd="0" presId="urn:microsoft.com/office/officeart/2005/8/layout/process1"/>
    <dgm:cxn modelId="{91F61BAC-32BA-4CA1-AFEB-10137DC20E2D}" type="presOf" srcId="{92D52AC9-EA34-475B-8E11-D7558B66CAFC}" destId="{465292F9-674A-4E2D-9BEE-9970FE2B31E5}" srcOrd="1" destOrd="0" presId="urn:microsoft.com/office/officeart/2005/8/layout/process1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0573F583-B7AD-4319-B7A9-44FA15C5628A}" type="presOf" srcId="{81E37371-C328-40FD-B9AD-FA75F4663C9B}" destId="{A81FD76F-98FB-43DF-81EC-218E979A961C}" srcOrd="0" destOrd="0" presId="urn:microsoft.com/office/officeart/2005/8/layout/process1"/>
    <dgm:cxn modelId="{F16799F1-F04A-4BB9-B39A-C7EEBE54F8B0}" type="presOf" srcId="{FF1D812A-46AC-4DAD-9D1D-5E7F7CF594A2}" destId="{B057702A-0CBB-4C50-ACC4-7C2E848623E7}" srcOrd="0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10B215B2-842F-4D2D-A3B9-6FAA4F3674A7}" type="presOf" srcId="{EB6FC82E-1B19-488C-A632-D75954DA5089}" destId="{53D723DB-08EA-4C67-A083-1E84675A5EC9}" srcOrd="0" destOrd="0" presId="urn:microsoft.com/office/officeart/2005/8/layout/process1"/>
    <dgm:cxn modelId="{22BF8AFC-9FB6-402A-951B-1E11A17E5E9D}" type="presOf" srcId="{06178BE7-8D27-41F5-A65A-4D98E9DB63FD}" destId="{FF98E716-3DA5-4B4A-B765-410C97872A7F}" srcOrd="0" destOrd="0" presId="urn:microsoft.com/office/officeart/2005/8/layout/process1"/>
    <dgm:cxn modelId="{351E8BF4-0747-4BAC-A9F6-A2FEEFBF760C}" type="presParOf" srcId="{B057702A-0CBB-4C50-ACC4-7C2E848623E7}" destId="{21B9CB86-07E8-4748-B26B-05CC586D5445}" srcOrd="0" destOrd="0" presId="urn:microsoft.com/office/officeart/2005/8/layout/process1"/>
    <dgm:cxn modelId="{29319C3C-ADB5-4ED1-9463-F145D4FA0560}" type="presParOf" srcId="{B057702A-0CBB-4C50-ACC4-7C2E848623E7}" destId="{FF98E716-3DA5-4B4A-B765-410C97872A7F}" srcOrd="1" destOrd="0" presId="urn:microsoft.com/office/officeart/2005/8/layout/process1"/>
    <dgm:cxn modelId="{0EDB6FF6-9607-4AAF-B0F4-8491B87F64EB}" type="presParOf" srcId="{FF98E716-3DA5-4B4A-B765-410C97872A7F}" destId="{22058855-13C9-4F9E-99CA-BF1D24F161FF}" srcOrd="0" destOrd="0" presId="urn:microsoft.com/office/officeart/2005/8/layout/process1"/>
    <dgm:cxn modelId="{C6C30EF0-3B44-4CA2-90F8-94E2B49C3188}" type="presParOf" srcId="{B057702A-0CBB-4C50-ACC4-7C2E848623E7}" destId="{53D723DB-08EA-4C67-A083-1E84675A5EC9}" srcOrd="2" destOrd="0" presId="urn:microsoft.com/office/officeart/2005/8/layout/process1"/>
    <dgm:cxn modelId="{7D673399-F676-4A9A-A631-6D669F9C8A70}" type="presParOf" srcId="{B057702A-0CBB-4C50-ACC4-7C2E848623E7}" destId="{4F8282E8-73A7-4E44-B934-4359F7D10754}" srcOrd="3" destOrd="0" presId="urn:microsoft.com/office/officeart/2005/8/layout/process1"/>
    <dgm:cxn modelId="{61ACE72F-C25B-4CCA-BA24-AF8CE0A4F8C0}" type="presParOf" srcId="{4F8282E8-73A7-4E44-B934-4359F7D10754}" destId="{465292F9-674A-4E2D-9BEE-9970FE2B31E5}" srcOrd="0" destOrd="0" presId="urn:microsoft.com/office/officeart/2005/8/layout/process1"/>
    <dgm:cxn modelId="{180FDE15-A9B9-4168-AC06-71AE95F9CCFB}" type="presParOf" srcId="{B057702A-0CBB-4C50-ACC4-7C2E848623E7}" destId="{4BACDF9A-8DCC-45C0-976F-1A8C11DB23B7}" srcOrd="4" destOrd="0" presId="urn:microsoft.com/office/officeart/2005/8/layout/process1"/>
    <dgm:cxn modelId="{0C7C945B-D502-4AE3-98EE-F1D6832D6248}" type="presParOf" srcId="{B057702A-0CBB-4C50-ACC4-7C2E848623E7}" destId="{37D8FB20-EAFA-47CA-A169-B9766F3E1E36}" srcOrd="5" destOrd="0" presId="urn:microsoft.com/office/officeart/2005/8/layout/process1"/>
    <dgm:cxn modelId="{8D652D4A-7260-4ADE-824D-E41B7D788EBC}" type="presParOf" srcId="{37D8FB20-EAFA-47CA-A169-B9766F3E1E36}" destId="{2509FA75-0014-4BF4-98C1-5D1DB43FCDC2}" srcOrd="0" destOrd="0" presId="urn:microsoft.com/office/officeart/2005/8/layout/process1"/>
    <dgm:cxn modelId="{1103CD96-0D64-4963-855A-1010E43C3886}" type="presParOf" srcId="{B057702A-0CBB-4C50-ACC4-7C2E848623E7}" destId="{EEE0AE1E-1F08-42AE-8717-E5F14D0FFFB3}" srcOrd="6" destOrd="0" presId="urn:microsoft.com/office/officeart/2005/8/layout/process1"/>
    <dgm:cxn modelId="{75C87CB6-03A5-40DB-98D6-F6A4BC5F85EC}" type="presParOf" srcId="{B057702A-0CBB-4C50-ACC4-7C2E848623E7}" destId="{A81FD76F-98FB-43DF-81EC-218E979A961C}" srcOrd="7" destOrd="0" presId="urn:microsoft.com/office/officeart/2005/8/layout/process1"/>
    <dgm:cxn modelId="{CA18F710-9D7C-4E1D-8E0D-0D6130E3ADB2}" type="presParOf" srcId="{A81FD76F-98FB-43DF-81EC-218E979A961C}" destId="{1E6F87EC-9E85-4D32-85D8-116AF35F44C1}" srcOrd="0" destOrd="0" presId="urn:microsoft.com/office/officeart/2005/8/layout/process1"/>
    <dgm:cxn modelId="{1790B0C0-2185-48F7-87C9-E9917253EF41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solidFill>
          <a:srgbClr val="8E0000"/>
        </a:solidFill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2D6DD3FB-A761-4627-B72B-8CB7F047DF2F}" type="presOf" srcId="{C2A03412-7A86-46AA-8DFB-C2E3240B296F}" destId="{21B9CB86-07E8-4748-B26B-05CC586D5445}" srcOrd="0" destOrd="0" presId="urn:microsoft.com/office/officeart/2005/8/layout/process1"/>
    <dgm:cxn modelId="{0AA4DAF3-F444-4222-8CD8-1DCA50E96188}" type="presOf" srcId="{EB6FC82E-1B19-488C-A632-D75954DA5089}" destId="{53D723DB-08EA-4C67-A083-1E84675A5EC9}" srcOrd="0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57C70E37-96E9-4961-B87A-E64782365CFC}" type="presOf" srcId="{90EB916C-B489-422B-94D2-5B5CD0BA0924}" destId="{EEE0AE1E-1F08-42AE-8717-E5F14D0FFFB3}" srcOrd="0" destOrd="0" presId="urn:microsoft.com/office/officeart/2005/8/layout/process1"/>
    <dgm:cxn modelId="{8A012859-F45F-412B-A67E-16E2E963FBDA}" type="presOf" srcId="{06178BE7-8D27-41F5-A65A-4D98E9DB63FD}" destId="{22058855-13C9-4F9E-99CA-BF1D24F161FF}" srcOrd="1" destOrd="0" presId="urn:microsoft.com/office/officeart/2005/8/layout/process1"/>
    <dgm:cxn modelId="{4A203E84-D7BE-48C0-92EF-843C1E3D9E87}" type="presOf" srcId="{92D52AC9-EA34-475B-8E11-D7558B66CAFC}" destId="{4F8282E8-73A7-4E44-B934-4359F7D10754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58ED0EBD-1FD0-415E-99DB-47DA1E8D2A99}" type="presOf" srcId="{D9B25857-6AC9-4C3B-977F-EE83FADD0A54}" destId="{F7F58332-D2C1-477C-B8D2-BAF38984C98D}" srcOrd="0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5A42D684-D5DC-40CE-A9AF-F0628E0B0BD1}" type="presOf" srcId="{20646FCE-705B-44A0-BB1A-2EC7AA2A4E2E}" destId="{37D8FB20-EAFA-47CA-A169-B9766F3E1E36}" srcOrd="0" destOrd="0" presId="urn:microsoft.com/office/officeart/2005/8/layout/process1"/>
    <dgm:cxn modelId="{FC50D7E8-23C7-4ED0-82FA-9D8669FFCF6A}" type="presOf" srcId="{FF1D812A-46AC-4DAD-9D1D-5E7F7CF594A2}" destId="{B057702A-0CBB-4C50-ACC4-7C2E848623E7}" srcOrd="0" destOrd="0" presId="urn:microsoft.com/office/officeart/2005/8/layout/process1"/>
    <dgm:cxn modelId="{90338E60-A910-4871-9FFE-35963AB9D9B6}" type="presOf" srcId="{92D52AC9-EA34-475B-8E11-D7558B66CAFC}" destId="{465292F9-674A-4E2D-9BEE-9970FE2B31E5}" srcOrd="1" destOrd="0" presId="urn:microsoft.com/office/officeart/2005/8/layout/process1"/>
    <dgm:cxn modelId="{BF87C30B-FFF6-4619-92BD-6461258DFE20}" type="presOf" srcId="{20646FCE-705B-44A0-BB1A-2EC7AA2A4E2E}" destId="{2509FA75-0014-4BF4-98C1-5D1DB43FCDC2}" srcOrd="1" destOrd="0" presId="urn:microsoft.com/office/officeart/2005/8/layout/process1"/>
    <dgm:cxn modelId="{2221F201-90E6-4F31-AC47-235BED52E2A3}" type="presOf" srcId="{81E37371-C328-40FD-B9AD-FA75F4663C9B}" destId="{1E6F87EC-9E85-4D32-85D8-116AF35F44C1}" srcOrd="1" destOrd="0" presId="urn:microsoft.com/office/officeart/2005/8/layout/process1"/>
    <dgm:cxn modelId="{2E39032E-0934-4BC8-9588-5C5F296D0D79}" type="presOf" srcId="{06178BE7-8D27-41F5-A65A-4D98E9DB63FD}" destId="{FF98E716-3DA5-4B4A-B765-410C97872A7F}" srcOrd="0" destOrd="0" presId="urn:microsoft.com/office/officeart/2005/8/layout/process1"/>
    <dgm:cxn modelId="{78F19FB6-7405-4533-93C9-BED000D95F08}" type="presOf" srcId="{7F63495B-E1DD-4AD2-94A2-E86E532CFC36}" destId="{4BACDF9A-8DCC-45C0-976F-1A8C11DB23B7}" srcOrd="0" destOrd="0" presId="urn:microsoft.com/office/officeart/2005/8/layout/process1"/>
    <dgm:cxn modelId="{61847CF3-FE74-4CA8-B275-F494289CA853}" type="presOf" srcId="{81E37371-C328-40FD-B9AD-FA75F4663C9B}" destId="{A81FD76F-98FB-43DF-81EC-218E979A961C}" srcOrd="0" destOrd="0" presId="urn:microsoft.com/office/officeart/2005/8/layout/process1"/>
    <dgm:cxn modelId="{D9867D73-A4E1-4DD1-BD15-064FBD733CCF}" type="presParOf" srcId="{B057702A-0CBB-4C50-ACC4-7C2E848623E7}" destId="{21B9CB86-07E8-4748-B26B-05CC586D5445}" srcOrd="0" destOrd="0" presId="urn:microsoft.com/office/officeart/2005/8/layout/process1"/>
    <dgm:cxn modelId="{F0564AC8-A165-4299-8E0A-B28FA7426C62}" type="presParOf" srcId="{B057702A-0CBB-4C50-ACC4-7C2E848623E7}" destId="{FF98E716-3DA5-4B4A-B765-410C97872A7F}" srcOrd="1" destOrd="0" presId="urn:microsoft.com/office/officeart/2005/8/layout/process1"/>
    <dgm:cxn modelId="{13083F60-43BF-4AB5-A6BD-E181CEFACF9D}" type="presParOf" srcId="{FF98E716-3DA5-4B4A-B765-410C97872A7F}" destId="{22058855-13C9-4F9E-99CA-BF1D24F161FF}" srcOrd="0" destOrd="0" presId="urn:microsoft.com/office/officeart/2005/8/layout/process1"/>
    <dgm:cxn modelId="{7D719403-DEC8-4E3A-883F-2E3416C4EA7A}" type="presParOf" srcId="{B057702A-0CBB-4C50-ACC4-7C2E848623E7}" destId="{53D723DB-08EA-4C67-A083-1E84675A5EC9}" srcOrd="2" destOrd="0" presId="urn:microsoft.com/office/officeart/2005/8/layout/process1"/>
    <dgm:cxn modelId="{DABC8103-9CAA-454E-9112-2A13147B28DE}" type="presParOf" srcId="{B057702A-0CBB-4C50-ACC4-7C2E848623E7}" destId="{4F8282E8-73A7-4E44-B934-4359F7D10754}" srcOrd="3" destOrd="0" presId="urn:microsoft.com/office/officeart/2005/8/layout/process1"/>
    <dgm:cxn modelId="{E0809BA1-4FD4-48DD-9A3E-95FCF7B14AFF}" type="presParOf" srcId="{4F8282E8-73A7-4E44-B934-4359F7D10754}" destId="{465292F9-674A-4E2D-9BEE-9970FE2B31E5}" srcOrd="0" destOrd="0" presId="urn:microsoft.com/office/officeart/2005/8/layout/process1"/>
    <dgm:cxn modelId="{DB39350F-67BC-45AB-945E-39D6FD99D6F3}" type="presParOf" srcId="{B057702A-0CBB-4C50-ACC4-7C2E848623E7}" destId="{4BACDF9A-8DCC-45C0-976F-1A8C11DB23B7}" srcOrd="4" destOrd="0" presId="urn:microsoft.com/office/officeart/2005/8/layout/process1"/>
    <dgm:cxn modelId="{9B90C2DF-1810-44D2-8144-3D983ABBFE6B}" type="presParOf" srcId="{B057702A-0CBB-4C50-ACC4-7C2E848623E7}" destId="{37D8FB20-EAFA-47CA-A169-B9766F3E1E36}" srcOrd="5" destOrd="0" presId="urn:microsoft.com/office/officeart/2005/8/layout/process1"/>
    <dgm:cxn modelId="{343DA870-DB6C-40FC-A04A-38A7DA86DC45}" type="presParOf" srcId="{37D8FB20-EAFA-47CA-A169-B9766F3E1E36}" destId="{2509FA75-0014-4BF4-98C1-5D1DB43FCDC2}" srcOrd="0" destOrd="0" presId="urn:microsoft.com/office/officeart/2005/8/layout/process1"/>
    <dgm:cxn modelId="{F84F0237-2B34-4C37-9EC6-D465948B1E09}" type="presParOf" srcId="{B057702A-0CBB-4C50-ACC4-7C2E848623E7}" destId="{EEE0AE1E-1F08-42AE-8717-E5F14D0FFFB3}" srcOrd="6" destOrd="0" presId="urn:microsoft.com/office/officeart/2005/8/layout/process1"/>
    <dgm:cxn modelId="{79F0D032-D578-4934-BF50-06C6CCD1AB9C}" type="presParOf" srcId="{B057702A-0CBB-4C50-ACC4-7C2E848623E7}" destId="{A81FD76F-98FB-43DF-81EC-218E979A961C}" srcOrd="7" destOrd="0" presId="urn:microsoft.com/office/officeart/2005/8/layout/process1"/>
    <dgm:cxn modelId="{C33CF189-357C-49D4-B2E5-6EB3C921F59C}" type="presParOf" srcId="{A81FD76F-98FB-43DF-81EC-218E979A961C}" destId="{1E6F87EC-9E85-4D32-85D8-116AF35F44C1}" srcOrd="0" destOrd="0" presId="urn:microsoft.com/office/officeart/2005/8/layout/process1"/>
    <dgm:cxn modelId="{18F143F0-505F-4677-853A-01AA34274AEF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solidFill>
          <a:srgbClr val="8E0000"/>
        </a:solidFill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ABA1FDC9-7F64-4E35-B936-4CB6777162B1}" type="presOf" srcId="{20646FCE-705B-44A0-BB1A-2EC7AA2A4E2E}" destId="{2509FA75-0014-4BF4-98C1-5D1DB43FCDC2}" srcOrd="1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10B86BA6-9D56-4DC9-AC38-4F29F5FACDCC}" type="presOf" srcId="{06178BE7-8D27-41F5-A65A-4D98E9DB63FD}" destId="{FF98E716-3DA5-4B4A-B765-410C97872A7F}" srcOrd="0" destOrd="0" presId="urn:microsoft.com/office/officeart/2005/8/layout/process1"/>
    <dgm:cxn modelId="{46DFC78D-B4D4-4CDA-B140-AE332B2F78DB}" type="presOf" srcId="{C2A03412-7A86-46AA-8DFB-C2E3240B296F}" destId="{21B9CB86-07E8-4748-B26B-05CC586D5445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83C5DF0B-6C40-4F02-9BD2-CAF2272F826F}" type="presOf" srcId="{EB6FC82E-1B19-488C-A632-D75954DA5089}" destId="{53D723DB-08EA-4C67-A083-1E84675A5EC9}" srcOrd="0" destOrd="0" presId="urn:microsoft.com/office/officeart/2005/8/layout/process1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674CE312-B4DB-4E76-B21B-B645DC65C480}" type="presOf" srcId="{FF1D812A-46AC-4DAD-9D1D-5E7F7CF594A2}" destId="{B057702A-0CBB-4C50-ACC4-7C2E848623E7}" srcOrd="0" destOrd="0" presId="urn:microsoft.com/office/officeart/2005/8/layout/process1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399C7D83-4101-40DD-884E-9F351A8BC199}" type="presOf" srcId="{81E37371-C328-40FD-B9AD-FA75F4663C9B}" destId="{1E6F87EC-9E85-4D32-85D8-116AF35F44C1}" srcOrd="1" destOrd="0" presId="urn:microsoft.com/office/officeart/2005/8/layout/process1"/>
    <dgm:cxn modelId="{9F938325-9633-4218-9AF8-203DA72F8590}" type="presOf" srcId="{20646FCE-705B-44A0-BB1A-2EC7AA2A4E2E}" destId="{37D8FB20-EAFA-47CA-A169-B9766F3E1E36}" srcOrd="0" destOrd="0" presId="urn:microsoft.com/office/officeart/2005/8/layout/process1"/>
    <dgm:cxn modelId="{832D1C9A-4959-49C6-BB5F-C5EC7727F8D8}" type="presOf" srcId="{92D52AC9-EA34-475B-8E11-D7558B66CAFC}" destId="{4F8282E8-73A7-4E44-B934-4359F7D10754}" srcOrd="0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CF0F4937-CF77-43A0-89A0-8B53BDF289A0}" type="presOf" srcId="{90EB916C-B489-422B-94D2-5B5CD0BA0924}" destId="{EEE0AE1E-1F08-42AE-8717-E5F14D0FFFB3}" srcOrd="0" destOrd="0" presId="urn:microsoft.com/office/officeart/2005/8/layout/process1"/>
    <dgm:cxn modelId="{4914F77D-BDF7-4E5B-B219-475EF953D2E4}" type="presOf" srcId="{06178BE7-8D27-41F5-A65A-4D98E9DB63FD}" destId="{22058855-13C9-4F9E-99CA-BF1D24F161FF}" srcOrd="1" destOrd="0" presId="urn:microsoft.com/office/officeart/2005/8/layout/process1"/>
    <dgm:cxn modelId="{E47A6F27-0889-45AE-9A08-02EF3D536F9E}" type="presOf" srcId="{81E37371-C328-40FD-B9AD-FA75F4663C9B}" destId="{A81FD76F-98FB-43DF-81EC-218E979A961C}" srcOrd="0" destOrd="0" presId="urn:microsoft.com/office/officeart/2005/8/layout/process1"/>
    <dgm:cxn modelId="{75FA7997-209A-49E5-8E71-14B92766764F}" type="presOf" srcId="{D9B25857-6AC9-4C3B-977F-EE83FADD0A54}" destId="{F7F58332-D2C1-477C-B8D2-BAF38984C98D}" srcOrd="0" destOrd="0" presId="urn:microsoft.com/office/officeart/2005/8/layout/process1"/>
    <dgm:cxn modelId="{1FBF7EA3-0774-41A3-9AEF-73B2F377B3D5}" type="presOf" srcId="{7F63495B-E1DD-4AD2-94A2-E86E532CFC36}" destId="{4BACDF9A-8DCC-45C0-976F-1A8C11DB23B7}" srcOrd="0" destOrd="0" presId="urn:microsoft.com/office/officeart/2005/8/layout/process1"/>
    <dgm:cxn modelId="{DC2DF206-C968-4501-A017-7AE3D1253CA9}" type="presOf" srcId="{92D52AC9-EA34-475B-8E11-D7558B66CAFC}" destId="{465292F9-674A-4E2D-9BEE-9970FE2B31E5}" srcOrd="1" destOrd="0" presId="urn:microsoft.com/office/officeart/2005/8/layout/process1"/>
    <dgm:cxn modelId="{F0FDA6A3-6DDB-4B8F-948D-5F785905C4DE}" type="presParOf" srcId="{B057702A-0CBB-4C50-ACC4-7C2E848623E7}" destId="{21B9CB86-07E8-4748-B26B-05CC586D5445}" srcOrd="0" destOrd="0" presId="urn:microsoft.com/office/officeart/2005/8/layout/process1"/>
    <dgm:cxn modelId="{ED3E7F74-C280-4311-85C6-10934E5DC77F}" type="presParOf" srcId="{B057702A-0CBB-4C50-ACC4-7C2E848623E7}" destId="{FF98E716-3DA5-4B4A-B765-410C97872A7F}" srcOrd="1" destOrd="0" presId="urn:microsoft.com/office/officeart/2005/8/layout/process1"/>
    <dgm:cxn modelId="{C275D4A3-CE4C-4DB9-A002-39961E295A3B}" type="presParOf" srcId="{FF98E716-3DA5-4B4A-B765-410C97872A7F}" destId="{22058855-13C9-4F9E-99CA-BF1D24F161FF}" srcOrd="0" destOrd="0" presId="urn:microsoft.com/office/officeart/2005/8/layout/process1"/>
    <dgm:cxn modelId="{9D344B8C-5142-4AF7-8AFC-C5299F135EF5}" type="presParOf" srcId="{B057702A-0CBB-4C50-ACC4-7C2E848623E7}" destId="{53D723DB-08EA-4C67-A083-1E84675A5EC9}" srcOrd="2" destOrd="0" presId="urn:microsoft.com/office/officeart/2005/8/layout/process1"/>
    <dgm:cxn modelId="{EF7276BB-878C-48E8-9A3F-EBF241B8DBC1}" type="presParOf" srcId="{B057702A-0CBB-4C50-ACC4-7C2E848623E7}" destId="{4F8282E8-73A7-4E44-B934-4359F7D10754}" srcOrd="3" destOrd="0" presId="urn:microsoft.com/office/officeart/2005/8/layout/process1"/>
    <dgm:cxn modelId="{499D84C9-1615-4F15-BF34-18C8664FB3AF}" type="presParOf" srcId="{4F8282E8-73A7-4E44-B934-4359F7D10754}" destId="{465292F9-674A-4E2D-9BEE-9970FE2B31E5}" srcOrd="0" destOrd="0" presId="urn:microsoft.com/office/officeart/2005/8/layout/process1"/>
    <dgm:cxn modelId="{609F6464-4533-4A52-88A2-200CCDE6CEEE}" type="presParOf" srcId="{B057702A-0CBB-4C50-ACC4-7C2E848623E7}" destId="{4BACDF9A-8DCC-45C0-976F-1A8C11DB23B7}" srcOrd="4" destOrd="0" presId="urn:microsoft.com/office/officeart/2005/8/layout/process1"/>
    <dgm:cxn modelId="{AB1C09B0-2542-4A81-A226-630EAD68E0E8}" type="presParOf" srcId="{B057702A-0CBB-4C50-ACC4-7C2E848623E7}" destId="{37D8FB20-EAFA-47CA-A169-B9766F3E1E36}" srcOrd="5" destOrd="0" presId="urn:microsoft.com/office/officeart/2005/8/layout/process1"/>
    <dgm:cxn modelId="{1E4740AC-0CBE-4563-85D3-D695302B60CA}" type="presParOf" srcId="{37D8FB20-EAFA-47CA-A169-B9766F3E1E36}" destId="{2509FA75-0014-4BF4-98C1-5D1DB43FCDC2}" srcOrd="0" destOrd="0" presId="urn:microsoft.com/office/officeart/2005/8/layout/process1"/>
    <dgm:cxn modelId="{61C74759-1927-497D-B88B-8DAB847CCDEE}" type="presParOf" srcId="{B057702A-0CBB-4C50-ACC4-7C2E848623E7}" destId="{EEE0AE1E-1F08-42AE-8717-E5F14D0FFFB3}" srcOrd="6" destOrd="0" presId="urn:microsoft.com/office/officeart/2005/8/layout/process1"/>
    <dgm:cxn modelId="{D1E35B53-2265-411E-AAD3-B46FA9F84D59}" type="presParOf" srcId="{B057702A-0CBB-4C50-ACC4-7C2E848623E7}" destId="{A81FD76F-98FB-43DF-81EC-218E979A961C}" srcOrd="7" destOrd="0" presId="urn:microsoft.com/office/officeart/2005/8/layout/process1"/>
    <dgm:cxn modelId="{7EAF6D6E-A431-42A2-A489-EA5AFF2C5BDD}" type="presParOf" srcId="{A81FD76F-98FB-43DF-81EC-218E979A961C}" destId="{1E6F87EC-9E85-4D32-85D8-116AF35F44C1}" srcOrd="0" destOrd="0" presId="urn:microsoft.com/office/officeart/2005/8/layout/process1"/>
    <dgm:cxn modelId="{808DAEF3-8D64-4FA1-8B7D-19DC503D62B8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solidFill>
          <a:srgbClr val="8E0000"/>
        </a:solidFill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E8E2E635-9386-42C4-8B5F-FD1DAC154264}" type="presOf" srcId="{C2A03412-7A86-46AA-8DFB-C2E3240B296F}" destId="{21B9CB86-07E8-4748-B26B-05CC586D5445}" srcOrd="0" destOrd="0" presId="urn:microsoft.com/office/officeart/2005/8/layout/process1"/>
    <dgm:cxn modelId="{DC619AAB-8096-495A-B85A-448E43238655}" type="presOf" srcId="{06178BE7-8D27-41F5-A65A-4D98E9DB63FD}" destId="{22058855-13C9-4F9E-99CA-BF1D24F161FF}" srcOrd="1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B65331F6-11D5-4E2D-A680-87C91FBE2B22}" type="presOf" srcId="{EB6FC82E-1B19-488C-A632-D75954DA5089}" destId="{53D723DB-08EA-4C67-A083-1E84675A5EC9}" srcOrd="0" destOrd="0" presId="urn:microsoft.com/office/officeart/2005/8/layout/process1"/>
    <dgm:cxn modelId="{AB92BCC2-C5B2-43D3-9DA0-9A26F995C969}" type="presOf" srcId="{FF1D812A-46AC-4DAD-9D1D-5E7F7CF594A2}" destId="{B057702A-0CBB-4C50-ACC4-7C2E848623E7}" srcOrd="0" destOrd="0" presId="urn:microsoft.com/office/officeart/2005/8/layout/process1"/>
    <dgm:cxn modelId="{EAA41E21-079B-4C72-935E-C454B1AA06B8}" type="presOf" srcId="{20646FCE-705B-44A0-BB1A-2EC7AA2A4E2E}" destId="{2509FA75-0014-4BF4-98C1-5D1DB43FCDC2}" srcOrd="1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5ED03E67-26E6-4288-BA6D-28E36D759B96}" type="presOf" srcId="{90EB916C-B489-422B-94D2-5B5CD0BA0924}" destId="{EEE0AE1E-1F08-42AE-8717-E5F14D0FFFB3}" srcOrd="0" destOrd="0" presId="urn:microsoft.com/office/officeart/2005/8/layout/process1"/>
    <dgm:cxn modelId="{F561D2D7-973A-4EB5-9426-47DCCB87A6A8}" type="presOf" srcId="{92D52AC9-EA34-475B-8E11-D7558B66CAFC}" destId="{465292F9-674A-4E2D-9BEE-9970FE2B31E5}" srcOrd="1" destOrd="0" presId="urn:microsoft.com/office/officeart/2005/8/layout/process1"/>
    <dgm:cxn modelId="{E2698DCC-41A3-472C-B3EE-5821C7DBA652}" type="presOf" srcId="{20646FCE-705B-44A0-BB1A-2EC7AA2A4E2E}" destId="{37D8FB20-EAFA-47CA-A169-B9766F3E1E36}" srcOrd="0" destOrd="0" presId="urn:microsoft.com/office/officeart/2005/8/layout/process1"/>
    <dgm:cxn modelId="{D2D9B536-5931-4222-B921-551B8A0ED8EF}" type="presOf" srcId="{81E37371-C328-40FD-B9AD-FA75F4663C9B}" destId="{1E6F87EC-9E85-4D32-85D8-116AF35F44C1}" srcOrd="1" destOrd="0" presId="urn:microsoft.com/office/officeart/2005/8/layout/process1"/>
    <dgm:cxn modelId="{3ACB83F8-980E-4301-9FCE-D8344AF9363C}" type="presOf" srcId="{D9B25857-6AC9-4C3B-977F-EE83FADD0A54}" destId="{F7F58332-D2C1-477C-B8D2-BAF38984C98D}" srcOrd="0" destOrd="0" presId="urn:microsoft.com/office/officeart/2005/8/layout/process1"/>
    <dgm:cxn modelId="{51D56E9D-2B4C-470E-A174-78E623EF390D}" type="presOf" srcId="{81E37371-C328-40FD-B9AD-FA75F4663C9B}" destId="{A81FD76F-98FB-43DF-81EC-218E979A961C}" srcOrd="0" destOrd="0" presId="urn:microsoft.com/office/officeart/2005/8/layout/process1"/>
    <dgm:cxn modelId="{62D7EEA9-E3D1-4978-A26E-FFB2A0E129D6}" type="presOf" srcId="{06178BE7-8D27-41F5-A65A-4D98E9DB63FD}" destId="{FF98E716-3DA5-4B4A-B765-410C97872A7F}" srcOrd="0" destOrd="0" presId="urn:microsoft.com/office/officeart/2005/8/layout/process1"/>
    <dgm:cxn modelId="{154C9AC2-7DD3-4D71-B030-7269357E0B97}" type="presOf" srcId="{7F63495B-E1DD-4AD2-94A2-E86E532CFC36}" destId="{4BACDF9A-8DCC-45C0-976F-1A8C11DB23B7}" srcOrd="0" destOrd="0" presId="urn:microsoft.com/office/officeart/2005/8/layout/process1"/>
    <dgm:cxn modelId="{9D71B483-ED6E-4D2F-ADA4-0AC0D5A06B3B}" type="presOf" srcId="{92D52AC9-EA34-475B-8E11-D7558B66CAFC}" destId="{4F8282E8-73A7-4E44-B934-4359F7D10754}" srcOrd="0" destOrd="0" presId="urn:microsoft.com/office/officeart/2005/8/layout/process1"/>
    <dgm:cxn modelId="{C82C3233-2BAB-4C71-9D40-A2993B11F2F9}" type="presParOf" srcId="{B057702A-0CBB-4C50-ACC4-7C2E848623E7}" destId="{21B9CB86-07E8-4748-B26B-05CC586D5445}" srcOrd="0" destOrd="0" presId="urn:microsoft.com/office/officeart/2005/8/layout/process1"/>
    <dgm:cxn modelId="{9AE25434-D914-4CE9-ABF8-E9F26C2E1DA1}" type="presParOf" srcId="{B057702A-0CBB-4C50-ACC4-7C2E848623E7}" destId="{FF98E716-3DA5-4B4A-B765-410C97872A7F}" srcOrd="1" destOrd="0" presId="urn:microsoft.com/office/officeart/2005/8/layout/process1"/>
    <dgm:cxn modelId="{B27E3C8B-711F-427E-A85C-E22E49C1A343}" type="presParOf" srcId="{FF98E716-3DA5-4B4A-B765-410C97872A7F}" destId="{22058855-13C9-4F9E-99CA-BF1D24F161FF}" srcOrd="0" destOrd="0" presId="urn:microsoft.com/office/officeart/2005/8/layout/process1"/>
    <dgm:cxn modelId="{5E13A1B8-CC87-4399-8BC6-D6EC808AA3EE}" type="presParOf" srcId="{B057702A-0CBB-4C50-ACC4-7C2E848623E7}" destId="{53D723DB-08EA-4C67-A083-1E84675A5EC9}" srcOrd="2" destOrd="0" presId="urn:microsoft.com/office/officeart/2005/8/layout/process1"/>
    <dgm:cxn modelId="{E388E84E-931C-4D88-89CB-FF8B67BAC995}" type="presParOf" srcId="{B057702A-0CBB-4C50-ACC4-7C2E848623E7}" destId="{4F8282E8-73A7-4E44-B934-4359F7D10754}" srcOrd="3" destOrd="0" presId="urn:microsoft.com/office/officeart/2005/8/layout/process1"/>
    <dgm:cxn modelId="{C468BEFF-E631-43AF-9B3F-9E58DB46B4B6}" type="presParOf" srcId="{4F8282E8-73A7-4E44-B934-4359F7D10754}" destId="{465292F9-674A-4E2D-9BEE-9970FE2B31E5}" srcOrd="0" destOrd="0" presId="urn:microsoft.com/office/officeart/2005/8/layout/process1"/>
    <dgm:cxn modelId="{30F90458-29C6-446A-A300-85A362C85528}" type="presParOf" srcId="{B057702A-0CBB-4C50-ACC4-7C2E848623E7}" destId="{4BACDF9A-8DCC-45C0-976F-1A8C11DB23B7}" srcOrd="4" destOrd="0" presId="urn:microsoft.com/office/officeart/2005/8/layout/process1"/>
    <dgm:cxn modelId="{0598B2A1-3464-479A-BDD9-DAFA31B8AAB0}" type="presParOf" srcId="{B057702A-0CBB-4C50-ACC4-7C2E848623E7}" destId="{37D8FB20-EAFA-47CA-A169-B9766F3E1E36}" srcOrd="5" destOrd="0" presId="urn:microsoft.com/office/officeart/2005/8/layout/process1"/>
    <dgm:cxn modelId="{2F294F82-A7CE-4E04-8238-69493BA1F8F4}" type="presParOf" srcId="{37D8FB20-EAFA-47CA-A169-B9766F3E1E36}" destId="{2509FA75-0014-4BF4-98C1-5D1DB43FCDC2}" srcOrd="0" destOrd="0" presId="urn:microsoft.com/office/officeart/2005/8/layout/process1"/>
    <dgm:cxn modelId="{54D30B2C-3609-4567-8D9D-2A8B432AC0C4}" type="presParOf" srcId="{B057702A-0CBB-4C50-ACC4-7C2E848623E7}" destId="{EEE0AE1E-1F08-42AE-8717-E5F14D0FFFB3}" srcOrd="6" destOrd="0" presId="urn:microsoft.com/office/officeart/2005/8/layout/process1"/>
    <dgm:cxn modelId="{A5B5AFF0-1A79-467E-9F8E-C208939E6658}" type="presParOf" srcId="{B057702A-0CBB-4C50-ACC4-7C2E848623E7}" destId="{A81FD76F-98FB-43DF-81EC-218E979A961C}" srcOrd="7" destOrd="0" presId="urn:microsoft.com/office/officeart/2005/8/layout/process1"/>
    <dgm:cxn modelId="{FD0AB19C-C30C-4923-8D1A-2C72032B2079}" type="presParOf" srcId="{A81FD76F-98FB-43DF-81EC-218E979A961C}" destId="{1E6F87EC-9E85-4D32-85D8-116AF35F44C1}" srcOrd="0" destOrd="0" presId="urn:microsoft.com/office/officeart/2005/8/layout/process1"/>
    <dgm:cxn modelId="{6D17944F-98CF-4509-92AC-518EA592A701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solidFill>
          <a:srgbClr val="8E0000"/>
        </a:solidFill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26CEB1C6-E3D9-4312-A1C9-BAF475576DC9}" type="presOf" srcId="{81E37371-C328-40FD-B9AD-FA75F4663C9B}" destId="{A81FD76F-98FB-43DF-81EC-218E979A961C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4DD00E17-09F4-41E5-91DF-E11C89A4C52E}" type="presOf" srcId="{7F63495B-E1DD-4AD2-94A2-E86E532CFC36}" destId="{4BACDF9A-8DCC-45C0-976F-1A8C11DB23B7}" srcOrd="0" destOrd="0" presId="urn:microsoft.com/office/officeart/2005/8/layout/process1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5D4C946E-92C5-46A9-8F13-440E98E7979A}" type="presOf" srcId="{20646FCE-705B-44A0-BB1A-2EC7AA2A4E2E}" destId="{37D8FB20-EAFA-47CA-A169-B9766F3E1E36}" srcOrd="0" destOrd="0" presId="urn:microsoft.com/office/officeart/2005/8/layout/process1"/>
    <dgm:cxn modelId="{08CE87CB-BF0C-482D-AA96-727EDF48CEFE}" type="presOf" srcId="{81E37371-C328-40FD-B9AD-FA75F4663C9B}" destId="{1E6F87EC-9E85-4D32-85D8-116AF35F44C1}" srcOrd="1" destOrd="0" presId="urn:microsoft.com/office/officeart/2005/8/layout/process1"/>
    <dgm:cxn modelId="{F574EC62-49F6-4568-8129-19D78961FF54}" type="presOf" srcId="{92D52AC9-EA34-475B-8E11-D7558B66CAFC}" destId="{465292F9-674A-4E2D-9BEE-9970FE2B31E5}" srcOrd="1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CE577C70-3343-40FC-9A97-4A9B37087AF6}" type="presOf" srcId="{C2A03412-7A86-46AA-8DFB-C2E3240B296F}" destId="{21B9CB86-07E8-4748-B26B-05CC586D5445}" srcOrd="0" destOrd="0" presId="urn:microsoft.com/office/officeart/2005/8/layout/process1"/>
    <dgm:cxn modelId="{D33AA3FA-8A40-41AD-8770-BAB94B204DCB}" type="presOf" srcId="{20646FCE-705B-44A0-BB1A-2EC7AA2A4E2E}" destId="{2509FA75-0014-4BF4-98C1-5D1DB43FCDC2}" srcOrd="1" destOrd="0" presId="urn:microsoft.com/office/officeart/2005/8/layout/process1"/>
    <dgm:cxn modelId="{65344EB4-634A-421F-8803-159172BC1584}" type="presOf" srcId="{EB6FC82E-1B19-488C-A632-D75954DA5089}" destId="{53D723DB-08EA-4C67-A083-1E84675A5EC9}" srcOrd="0" destOrd="0" presId="urn:microsoft.com/office/officeart/2005/8/layout/process1"/>
    <dgm:cxn modelId="{D8192846-C460-4830-A341-C6A28EE9362F}" type="presOf" srcId="{90EB916C-B489-422B-94D2-5B5CD0BA0924}" destId="{EEE0AE1E-1F08-42AE-8717-E5F14D0FFFB3}" srcOrd="0" destOrd="0" presId="urn:microsoft.com/office/officeart/2005/8/layout/process1"/>
    <dgm:cxn modelId="{74E3B7AC-6FAB-4D1A-8075-4B0B9B961CF1}" type="presOf" srcId="{92D52AC9-EA34-475B-8E11-D7558B66CAFC}" destId="{4F8282E8-73A7-4E44-B934-4359F7D10754}" srcOrd="0" destOrd="0" presId="urn:microsoft.com/office/officeart/2005/8/layout/process1"/>
    <dgm:cxn modelId="{738F9668-547E-49C3-8A90-9AF8B1E8BE3A}" type="presOf" srcId="{06178BE7-8D27-41F5-A65A-4D98E9DB63FD}" destId="{FF98E716-3DA5-4B4A-B765-410C97872A7F}" srcOrd="0" destOrd="0" presId="urn:microsoft.com/office/officeart/2005/8/layout/process1"/>
    <dgm:cxn modelId="{04E24D33-76B4-4887-8F68-9971253365AE}" type="presOf" srcId="{FF1D812A-46AC-4DAD-9D1D-5E7F7CF594A2}" destId="{B057702A-0CBB-4C50-ACC4-7C2E848623E7}" srcOrd="0" destOrd="0" presId="urn:microsoft.com/office/officeart/2005/8/layout/process1"/>
    <dgm:cxn modelId="{25CB04B2-6CB7-4A3E-8E21-AF7F5C18F3B8}" type="presOf" srcId="{06178BE7-8D27-41F5-A65A-4D98E9DB63FD}" destId="{22058855-13C9-4F9E-99CA-BF1D24F161FF}" srcOrd="1" destOrd="0" presId="urn:microsoft.com/office/officeart/2005/8/layout/process1"/>
    <dgm:cxn modelId="{A293192E-4042-4E61-9611-66555D8D308E}" type="presOf" srcId="{D9B25857-6AC9-4C3B-977F-EE83FADD0A54}" destId="{F7F58332-D2C1-477C-B8D2-BAF38984C98D}" srcOrd="0" destOrd="0" presId="urn:microsoft.com/office/officeart/2005/8/layout/process1"/>
    <dgm:cxn modelId="{6545A437-44F6-499A-B628-7E4CD2BB173E}" type="presParOf" srcId="{B057702A-0CBB-4C50-ACC4-7C2E848623E7}" destId="{21B9CB86-07E8-4748-B26B-05CC586D5445}" srcOrd="0" destOrd="0" presId="urn:microsoft.com/office/officeart/2005/8/layout/process1"/>
    <dgm:cxn modelId="{0D4FA229-6CF5-4785-B889-099E2F21820C}" type="presParOf" srcId="{B057702A-0CBB-4C50-ACC4-7C2E848623E7}" destId="{FF98E716-3DA5-4B4A-B765-410C97872A7F}" srcOrd="1" destOrd="0" presId="urn:microsoft.com/office/officeart/2005/8/layout/process1"/>
    <dgm:cxn modelId="{C6DC1812-D425-4144-95FC-956BA5BB72DB}" type="presParOf" srcId="{FF98E716-3DA5-4B4A-B765-410C97872A7F}" destId="{22058855-13C9-4F9E-99CA-BF1D24F161FF}" srcOrd="0" destOrd="0" presId="urn:microsoft.com/office/officeart/2005/8/layout/process1"/>
    <dgm:cxn modelId="{9FEACDAC-8E31-4B5C-B6B4-ABB4FFBC93AA}" type="presParOf" srcId="{B057702A-0CBB-4C50-ACC4-7C2E848623E7}" destId="{53D723DB-08EA-4C67-A083-1E84675A5EC9}" srcOrd="2" destOrd="0" presId="urn:microsoft.com/office/officeart/2005/8/layout/process1"/>
    <dgm:cxn modelId="{C3A18928-EF1E-449A-B8B6-B1F06888C6FF}" type="presParOf" srcId="{B057702A-0CBB-4C50-ACC4-7C2E848623E7}" destId="{4F8282E8-73A7-4E44-B934-4359F7D10754}" srcOrd="3" destOrd="0" presId="urn:microsoft.com/office/officeart/2005/8/layout/process1"/>
    <dgm:cxn modelId="{58B15D0F-CB2F-4DE6-AAD4-6B8D4E29CF27}" type="presParOf" srcId="{4F8282E8-73A7-4E44-B934-4359F7D10754}" destId="{465292F9-674A-4E2D-9BEE-9970FE2B31E5}" srcOrd="0" destOrd="0" presId="urn:microsoft.com/office/officeart/2005/8/layout/process1"/>
    <dgm:cxn modelId="{FCCFB3E9-4AD6-4E28-84B7-2DE8D8057877}" type="presParOf" srcId="{B057702A-0CBB-4C50-ACC4-7C2E848623E7}" destId="{4BACDF9A-8DCC-45C0-976F-1A8C11DB23B7}" srcOrd="4" destOrd="0" presId="urn:microsoft.com/office/officeart/2005/8/layout/process1"/>
    <dgm:cxn modelId="{32AC7FC5-7D5E-4034-B4E3-AB3B2DA03287}" type="presParOf" srcId="{B057702A-0CBB-4C50-ACC4-7C2E848623E7}" destId="{37D8FB20-EAFA-47CA-A169-B9766F3E1E36}" srcOrd="5" destOrd="0" presId="urn:microsoft.com/office/officeart/2005/8/layout/process1"/>
    <dgm:cxn modelId="{711EE4EA-3B28-4B25-B7E1-A4F9D6E675E3}" type="presParOf" srcId="{37D8FB20-EAFA-47CA-A169-B9766F3E1E36}" destId="{2509FA75-0014-4BF4-98C1-5D1DB43FCDC2}" srcOrd="0" destOrd="0" presId="urn:microsoft.com/office/officeart/2005/8/layout/process1"/>
    <dgm:cxn modelId="{B64B4E08-9FBB-49DB-93C3-22753D61CF69}" type="presParOf" srcId="{B057702A-0CBB-4C50-ACC4-7C2E848623E7}" destId="{EEE0AE1E-1F08-42AE-8717-E5F14D0FFFB3}" srcOrd="6" destOrd="0" presId="urn:microsoft.com/office/officeart/2005/8/layout/process1"/>
    <dgm:cxn modelId="{C8EC80AC-4C9B-4B88-9A29-D639C9726F96}" type="presParOf" srcId="{B057702A-0CBB-4C50-ACC4-7C2E848623E7}" destId="{A81FD76F-98FB-43DF-81EC-218E979A961C}" srcOrd="7" destOrd="0" presId="urn:microsoft.com/office/officeart/2005/8/layout/process1"/>
    <dgm:cxn modelId="{20B0F23D-26DD-41D3-B343-E9F129079AF1}" type="presParOf" srcId="{A81FD76F-98FB-43DF-81EC-218E979A961C}" destId="{1E6F87EC-9E85-4D32-85D8-116AF35F44C1}" srcOrd="0" destOrd="0" presId="urn:microsoft.com/office/officeart/2005/8/layout/process1"/>
    <dgm:cxn modelId="{6359CC99-52A1-494B-9DA7-0DA631770F69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solidFill>
          <a:srgbClr val="8E0000"/>
        </a:solidFill>
        <a:ln>
          <a:solidFill>
            <a:srgbClr val="8E0000"/>
          </a:solidFill>
        </a:ln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9B30AD89-1291-45B9-9A4F-C02C9B9C7C91}" type="presOf" srcId="{06178BE7-8D27-41F5-A65A-4D98E9DB63FD}" destId="{22058855-13C9-4F9E-99CA-BF1D24F161FF}" srcOrd="1" destOrd="0" presId="urn:microsoft.com/office/officeart/2005/8/layout/process1"/>
    <dgm:cxn modelId="{22A6CCAC-381C-482A-9BDE-E16FC483FFE0}" type="presOf" srcId="{90EB916C-B489-422B-94D2-5B5CD0BA0924}" destId="{EEE0AE1E-1F08-42AE-8717-E5F14D0FFFB3}" srcOrd="0" destOrd="0" presId="urn:microsoft.com/office/officeart/2005/8/layout/process1"/>
    <dgm:cxn modelId="{92FF12C5-7A77-4159-89F8-7D298FACA820}" type="presOf" srcId="{20646FCE-705B-44A0-BB1A-2EC7AA2A4E2E}" destId="{37D8FB20-EAFA-47CA-A169-B9766F3E1E36}" srcOrd="0" destOrd="0" presId="urn:microsoft.com/office/officeart/2005/8/layout/process1"/>
    <dgm:cxn modelId="{C15D8071-0065-49FA-9835-A2544031989E}" type="presOf" srcId="{81E37371-C328-40FD-B9AD-FA75F4663C9B}" destId="{A81FD76F-98FB-43DF-81EC-218E979A961C}" srcOrd="0" destOrd="0" presId="urn:microsoft.com/office/officeart/2005/8/layout/process1"/>
    <dgm:cxn modelId="{085E97A3-CAF9-40E2-B74F-0426304A1C0A}" type="presOf" srcId="{81E37371-C328-40FD-B9AD-FA75F4663C9B}" destId="{1E6F87EC-9E85-4D32-85D8-116AF35F44C1}" srcOrd="1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4CBDC49E-1F28-4919-B524-47EF1A683FBC}" type="presOf" srcId="{C2A03412-7A86-46AA-8DFB-C2E3240B296F}" destId="{21B9CB86-07E8-4748-B26B-05CC586D5445}" srcOrd="0" destOrd="0" presId="urn:microsoft.com/office/officeart/2005/8/layout/process1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01386C5A-3AC4-47D6-B261-BDE61D1A1F88}" type="presOf" srcId="{7F63495B-E1DD-4AD2-94A2-E86E532CFC36}" destId="{4BACDF9A-8DCC-45C0-976F-1A8C11DB23B7}" srcOrd="0" destOrd="0" presId="urn:microsoft.com/office/officeart/2005/8/layout/process1"/>
    <dgm:cxn modelId="{D1CB2F69-5146-4339-A9BB-4690DEE2541D}" type="presOf" srcId="{20646FCE-705B-44A0-BB1A-2EC7AA2A4E2E}" destId="{2509FA75-0014-4BF4-98C1-5D1DB43FCDC2}" srcOrd="1" destOrd="0" presId="urn:microsoft.com/office/officeart/2005/8/layout/process1"/>
    <dgm:cxn modelId="{B3EAAC5B-ABE1-4619-A014-5219BD3E3FFF}" type="presOf" srcId="{92D52AC9-EA34-475B-8E11-D7558B66CAFC}" destId="{465292F9-674A-4E2D-9BEE-9970FE2B31E5}" srcOrd="1" destOrd="0" presId="urn:microsoft.com/office/officeart/2005/8/layout/process1"/>
    <dgm:cxn modelId="{A6AE14C2-0B45-4B5B-A22B-2F80A533AF27}" type="presOf" srcId="{92D52AC9-EA34-475B-8E11-D7558B66CAFC}" destId="{4F8282E8-73A7-4E44-B934-4359F7D10754}" srcOrd="0" destOrd="0" presId="urn:microsoft.com/office/officeart/2005/8/layout/process1"/>
    <dgm:cxn modelId="{C341EF27-8026-4B85-9E1D-3D6EA73630BE}" type="presOf" srcId="{06178BE7-8D27-41F5-A65A-4D98E9DB63FD}" destId="{FF98E716-3DA5-4B4A-B765-410C97872A7F}" srcOrd="0" destOrd="0" presId="urn:microsoft.com/office/officeart/2005/8/layout/process1"/>
    <dgm:cxn modelId="{318E1372-564C-4805-B0DD-8C71B03CD3E0}" type="presOf" srcId="{D9B25857-6AC9-4C3B-977F-EE83FADD0A54}" destId="{F7F58332-D2C1-477C-B8D2-BAF38984C98D}" srcOrd="0" destOrd="0" presId="urn:microsoft.com/office/officeart/2005/8/layout/process1"/>
    <dgm:cxn modelId="{3707DBA4-D637-4574-9B41-9B1D834DBD93}" type="presOf" srcId="{EB6FC82E-1B19-488C-A632-D75954DA5089}" destId="{53D723DB-08EA-4C67-A083-1E84675A5EC9}" srcOrd="0" destOrd="0" presId="urn:microsoft.com/office/officeart/2005/8/layout/process1"/>
    <dgm:cxn modelId="{376B44A1-F035-4D8F-950D-770A83D06C63}" type="presOf" srcId="{FF1D812A-46AC-4DAD-9D1D-5E7F7CF594A2}" destId="{B057702A-0CBB-4C50-ACC4-7C2E848623E7}" srcOrd="0" destOrd="0" presId="urn:microsoft.com/office/officeart/2005/8/layout/process1"/>
    <dgm:cxn modelId="{D733A8E8-2982-493A-AE6E-11843DD9B387}" type="presParOf" srcId="{B057702A-0CBB-4C50-ACC4-7C2E848623E7}" destId="{21B9CB86-07E8-4748-B26B-05CC586D5445}" srcOrd="0" destOrd="0" presId="urn:microsoft.com/office/officeart/2005/8/layout/process1"/>
    <dgm:cxn modelId="{8D629556-7AB7-4539-8CDD-05E2650553A2}" type="presParOf" srcId="{B057702A-0CBB-4C50-ACC4-7C2E848623E7}" destId="{FF98E716-3DA5-4B4A-B765-410C97872A7F}" srcOrd="1" destOrd="0" presId="urn:microsoft.com/office/officeart/2005/8/layout/process1"/>
    <dgm:cxn modelId="{9E2CBEF2-1BCF-4513-BEB8-0761E574FEB3}" type="presParOf" srcId="{FF98E716-3DA5-4B4A-B765-410C97872A7F}" destId="{22058855-13C9-4F9E-99CA-BF1D24F161FF}" srcOrd="0" destOrd="0" presId="urn:microsoft.com/office/officeart/2005/8/layout/process1"/>
    <dgm:cxn modelId="{1D03E17F-C7C3-4400-9BFD-E674B41A6721}" type="presParOf" srcId="{B057702A-0CBB-4C50-ACC4-7C2E848623E7}" destId="{53D723DB-08EA-4C67-A083-1E84675A5EC9}" srcOrd="2" destOrd="0" presId="urn:microsoft.com/office/officeart/2005/8/layout/process1"/>
    <dgm:cxn modelId="{91053592-0119-4600-A450-75628299177B}" type="presParOf" srcId="{B057702A-0CBB-4C50-ACC4-7C2E848623E7}" destId="{4F8282E8-73A7-4E44-B934-4359F7D10754}" srcOrd="3" destOrd="0" presId="urn:microsoft.com/office/officeart/2005/8/layout/process1"/>
    <dgm:cxn modelId="{9A49A2AE-BE44-4687-B32C-92A787681C3C}" type="presParOf" srcId="{4F8282E8-73A7-4E44-B934-4359F7D10754}" destId="{465292F9-674A-4E2D-9BEE-9970FE2B31E5}" srcOrd="0" destOrd="0" presId="urn:microsoft.com/office/officeart/2005/8/layout/process1"/>
    <dgm:cxn modelId="{423D537F-BA83-4201-9ADD-AB8FA7600B89}" type="presParOf" srcId="{B057702A-0CBB-4C50-ACC4-7C2E848623E7}" destId="{4BACDF9A-8DCC-45C0-976F-1A8C11DB23B7}" srcOrd="4" destOrd="0" presId="urn:microsoft.com/office/officeart/2005/8/layout/process1"/>
    <dgm:cxn modelId="{4FAE5AD7-6907-4E77-81D0-881132097EB4}" type="presParOf" srcId="{B057702A-0CBB-4C50-ACC4-7C2E848623E7}" destId="{37D8FB20-EAFA-47CA-A169-B9766F3E1E36}" srcOrd="5" destOrd="0" presId="urn:microsoft.com/office/officeart/2005/8/layout/process1"/>
    <dgm:cxn modelId="{F331C87C-2D10-4C5D-9303-625EE3E49FFA}" type="presParOf" srcId="{37D8FB20-EAFA-47CA-A169-B9766F3E1E36}" destId="{2509FA75-0014-4BF4-98C1-5D1DB43FCDC2}" srcOrd="0" destOrd="0" presId="urn:microsoft.com/office/officeart/2005/8/layout/process1"/>
    <dgm:cxn modelId="{4A43C44E-3231-433B-8659-A6A75D0EA187}" type="presParOf" srcId="{B057702A-0CBB-4C50-ACC4-7C2E848623E7}" destId="{EEE0AE1E-1F08-42AE-8717-E5F14D0FFFB3}" srcOrd="6" destOrd="0" presId="urn:microsoft.com/office/officeart/2005/8/layout/process1"/>
    <dgm:cxn modelId="{5DB177B5-DFD3-4473-87D4-391514A1856A}" type="presParOf" srcId="{B057702A-0CBB-4C50-ACC4-7C2E848623E7}" destId="{A81FD76F-98FB-43DF-81EC-218E979A961C}" srcOrd="7" destOrd="0" presId="urn:microsoft.com/office/officeart/2005/8/layout/process1"/>
    <dgm:cxn modelId="{DBAE89FB-D0E7-4F5B-A112-D7B26713DAA3}" type="presParOf" srcId="{A81FD76F-98FB-43DF-81EC-218E979A961C}" destId="{1E6F87EC-9E85-4D32-85D8-116AF35F44C1}" srcOrd="0" destOrd="0" presId="urn:microsoft.com/office/officeart/2005/8/layout/process1"/>
    <dgm:cxn modelId="{BC20F3DE-D7F4-4558-B1BE-D9DC965C6D72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solidFill>
          <a:srgbClr val="8E0000"/>
        </a:solidFill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65479D58-5C97-43BE-8DB1-5C9BCA286C6B}" type="presOf" srcId="{FF1D812A-46AC-4DAD-9D1D-5E7F7CF594A2}" destId="{B057702A-0CBB-4C50-ACC4-7C2E848623E7}" srcOrd="0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50224AA0-1A16-4CB6-8549-48964264C639}" type="presOf" srcId="{EB6FC82E-1B19-488C-A632-D75954DA5089}" destId="{53D723DB-08EA-4C67-A083-1E84675A5EC9}" srcOrd="0" destOrd="0" presId="urn:microsoft.com/office/officeart/2005/8/layout/process1"/>
    <dgm:cxn modelId="{40BAEE64-5B75-4BFE-BB0E-B2C365529754}" type="presOf" srcId="{7F63495B-E1DD-4AD2-94A2-E86E532CFC36}" destId="{4BACDF9A-8DCC-45C0-976F-1A8C11DB23B7}" srcOrd="0" destOrd="0" presId="urn:microsoft.com/office/officeart/2005/8/layout/process1"/>
    <dgm:cxn modelId="{40FD0D51-43E7-4DFB-91E7-1B7ABAE97AB6}" type="presOf" srcId="{06178BE7-8D27-41F5-A65A-4D98E9DB63FD}" destId="{22058855-13C9-4F9E-99CA-BF1D24F161FF}" srcOrd="1" destOrd="0" presId="urn:microsoft.com/office/officeart/2005/8/layout/process1"/>
    <dgm:cxn modelId="{F1522C64-5047-4782-9A08-824C4D02B045}" type="presOf" srcId="{D9B25857-6AC9-4C3B-977F-EE83FADD0A54}" destId="{F7F58332-D2C1-477C-B8D2-BAF38984C98D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3D92E943-5347-4E61-9CEC-49FADFE5EC88}" type="presOf" srcId="{92D52AC9-EA34-475B-8E11-D7558B66CAFC}" destId="{4F8282E8-73A7-4E44-B934-4359F7D10754}" srcOrd="0" destOrd="0" presId="urn:microsoft.com/office/officeart/2005/8/layout/process1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E1AAFEAA-32AB-4EB3-AA46-75582CF00205}" type="presOf" srcId="{20646FCE-705B-44A0-BB1A-2EC7AA2A4E2E}" destId="{37D8FB20-EAFA-47CA-A169-B9766F3E1E36}" srcOrd="0" destOrd="0" presId="urn:microsoft.com/office/officeart/2005/8/layout/process1"/>
    <dgm:cxn modelId="{45F00DD1-6E10-4A03-AC48-868187CBBDE4}" type="presOf" srcId="{92D52AC9-EA34-475B-8E11-D7558B66CAFC}" destId="{465292F9-674A-4E2D-9BEE-9970FE2B31E5}" srcOrd="1" destOrd="0" presId="urn:microsoft.com/office/officeart/2005/8/layout/process1"/>
    <dgm:cxn modelId="{6653D350-6FFC-42B1-83FC-258960FE6E2B}" type="presOf" srcId="{C2A03412-7A86-46AA-8DFB-C2E3240B296F}" destId="{21B9CB86-07E8-4748-B26B-05CC586D5445}" srcOrd="0" destOrd="0" presId="urn:microsoft.com/office/officeart/2005/8/layout/process1"/>
    <dgm:cxn modelId="{FD963C67-82D7-48D8-9139-15B89B8A3748}" type="presOf" srcId="{06178BE7-8D27-41F5-A65A-4D98E9DB63FD}" destId="{FF98E716-3DA5-4B4A-B765-410C97872A7F}" srcOrd="0" destOrd="0" presId="urn:microsoft.com/office/officeart/2005/8/layout/process1"/>
    <dgm:cxn modelId="{8BC587AD-51BE-4215-A48D-8BF1E0B0B386}" type="presOf" srcId="{90EB916C-B489-422B-94D2-5B5CD0BA0924}" destId="{EEE0AE1E-1F08-42AE-8717-E5F14D0FFFB3}" srcOrd="0" destOrd="0" presId="urn:microsoft.com/office/officeart/2005/8/layout/process1"/>
    <dgm:cxn modelId="{3F7F1E86-C4BA-4E2C-81F3-3E46E24E93BF}" type="presOf" srcId="{81E37371-C328-40FD-B9AD-FA75F4663C9B}" destId="{A81FD76F-98FB-43DF-81EC-218E979A961C}" srcOrd="0" destOrd="0" presId="urn:microsoft.com/office/officeart/2005/8/layout/process1"/>
    <dgm:cxn modelId="{60352931-83BA-45BD-8790-6D4CA1BB5FE8}" type="presOf" srcId="{20646FCE-705B-44A0-BB1A-2EC7AA2A4E2E}" destId="{2509FA75-0014-4BF4-98C1-5D1DB43FCDC2}" srcOrd="1" destOrd="0" presId="urn:microsoft.com/office/officeart/2005/8/layout/process1"/>
    <dgm:cxn modelId="{47691BBC-CEFA-4915-932A-E58F60076698}" type="presOf" srcId="{81E37371-C328-40FD-B9AD-FA75F4663C9B}" destId="{1E6F87EC-9E85-4D32-85D8-116AF35F44C1}" srcOrd="1" destOrd="0" presId="urn:microsoft.com/office/officeart/2005/8/layout/process1"/>
    <dgm:cxn modelId="{51C3FDEA-4C34-41AD-8DAB-84DF5CC5A74C}" type="presParOf" srcId="{B057702A-0CBB-4C50-ACC4-7C2E848623E7}" destId="{21B9CB86-07E8-4748-B26B-05CC586D5445}" srcOrd="0" destOrd="0" presId="urn:microsoft.com/office/officeart/2005/8/layout/process1"/>
    <dgm:cxn modelId="{CBAE68FB-6AA3-4975-9E7E-25EAED31EA4F}" type="presParOf" srcId="{B057702A-0CBB-4C50-ACC4-7C2E848623E7}" destId="{FF98E716-3DA5-4B4A-B765-410C97872A7F}" srcOrd="1" destOrd="0" presId="urn:microsoft.com/office/officeart/2005/8/layout/process1"/>
    <dgm:cxn modelId="{AC911B0F-A9D2-4CE1-94A5-6D1B155BF982}" type="presParOf" srcId="{FF98E716-3DA5-4B4A-B765-410C97872A7F}" destId="{22058855-13C9-4F9E-99CA-BF1D24F161FF}" srcOrd="0" destOrd="0" presId="urn:microsoft.com/office/officeart/2005/8/layout/process1"/>
    <dgm:cxn modelId="{9BCD4040-6083-41F4-B54E-161A0854820E}" type="presParOf" srcId="{B057702A-0CBB-4C50-ACC4-7C2E848623E7}" destId="{53D723DB-08EA-4C67-A083-1E84675A5EC9}" srcOrd="2" destOrd="0" presId="urn:microsoft.com/office/officeart/2005/8/layout/process1"/>
    <dgm:cxn modelId="{A220AA4D-84C7-40EC-BA19-18FED429FDB6}" type="presParOf" srcId="{B057702A-0CBB-4C50-ACC4-7C2E848623E7}" destId="{4F8282E8-73A7-4E44-B934-4359F7D10754}" srcOrd="3" destOrd="0" presId="urn:microsoft.com/office/officeart/2005/8/layout/process1"/>
    <dgm:cxn modelId="{C0D0F38B-5B4F-4808-BC87-584DC0A34FB2}" type="presParOf" srcId="{4F8282E8-73A7-4E44-B934-4359F7D10754}" destId="{465292F9-674A-4E2D-9BEE-9970FE2B31E5}" srcOrd="0" destOrd="0" presId="urn:microsoft.com/office/officeart/2005/8/layout/process1"/>
    <dgm:cxn modelId="{0741D03D-827B-4CAF-A1D1-6A25BFAA378B}" type="presParOf" srcId="{B057702A-0CBB-4C50-ACC4-7C2E848623E7}" destId="{4BACDF9A-8DCC-45C0-976F-1A8C11DB23B7}" srcOrd="4" destOrd="0" presId="urn:microsoft.com/office/officeart/2005/8/layout/process1"/>
    <dgm:cxn modelId="{BB495988-A95D-4594-8D6A-3569559ECB99}" type="presParOf" srcId="{B057702A-0CBB-4C50-ACC4-7C2E848623E7}" destId="{37D8FB20-EAFA-47CA-A169-B9766F3E1E36}" srcOrd="5" destOrd="0" presId="urn:microsoft.com/office/officeart/2005/8/layout/process1"/>
    <dgm:cxn modelId="{9CC84B8E-FFB8-4895-A7DD-F1F695BA390D}" type="presParOf" srcId="{37D8FB20-EAFA-47CA-A169-B9766F3E1E36}" destId="{2509FA75-0014-4BF4-98C1-5D1DB43FCDC2}" srcOrd="0" destOrd="0" presId="urn:microsoft.com/office/officeart/2005/8/layout/process1"/>
    <dgm:cxn modelId="{32744D65-8F3A-440D-88C8-21BE1A0A592A}" type="presParOf" srcId="{B057702A-0CBB-4C50-ACC4-7C2E848623E7}" destId="{EEE0AE1E-1F08-42AE-8717-E5F14D0FFFB3}" srcOrd="6" destOrd="0" presId="urn:microsoft.com/office/officeart/2005/8/layout/process1"/>
    <dgm:cxn modelId="{83642B30-6F8C-4925-BEC9-DA8F7BB6B91B}" type="presParOf" srcId="{B057702A-0CBB-4C50-ACC4-7C2E848623E7}" destId="{A81FD76F-98FB-43DF-81EC-218E979A961C}" srcOrd="7" destOrd="0" presId="urn:microsoft.com/office/officeart/2005/8/layout/process1"/>
    <dgm:cxn modelId="{CF9C8A35-35BD-440C-92F6-E0FDF8784A4B}" type="presParOf" srcId="{A81FD76F-98FB-43DF-81EC-218E979A961C}" destId="{1E6F87EC-9E85-4D32-85D8-116AF35F44C1}" srcOrd="0" destOrd="0" presId="urn:microsoft.com/office/officeart/2005/8/layout/process1"/>
    <dgm:cxn modelId="{F3B0C729-F109-4BCD-BE74-28F84B809ED7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solidFill>
          <a:srgbClr val="8E0000"/>
        </a:solidFill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82296A8D-7AD7-4F4A-92D2-6E8D0B73B9CF}" type="presOf" srcId="{EB6FC82E-1B19-488C-A632-D75954DA5089}" destId="{53D723DB-08EA-4C67-A083-1E84675A5EC9}" srcOrd="0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CFE7CD7C-9115-4169-9B9E-9DE70D1B9BF3}" type="presOf" srcId="{90EB916C-B489-422B-94D2-5B5CD0BA0924}" destId="{EEE0AE1E-1F08-42AE-8717-E5F14D0FFFB3}" srcOrd="0" destOrd="0" presId="urn:microsoft.com/office/officeart/2005/8/layout/process1"/>
    <dgm:cxn modelId="{6C30E36D-9FF9-4B99-BEA2-4A3DC8ED88F9}" type="presOf" srcId="{92D52AC9-EA34-475B-8E11-D7558B66CAFC}" destId="{465292F9-674A-4E2D-9BEE-9970FE2B31E5}" srcOrd="1" destOrd="0" presId="urn:microsoft.com/office/officeart/2005/8/layout/process1"/>
    <dgm:cxn modelId="{EFA8A901-A8CD-48AB-84EA-C39B861AD6B9}" type="presOf" srcId="{06178BE7-8D27-41F5-A65A-4D98E9DB63FD}" destId="{FF98E716-3DA5-4B4A-B765-410C97872A7F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28FB8220-AF75-4A04-966C-4B69B1998D9F}" type="presOf" srcId="{81E37371-C328-40FD-B9AD-FA75F4663C9B}" destId="{A81FD76F-98FB-43DF-81EC-218E979A961C}" srcOrd="0" destOrd="0" presId="urn:microsoft.com/office/officeart/2005/8/layout/process1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EFBEDAB8-729E-47C5-A9BE-5992100FAFAA}" type="presOf" srcId="{81E37371-C328-40FD-B9AD-FA75F4663C9B}" destId="{1E6F87EC-9E85-4D32-85D8-116AF35F44C1}" srcOrd="1" destOrd="0" presId="urn:microsoft.com/office/officeart/2005/8/layout/process1"/>
    <dgm:cxn modelId="{BFB512F5-47CC-4478-B150-8BBBE4A0DA52}" type="presOf" srcId="{06178BE7-8D27-41F5-A65A-4D98E9DB63FD}" destId="{22058855-13C9-4F9E-99CA-BF1D24F161FF}" srcOrd="1" destOrd="0" presId="urn:microsoft.com/office/officeart/2005/8/layout/process1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6E0DC87C-62D3-4265-B64D-A18BF45CEDEA}" type="presOf" srcId="{20646FCE-705B-44A0-BB1A-2EC7AA2A4E2E}" destId="{2509FA75-0014-4BF4-98C1-5D1DB43FCDC2}" srcOrd="1" destOrd="0" presId="urn:microsoft.com/office/officeart/2005/8/layout/process1"/>
    <dgm:cxn modelId="{63E6B827-2BF7-40F1-AA74-323229A102F9}" type="presOf" srcId="{7F63495B-E1DD-4AD2-94A2-E86E532CFC36}" destId="{4BACDF9A-8DCC-45C0-976F-1A8C11DB23B7}" srcOrd="0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85E3BEBE-19F7-4E50-B2F7-2D78187AF917}" type="presOf" srcId="{D9B25857-6AC9-4C3B-977F-EE83FADD0A54}" destId="{F7F58332-D2C1-477C-B8D2-BAF38984C98D}" srcOrd="0" destOrd="0" presId="urn:microsoft.com/office/officeart/2005/8/layout/process1"/>
    <dgm:cxn modelId="{3B35CBED-088C-4DDC-8F1A-60042DDCB1C0}" type="presOf" srcId="{C2A03412-7A86-46AA-8DFB-C2E3240B296F}" destId="{21B9CB86-07E8-4748-B26B-05CC586D5445}" srcOrd="0" destOrd="0" presId="urn:microsoft.com/office/officeart/2005/8/layout/process1"/>
    <dgm:cxn modelId="{96B8E7F7-CE29-4132-9864-4E4B72D12156}" type="presOf" srcId="{20646FCE-705B-44A0-BB1A-2EC7AA2A4E2E}" destId="{37D8FB20-EAFA-47CA-A169-B9766F3E1E36}" srcOrd="0" destOrd="0" presId="urn:microsoft.com/office/officeart/2005/8/layout/process1"/>
    <dgm:cxn modelId="{5E82AF60-1327-4725-8552-F06C49CFFAC8}" type="presOf" srcId="{FF1D812A-46AC-4DAD-9D1D-5E7F7CF594A2}" destId="{B057702A-0CBB-4C50-ACC4-7C2E848623E7}" srcOrd="0" destOrd="0" presId="urn:microsoft.com/office/officeart/2005/8/layout/process1"/>
    <dgm:cxn modelId="{FA74286C-5FE0-4DE6-B6EF-718D66E3857D}" type="presOf" srcId="{92D52AC9-EA34-475B-8E11-D7558B66CAFC}" destId="{4F8282E8-73A7-4E44-B934-4359F7D10754}" srcOrd="0" destOrd="0" presId="urn:microsoft.com/office/officeart/2005/8/layout/process1"/>
    <dgm:cxn modelId="{B0B2F869-25E5-4703-BEBA-C6003C33D0BF}" type="presParOf" srcId="{B057702A-0CBB-4C50-ACC4-7C2E848623E7}" destId="{21B9CB86-07E8-4748-B26B-05CC586D5445}" srcOrd="0" destOrd="0" presId="urn:microsoft.com/office/officeart/2005/8/layout/process1"/>
    <dgm:cxn modelId="{6CE29973-3CE6-460B-BEFA-752F6CCFC9C8}" type="presParOf" srcId="{B057702A-0CBB-4C50-ACC4-7C2E848623E7}" destId="{FF98E716-3DA5-4B4A-B765-410C97872A7F}" srcOrd="1" destOrd="0" presId="urn:microsoft.com/office/officeart/2005/8/layout/process1"/>
    <dgm:cxn modelId="{2D0DA2B8-22E8-46E9-870B-B9DF94148C80}" type="presParOf" srcId="{FF98E716-3DA5-4B4A-B765-410C97872A7F}" destId="{22058855-13C9-4F9E-99CA-BF1D24F161FF}" srcOrd="0" destOrd="0" presId="urn:microsoft.com/office/officeart/2005/8/layout/process1"/>
    <dgm:cxn modelId="{0348792B-9506-4ECA-8660-B17CFCFB167B}" type="presParOf" srcId="{B057702A-0CBB-4C50-ACC4-7C2E848623E7}" destId="{53D723DB-08EA-4C67-A083-1E84675A5EC9}" srcOrd="2" destOrd="0" presId="urn:microsoft.com/office/officeart/2005/8/layout/process1"/>
    <dgm:cxn modelId="{E3C4DAF1-A7ED-494E-8C06-46CCAA2C9FAA}" type="presParOf" srcId="{B057702A-0CBB-4C50-ACC4-7C2E848623E7}" destId="{4F8282E8-73A7-4E44-B934-4359F7D10754}" srcOrd="3" destOrd="0" presId="urn:microsoft.com/office/officeart/2005/8/layout/process1"/>
    <dgm:cxn modelId="{C2A9C8FD-9E9A-4409-A6C6-9C58468F8B13}" type="presParOf" srcId="{4F8282E8-73A7-4E44-B934-4359F7D10754}" destId="{465292F9-674A-4E2D-9BEE-9970FE2B31E5}" srcOrd="0" destOrd="0" presId="urn:microsoft.com/office/officeart/2005/8/layout/process1"/>
    <dgm:cxn modelId="{CB1F4AFD-1FEA-4AC5-8056-5876D937E57E}" type="presParOf" srcId="{B057702A-0CBB-4C50-ACC4-7C2E848623E7}" destId="{4BACDF9A-8DCC-45C0-976F-1A8C11DB23B7}" srcOrd="4" destOrd="0" presId="urn:microsoft.com/office/officeart/2005/8/layout/process1"/>
    <dgm:cxn modelId="{745C0B87-973F-4056-A153-C803BA5E11CA}" type="presParOf" srcId="{B057702A-0CBB-4C50-ACC4-7C2E848623E7}" destId="{37D8FB20-EAFA-47CA-A169-B9766F3E1E36}" srcOrd="5" destOrd="0" presId="urn:microsoft.com/office/officeart/2005/8/layout/process1"/>
    <dgm:cxn modelId="{83888948-8D76-4F3A-A400-587811327231}" type="presParOf" srcId="{37D8FB20-EAFA-47CA-A169-B9766F3E1E36}" destId="{2509FA75-0014-4BF4-98C1-5D1DB43FCDC2}" srcOrd="0" destOrd="0" presId="urn:microsoft.com/office/officeart/2005/8/layout/process1"/>
    <dgm:cxn modelId="{F208CA37-4405-4A17-88FC-DC0CE93D5A34}" type="presParOf" srcId="{B057702A-0CBB-4C50-ACC4-7C2E848623E7}" destId="{EEE0AE1E-1F08-42AE-8717-E5F14D0FFFB3}" srcOrd="6" destOrd="0" presId="urn:microsoft.com/office/officeart/2005/8/layout/process1"/>
    <dgm:cxn modelId="{A89648D2-F174-465E-8BCE-F12188321D6D}" type="presParOf" srcId="{B057702A-0CBB-4C50-ACC4-7C2E848623E7}" destId="{A81FD76F-98FB-43DF-81EC-218E979A961C}" srcOrd="7" destOrd="0" presId="urn:microsoft.com/office/officeart/2005/8/layout/process1"/>
    <dgm:cxn modelId="{7BC3A515-55FC-465F-B008-F405D6EBB05F}" type="presParOf" srcId="{A81FD76F-98FB-43DF-81EC-218E979A961C}" destId="{1E6F87EC-9E85-4D32-85D8-116AF35F44C1}" srcOrd="0" destOrd="0" presId="urn:microsoft.com/office/officeart/2005/8/layout/process1"/>
    <dgm:cxn modelId="{130C7AE5-8D4A-4CB6-B80F-523E0C6F0821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solidFill>
          <a:srgbClr val="8E0000"/>
        </a:solidFill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4F0E49D7-AB2A-46C3-BD5D-D135705CBAE7}" type="presOf" srcId="{D9B25857-6AC9-4C3B-977F-EE83FADD0A54}" destId="{F7F58332-D2C1-477C-B8D2-BAF38984C98D}" srcOrd="0" destOrd="0" presId="urn:microsoft.com/office/officeart/2005/8/layout/process1"/>
    <dgm:cxn modelId="{B6853F85-0E66-40EA-B525-3EEE2BADA5E3}" type="presOf" srcId="{81E37371-C328-40FD-B9AD-FA75F4663C9B}" destId="{1E6F87EC-9E85-4D32-85D8-116AF35F44C1}" srcOrd="1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E8C458F9-201D-4E1D-82C6-CBF8E648A9D3}" type="presOf" srcId="{20646FCE-705B-44A0-BB1A-2EC7AA2A4E2E}" destId="{37D8FB20-EAFA-47CA-A169-B9766F3E1E36}" srcOrd="0" destOrd="0" presId="urn:microsoft.com/office/officeart/2005/8/layout/process1"/>
    <dgm:cxn modelId="{EC820D77-FC0F-4070-A472-95C34A74C16C}" type="presOf" srcId="{C2A03412-7A86-46AA-8DFB-C2E3240B296F}" destId="{21B9CB86-07E8-4748-B26B-05CC586D5445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A9728D4F-8E5C-4017-81F9-E42A56E64D1C}" type="presOf" srcId="{7F63495B-E1DD-4AD2-94A2-E86E532CFC36}" destId="{4BACDF9A-8DCC-45C0-976F-1A8C11DB23B7}" srcOrd="0" destOrd="0" presId="urn:microsoft.com/office/officeart/2005/8/layout/process1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B2B15565-3599-4FDF-B1F2-3FDF008A2BBE}" type="presOf" srcId="{81E37371-C328-40FD-B9AD-FA75F4663C9B}" destId="{A81FD76F-98FB-43DF-81EC-218E979A961C}" srcOrd="0" destOrd="0" presId="urn:microsoft.com/office/officeart/2005/8/layout/process1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4A0C5ABD-7900-4E95-9847-EBBBE31AB8EC}" type="presOf" srcId="{92D52AC9-EA34-475B-8E11-D7558B66CAFC}" destId="{465292F9-674A-4E2D-9BEE-9970FE2B31E5}" srcOrd="1" destOrd="0" presId="urn:microsoft.com/office/officeart/2005/8/layout/process1"/>
    <dgm:cxn modelId="{05F21324-5ECA-48DF-B0FB-055ED7FB47C7}" type="presOf" srcId="{06178BE7-8D27-41F5-A65A-4D98E9DB63FD}" destId="{FF98E716-3DA5-4B4A-B765-410C97872A7F}" srcOrd="0" destOrd="0" presId="urn:microsoft.com/office/officeart/2005/8/layout/process1"/>
    <dgm:cxn modelId="{A3C5363C-A67A-45E0-BA79-3F42FF725515}" type="presOf" srcId="{EB6FC82E-1B19-488C-A632-D75954DA5089}" destId="{53D723DB-08EA-4C67-A083-1E84675A5EC9}" srcOrd="0" destOrd="0" presId="urn:microsoft.com/office/officeart/2005/8/layout/process1"/>
    <dgm:cxn modelId="{0B305023-A6EF-4D17-94EB-D65703A385FB}" type="presOf" srcId="{06178BE7-8D27-41F5-A65A-4D98E9DB63FD}" destId="{22058855-13C9-4F9E-99CA-BF1D24F161FF}" srcOrd="1" destOrd="0" presId="urn:microsoft.com/office/officeart/2005/8/layout/process1"/>
    <dgm:cxn modelId="{EE974FB0-0B3D-4559-B2D4-FB7CCF851510}" type="presOf" srcId="{FF1D812A-46AC-4DAD-9D1D-5E7F7CF594A2}" destId="{B057702A-0CBB-4C50-ACC4-7C2E848623E7}" srcOrd="0" destOrd="0" presId="urn:microsoft.com/office/officeart/2005/8/layout/process1"/>
    <dgm:cxn modelId="{B6010089-07DA-4AF9-B028-764F6EBC4E96}" type="presOf" srcId="{92D52AC9-EA34-475B-8E11-D7558B66CAFC}" destId="{4F8282E8-73A7-4E44-B934-4359F7D10754}" srcOrd="0" destOrd="0" presId="urn:microsoft.com/office/officeart/2005/8/layout/process1"/>
    <dgm:cxn modelId="{32D19AA3-993A-44A4-9C41-420CA8144FE2}" type="presOf" srcId="{90EB916C-B489-422B-94D2-5B5CD0BA0924}" destId="{EEE0AE1E-1F08-42AE-8717-E5F14D0FFFB3}" srcOrd="0" destOrd="0" presId="urn:microsoft.com/office/officeart/2005/8/layout/process1"/>
    <dgm:cxn modelId="{BA37DA26-8A13-4AA4-B45B-8B1A96A79B45}" type="presOf" srcId="{20646FCE-705B-44A0-BB1A-2EC7AA2A4E2E}" destId="{2509FA75-0014-4BF4-98C1-5D1DB43FCDC2}" srcOrd="1" destOrd="0" presId="urn:microsoft.com/office/officeart/2005/8/layout/process1"/>
    <dgm:cxn modelId="{B45DF468-5D6A-4C69-A325-0DF458EA65A1}" type="presParOf" srcId="{B057702A-0CBB-4C50-ACC4-7C2E848623E7}" destId="{21B9CB86-07E8-4748-B26B-05CC586D5445}" srcOrd="0" destOrd="0" presId="urn:microsoft.com/office/officeart/2005/8/layout/process1"/>
    <dgm:cxn modelId="{0D1A5CED-0F4F-43B5-9E79-B273AE80A280}" type="presParOf" srcId="{B057702A-0CBB-4C50-ACC4-7C2E848623E7}" destId="{FF98E716-3DA5-4B4A-B765-410C97872A7F}" srcOrd="1" destOrd="0" presId="urn:microsoft.com/office/officeart/2005/8/layout/process1"/>
    <dgm:cxn modelId="{64CB3513-35F3-415D-9350-7F87420C3EA1}" type="presParOf" srcId="{FF98E716-3DA5-4B4A-B765-410C97872A7F}" destId="{22058855-13C9-4F9E-99CA-BF1D24F161FF}" srcOrd="0" destOrd="0" presId="urn:microsoft.com/office/officeart/2005/8/layout/process1"/>
    <dgm:cxn modelId="{9DB7F3B2-9332-4DB1-8497-4976413CB529}" type="presParOf" srcId="{B057702A-0CBB-4C50-ACC4-7C2E848623E7}" destId="{53D723DB-08EA-4C67-A083-1E84675A5EC9}" srcOrd="2" destOrd="0" presId="urn:microsoft.com/office/officeart/2005/8/layout/process1"/>
    <dgm:cxn modelId="{3CD55278-F541-4053-8059-49FD57038142}" type="presParOf" srcId="{B057702A-0CBB-4C50-ACC4-7C2E848623E7}" destId="{4F8282E8-73A7-4E44-B934-4359F7D10754}" srcOrd="3" destOrd="0" presId="urn:microsoft.com/office/officeart/2005/8/layout/process1"/>
    <dgm:cxn modelId="{4D9D5A85-F2B9-412A-9D1C-6975044461BB}" type="presParOf" srcId="{4F8282E8-73A7-4E44-B934-4359F7D10754}" destId="{465292F9-674A-4E2D-9BEE-9970FE2B31E5}" srcOrd="0" destOrd="0" presId="urn:microsoft.com/office/officeart/2005/8/layout/process1"/>
    <dgm:cxn modelId="{8E448D76-3DBC-463C-825C-E213F652EA7D}" type="presParOf" srcId="{B057702A-0CBB-4C50-ACC4-7C2E848623E7}" destId="{4BACDF9A-8DCC-45C0-976F-1A8C11DB23B7}" srcOrd="4" destOrd="0" presId="urn:microsoft.com/office/officeart/2005/8/layout/process1"/>
    <dgm:cxn modelId="{F1D9B3D9-CC83-4D2B-904A-3442BDAFF996}" type="presParOf" srcId="{B057702A-0CBB-4C50-ACC4-7C2E848623E7}" destId="{37D8FB20-EAFA-47CA-A169-B9766F3E1E36}" srcOrd="5" destOrd="0" presId="urn:microsoft.com/office/officeart/2005/8/layout/process1"/>
    <dgm:cxn modelId="{90F6E7FE-DD73-42F8-A5AF-F96077F6C6B5}" type="presParOf" srcId="{37D8FB20-EAFA-47CA-A169-B9766F3E1E36}" destId="{2509FA75-0014-4BF4-98C1-5D1DB43FCDC2}" srcOrd="0" destOrd="0" presId="urn:microsoft.com/office/officeart/2005/8/layout/process1"/>
    <dgm:cxn modelId="{81FB5F34-CCF1-4FDB-9169-C804520403EA}" type="presParOf" srcId="{B057702A-0CBB-4C50-ACC4-7C2E848623E7}" destId="{EEE0AE1E-1F08-42AE-8717-E5F14D0FFFB3}" srcOrd="6" destOrd="0" presId="urn:microsoft.com/office/officeart/2005/8/layout/process1"/>
    <dgm:cxn modelId="{701FAC00-2030-4F5F-AE55-CA0A6BA33E08}" type="presParOf" srcId="{B057702A-0CBB-4C50-ACC4-7C2E848623E7}" destId="{A81FD76F-98FB-43DF-81EC-218E979A961C}" srcOrd="7" destOrd="0" presId="urn:microsoft.com/office/officeart/2005/8/layout/process1"/>
    <dgm:cxn modelId="{2C11F85B-9F09-4DBE-8299-C9E5F063F32E}" type="presParOf" srcId="{A81FD76F-98FB-43DF-81EC-218E979A961C}" destId="{1E6F87EC-9E85-4D32-85D8-116AF35F44C1}" srcOrd="0" destOrd="0" presId="urn:microsoft.com/office/officeart/2005/8/layout/process1"/>
    <dgm:cxn modelId="{2475798F-C2C9-425A-873D-3E337D3F2624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solidFill>
          <a:srgbClr val="8E0000"/>
        </a:solidFill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1B6BF5C6-3213-486D-B322-393B92C94454}" type="presOf" srcId="{20646FCE-705B-44A0-BB1A-2EC7AA2A4E2E}" destId="{2509FA75-0014-4BF4-98C1-5D1DB43FCDC2}" srcOrd="1" destOrd="0" presId="urn:microsoft.com/office/officeart/2005/8/layout/process1"/>
    <dgm:cxn modelId="{B2EEC3E6-527E-4427-908A-E22E55C70642}" type="presOf" srcId="{7F63495B-E1DD-4AD2-94A2-E86E532CFC36}" destId="{4BACDF9A-8DCC-45C0-976F-1A8C11DB23B7}" srcOrd="0" destOrd="0" presId="urn:microsoft.com/office/officeart/2005/8/layout/process1"/>
    <dgm:cxn modelId="{568515A7-7A75-4025-95EB-24FF349C84B7}" type="presOf" srcId="{D9B25857-6AC9-4C3B-977F-EE83FADD0A54}" destId="{F7F58332-D2C1-477C-B8D2-BAF38984C98D}" srcOrd="0" destOrd="0" presId="urn:microsoft.com/office/officeart/2005/8/layout/process1"/>
    <dgm:cxn modelId="{349F9A3D-CABD-431F-9E7E-9A3C770CF8D5}" type="presOf" srcId="{90EB916C-B489-422B-94D2-5B5CD0BA0924}" destId="{EEE0AE1E-1F08-42AE-8717-E5F14D0FFFB3}" srcOrd="0" destOrd="0" presId="urn:microsoft.com/office/officeart/2005/8/layout/process1"/>
    <dgm:cxn modelId="{8891286E-23D6-4135-818C-89584E7A2EF3}" type="presOf" srcId="{06178BE7-8D27-41F5-A65A-4D98E9DB63FD}" destId="{22058855-13C9-4F9E-99CA-BF1D24F161FF}" srcOrd="1" destOrd="0" presId="urn:microsoft.com/office/officeart/2005/8/layout/process1"/>
    <dgm:cxn modelId="{6D5F3A4B-77AF-4CD8-BBEE-C54171BAC5DB}" type="presOf" srcId="{81E37371-C328-40FD-B9AD-FA75F4663C9B}" destId="{1E6F87EC-9E85-4D32-85D8-116AF35F44C1}" srcOrd="1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95765943-13D2-41E0-B261-C369CACEF372}" type="presOf" srcId="{EB6FC82E-1B19-488C-A632-D75954DA5089}" destId="{53D723DB-08EA-4C67-A083-1E84675A5EC9}" srcOrd="0" destOrd="0" presId="urn:microsoft.com/office/officeart/2005/8/layout/process1"/>
    <dgm:cxn modelId="{D418C433-ABEA-45C5-BFE2-FA1EE08E5C7E}" type="presOf" srcId="{FF1D812A-46AC-4DAD-9D1D-5E7F7CF594A2}" destId="{B057702A-0CBB-4C50-ACC4-7C2E848623E7}" srcOrd="0" destOrd="0" presId="urn:microsoft.com/office/officeart/2005/8/layout/process1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7EA2AF14-2444-42C7-BE55-3DCD4EE769E8}" type="presOf" srcId="{06178BE7-8D27-41F5-A65A-4D98E9DB63FD}" destId="{FF98E716-3DA5-4B4A-B765-410C97872A7F}" srcOrd="0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5E99F102-A07C-4D4E-90D7-F509C29F6D21}" type="presOf" srcId="{81E37371-C328-40FD-B9AD-FA75F4663C9B}" destId="{A81FD76F-98FB-43DF-81EC-218E979A961C}" srcOrd="0" destOrd="0" presId="urn:microsoft.com/office/officeart/2005/8/layout/process1"/>
    <dgm:cxn modelId="{D97D672D-7655-4B07-95D5-98180441EB38}" type="presOf" srcId="{20646FCE-705B-44A0-BB1A-2EC7AA2A4E2E}" destId="{37D8FB20-EAFA-47CA-A169-B9766F3E1E36}" srcOrd="0" destOrd="0" presId="urn:microsoft.com/office/officeart/2005/8/layout/process1"/>
    <dgm:cxn modelId="{FF3B2F78-151D-4130-9A01-58BE6802ED5A}" type="presOf" srcId="{92D52AC9-EA34-475B-8E11-D7558B66CAFC}" destId="{4F8282E8-73A7-4E44-B934-4359F7D10754}" srcOrd="0" destOrd="0" presId="urn:microsoft.com/office/officeart/2005/8/layout/process1"/>
    <dgm:cxn modelId="{4F8AB9B1-66BF-425E-9E61-CB8A13B11648}" type="presOf" srcId="{C2A03412-7A86-46AA-8DFB-C2E3240B296F}" destId="{21B9CB86-07E8-4748-B26B-05CC586D5445}" srcOrd="0" destOrd="0" presId="urn:microsoft.com/office/officeart/2005/8/layout/process1"/>
    <dgm:cxn modelId="{3EB2B1DE-EC5C-4983-B482-E86E8F1EC30B}" type="presOf" srcId="{92D52AC9-EA34-475B-8E11-D7558B66CAFC}" destId="{465292F9-674A-4E2D-9BEE-9970FE2B31E5}" srcOrd="1" destOrd="0" presId="urn:microsoft.com/office/officeart/2005/8/layout/process1"/>
    <dgm:cxn modelId="{92AB180C-76BB-4F35-86DA-D71CFB1C43DE}" type="presParOf" srcId="{B057702A-0CBB-4C50-ACC4-7C2E848623E7}" destId="{21B9CB86-07E8-4748-B26B-05CC586D5445}" srcOrd="0" destOrd="0" presId="urn:microsoft.com/office/officeart/2005/8/layout/process1"/>
    <dgm:cxn modelId="{4749A223-3340-4B69-91FC-D96A8FD91EF2}" type="presParOf" srcId="{B057702A-0CBB-4C50-ACC4-7C2E848623E7}" destId="{FF98E716-3DA5-4B4A-B765-410C97872A7F}" srcOrd="1" destOrd="0" presId="urn:microsoft.com/office/officeart/2005/8/layout/process1"/>
    <dgm:cxn modelId="{FC8984DC-BA92-47D6-BB6F-A44949C64BB9}" type="presParOf" srcId="{FF98E716-3DA5-4B4A-B765-410C97872A7F}" destId="{22058855-13C9-4F9E-99CA-BF1D24F161FF}" srcOrd="0" destOrd="0" presId="urn:microsoft.com/office/officeart/2005/8/layout/process1"/>
    <dgm:cxn modelId="{081C9497-4C2E-4DE3-94D4-F357EA1B7B0B}" type="presParOf" srcId="{B057702A-0CBB-4C50-ACC4-7C2E848623E7}" destId="{53D723DB-08EA-4C67-A083-1E84675A5EC9}" srcOrd="2" destOrd="0" presId="urn:microsoft.com/office/officeart/2005/8/layout/process1"/>
    <dgm:cxn modelId="{45145DD6-1745-46BE-94D4-5E41F84C887A}" type="presParOf" srcId="{B057702A-0CBB-4C50-ACC4-7C2E848623E7}" destId="{4F8282E8-73A7-4E44-B934-4359F7D10754}" srcOrd="3" destOrd="0" presId="urn:microsoft.com/office/officeart/2005/8/layout/process1"/>
    <dgm:cxn modelId="{1B8C83F3-DC63-4FDC-87B2-2EF5670AA8ED}" type="presParOf" srcId="{4F8282E8-73A7-4E44-B934-4359F7D10754}" destId="{465292F9-674A-4E2D-9BEE-9970FE2B31E5}" srcOrd="0" destOrd="0" presId="urn:microsoft.com/office/officeart/2005/8/layout/process1"/>
    <dgm:cxn modelId="{FA8B308E-7C82-4A92-AE72-24EE73E8B429}" type="presParOf" srcId="{B057702A-0CBB-4C50-ACC4-7C2E848623E7}" destId="{4BACDF9A-8DCC-45C0-976F-1A8C11DB23B7}" srcOrd="4" destOrd="0" presId="urn:microsoft.com/office/officeart/2005/8/layout/process1"/>
    <dgm:cxn modelId="{B5FC3541-4A80-4DBF-8BF7-B2FB2704FE3C}" type="presParOf" srcId="{B057702A-0CBB-4C50-ACC4-7C2E848623E7}" destId="{37D8FB20-EAFA-47CA-A169-B9766F3E1E36}" srcOrd="5" destOrd="0" presId="urn:microsoft.com/office/officeart/2005/8/layout/process1"/>
    <dgm:cxn modelId="{3879983F-83A3-45F2-9A71-0A834660906F}" type="presParOf" srcId="{37D8FB20-EAFA-47CA-A169-B9766F3E1E36}" destId="{2509FA75-0014-4BF4-98C1-5D1DB43FCDC2}" srcOrd="0" destOrd="0" presId="urn:microsoft.com/office/officeart/2005/8/layout/process1"/>
    <dgm:cxn modelId="{2A8DC663-AE39-44CB-BA96-C3A464FC8DFB}" type="presParOf" srcId="{B057702A-0CBB-4C50-ACC4-7C2E848623E7}" destId="{EEE0AE1E-1F08-42AE-8717-E5F14D0FFFB3}" srcOrd="6" destOrd="0" presId="urn:microsoft.com/office/officeart/2005/8/layout/process1"/>
    <dgm:cxn modelId="{A8A0B024-8FCD-49FB-91ED-676F18A44C3C}" type="presParOf" srcId="{B057702A-0CBB-4C50-ACC4-7C2E848623E7}" destId="{A81FD76F-98FB-43DF-81EC-218E979A961C}" srcOrd="7" destOrd="0" presId="urn:microsoft.com/office/officeart/2005/8/layout/process1"/>
    <dgm:cxn modelId="{C7734F9E-8EAA-49AB-A362-B272698F05A9}" type="presParOf" srcId="{A81FD76F-98FB-43DF-81EC-218E979A961C}" destId="{1E6F87EC-9E85-4D32-85D8-116AF35F44C1}" srcOrd="0" destOrd="0" presId="urn:microsoft.com/office/officeart/2005/8/layout/process1"/>
    <dgm:cxn modelId="{FE6595B7-30C8-4C7F-890E-49563F522D23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solidFill>
          <a:srgbClr val="8E0000"/>
        </a:solidFill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328B8461-E6EC-4539-A196-0B2D4479FB70}" type="presOf" srcId="{EB6FC82E-1B19-488C-A632-D75954DA5089}" destId="{53D723DB-08EA-4C67-A083-1E84675A5EC9}" srcOrd="0" destOrd="0" presId="urn:microsoft.com/office/officeart/2005/8/layout/process1"/>
    <dgm:cxn modelId="{4D222906-2D71-49FC-9CBF-5AD8AD2DD8C0}" type="presOf" srcId="{92D52AC9-EA34-475B-8E11-D7558B66CAFC}" destId="{465292F9-674A-4E2D-9BEE-9970FE2B31E5}" srcOrd="1" destOrd="0" presId="urn:microsoft.com/office/officeart/2005/8/layout/process1"/>
    <dgm:cxn modelId="{E4A9CCD5-453A-448D-92E6-C0D96A77C541}" type="presOf" srcId="{20646FCE-705B-44A0-BB1A-2EC7AA2A4E2E}" destId="{37D8FB20-EAFA-47CA-A169-B9766F3E1E36}" srcOrd="0" destOrd="0" presId="urn:microsoft.com/office/officeart/2005/8/layout/process1"/>
    <dgm:cxn modelId="{6743F7B0-EEAC-4C3C-A324-71A72B0104ED}" type="presOf" srcId="{7F63495B-E1DD-4AD2-94A2-E86E532CFC36}" destId="{4BACDF9A-8DCC-45C0-976F-1A8C11DB23B7}" srcOrd="0" destOrd="0" presId="urn:microsoft.com/office/officeart/2005/8/layout/process1"/>
    <dgm:cxn modelId="{FCC7444E-1EBC-4CB8-91F3-B6DDC4419188}" type="presOf" srcId="{06178BE7-8D27-41F5-A65A-4D98E9DB63FD}" destId="{22058855-13C9-4F9E-99CA-BF1D24F161FF}" srcOrd="1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586D1BE1-11D2-4134-9636-2F2BB5C81525}" type="presOf" srcId="{92D52AC9-EA34-475B-8E11-D7558B66CAFC}" destId="{4F8282E8-73A7-4E44-B934-4359F7D10754}" srcOrd="0" destOrd="0" presId="urn:microsoft.com/office/officeart/2005/8/layout/process1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45615C3B-7A69-401B-B594-28F88280F828}" type="presOf" srcId="{81E37371-C328-40FD-B9AD-FA75F4663C9B}" destId="{A81FD76F-98FB-43DF-81EC-218E979A961C}" srcOrd="0" destOrd="0" presId="urn:microsoft.com/office/officeart/2005/8/layout/process1"/>
    <dgm:cxn modelId="{F88A9333-AEB3-4770-AFBA-B12A9A1BEB4E}" type="presOf" srcId="{D9B25857-6AC9-4C3B-977F-EE83FADD0A54}" destId="{F7F58332-D2C1-477C-B8D2-BAF38984C98D}" srcOrd="0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DF978667-4648-4494-AA08-214816F4E354}" type="presOf" srcId="{81E37371-C328-40FD-B9AD-FA75F4663C9B}" destId="{1E6F87EC-9E85-4D32-85D8-116AF35F44C1}" srcOrd="1" destOrd="0" presId="urn:microsoft.com/office/officeart/2005/8/layout/process1"/>
    <dgm:cxn modelId="{C878837B-A556-43EF-94B1-25B0B471427F}" type="presOf" srcId="{20646FCE-705B-44A0-BB1A-2EC7AA2A4E2E}" destId="{2509FA75-0014-4BF4-98C1-5D1DB43FCDC2}" srcOrd="1" destOrd="0" presId="urn:microsoft.com/office/officeart/2005/8/layout/process1"/>
    <dgm:cxn modelId="{87A10625-70AE-4B49-B3CF-497806142895}" type="presOf" srcId="{90EB916C-B489-422B-94D2-5B5CD0BA0924}" destId="{EEE0AE1E-1F08-42AE-8717-E5F14D0FFFB3}" srcOrd="0" destOrd="0" presId="urn:microsoft.com/office/officeart/2005/8/layout/process1"/>
    <dgm:cxn modelId="{FF80896D-C9AF-4CCC-B304-830618C40E29}" type="presOf" srcId="{FF1D812A-46AC-4DAD-9D1D-5E7F7CF594A2}" destId="{B057702A-0CBB-4C50-ACC4-7C2E848623E7}" srcOrd="0" destOrd="0" presId="urn:microsoft.com/office/officeart/2005/8/layout/process1"/>
    <dgm:cxn modelId="{A084CC95-5F00-429A-A46A-2E2C35799367}" type="presOf" srcId="{06178BE7-8D27-41F5-A65A-4D98E9DB63FD}" destId="{FF98E716-3DA5-4B4A-B765-410C97872A7F}" srcOrd="0" destOrd="0" presId="urn:microsoft.com/office/officeart/2005/8/layout/process1"/>
    <dgm:cxn modelId="{E6A20241-442C-4B76-A3C5-89B927C7AF2E}" type="presOf" srcId="{C2A03412-7A86-46AA-8DFB-C2E3240B296F}" destId="{21B9CB86-07E8-4748-B26B-05CC586D5445}" srcOrd="0" destOrd="0" presId="urn:microsoft.com/office/officeart/2005/8/layout/process1"/>
    <dgm:cxn modelId="{656D7F07-AE47-4A90-86AB-3011D5877943}" type="presParOf" srcId="{B057702A-0CBB-4C50-ACC4-7C2E848623E7}" destId="{21B9CB86-07E8-4748-B26B-05CC586D5445}" srcOrd="0" destOrd="0" presId="urn:microsoft.com/office/officeart/2005/8/layout/process1"/>
    <dgm:cxn modelId="{4A7BB91A-5B92-424E-AA47-BD86C4F3C4C5}" type="presParOf" srcId="{B057702A-0CBB-4C50-ACC4-7C2E848623E7}" destId="{FF98E716-3DA5-4B4A-B765-410C97872A7F}" srcOrd="1" destOrd="0" presId="urn:microsoft.com/office/officeart/2005/8/layout/process1"/>
    <dgm:cxn modelId="{75243A0C-AA27-4D7D-9A89-969173F39E0E}" type="presParOf" srcId="{FF98E716-3DA5-4B4A-B765-410C97872A7F}" destId="{22058855-13C9-4F9E-99CA-BF1D24F161FF}" srcOrd="0" destOrd="0" presId="urn:microsoft.com/office/officeart/2005/8/layout/process1"/>
    <dgm:cxn modelId="{25F5021C-9F4D-482A-B8AE-B46E7F50FB1F}" type="presParOf" srcId="{B057702A-0CBB-4C50-ACC4-7C2E848623E7}" destId="{53D723DB-08EA-4C67-A083-1E84675A5EC9}" srcOrd="2" destOrd="0" presId="urn:microsoft.com/office/officeart/2005/8/layout/process1"/>
    <dgm:cxn modelId="{79629A4D-E563-4E24-943A-C1C8A37AE3DE}" type="presParOf" srcId="{B057702A-0CBB-4C50-ACC4-7C2E848623E7}" destId="{4F8282E8-73A7-4E44-B934-4359F7D10754}" srcOrd="3" destOrd="0" presId="urn:microsoft.com/office/officeart/2005/8/layout/process1"/>
    <dgm:cxn modelId="{ACE92611-AC64-412E-931B-95162A2A39EE}" type="presParOf" srcId="{4F8282E8-73A7-4E44-B934-4359F7D10754}" destId="{465292F9-674A-4E2D-9BEE-9970FE2B31E5}" srcOrd="0" destOrd="0" presId="urn:microsoft.com/office/officeart/2005/8/layout/process1"/>
    <dgm:cxn modelId="{3D72293D-80A7-4BE4-A703-2B13E39984C7}" type="presParOf" srcId="{B057702A-0CBB-4C50-ACC4-7C2E848623E7}" destId="{4BACDF9A-8DCC-45C0-976F-1A8C11DB23B7}" srcOrd="4" destOrd="0" presId="urn:microsoft.com/office/officeart/2005/8/layout/process1"/>
    <dgm:cxn modelId="{020CF837-9AFC-4678-9D2D-8E0B79B05910}" type="presParOf" srcId="{B057702A-0CBB-4C50-ACC4-7C2E848623E7}" destId="{37D8FB20-EAFA-47CA-A169-B9766F3E1E36}" srcOrd="5" destOrd="0" presId="urn:microsoft.com/office/officeart/2005/8/layout/process1"/>
    <dgm:cxn modelId="{F2BED0AE-20EA-4AD2-B602-72FAC904B759}" type="presParOf" srcId="{37D8FB20-EAFA-47CA-A169-B9766F3E1E36}" destId="{2509FA75-0014-4BF4-98C1-5D1DB43FCDC2}" srcOrd="0" destOrd="0" presId="urn:microsoft.com/office/officeart/2005/8/layout/process1"/>
    <dgm:cxn modelId="{3506090A-1F5A-4068-9470-C1F71EEC327A}" type="presParOf" srcId="{B057702A-0CBB-4C50-ACC4-7C2E848623E7}" destId="{EEE0AE1E-1F08-42AE-8717-E5F14D0FFFB3}" srcOrd="6" destOrd="0" presId="urn:microsoft.com/office/officeart/2005/8/layout/process1"/>
    <dgm:cxn modelId="{9B8228DE-65E6-4C7C-AB46-D27FF7D01F6E}" type="presParOf" srcId="{B057702A-0CBB-4C50-ACC4-7C2E848623E7}" destId="{A81FD76F-98FB-43DF-81EC-218E979A961C}" srcOrd="7" destOrd="0" presId="urn:microsoft.com/office/officeart/2005/8/layout/process1"/>
    <dgm:cxn modelId="{07E73945-B013-471F-A743-D76DC4157B1A}" type="presParOf" srcId="{A81FD76F-98FB-43DF-81EC-218E979A961C}" destId="{1E6F87EC-9E85-4D32-85D8-116AF35F44C1}" srcOrd="0" destOrd="0" presId="urn:microsoft.com/office/officeart/2005/8/layout/process1"/>
    <dgm:cxn modelId="{23001C2F-762B-4A7F-8B96-1236746A56C6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solidFill>
          <a:srgbClr val="8E0000"/>
        </a:solidFill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3DB56AC8-AAC2-4D63-BD41-583A1FC7D032}" type="presOf" srcId="{81E37371-C328-40FD-B9AD-FA75F4663C9B}" destId="{1E6F87EC-9E85-4D32-85D8-116AF35F44C1}" srcOrd="1" destOrd="0" presId="urn:microsoft.com/office/officeart/2005/8/layout/process1"/>
    <dgm:cxn modelId="{4E6F31CA-45BA-4957-801C-523D247D73D7}" type="presOf" srcId="{20646FCE-705B-44A0-BB1A-2EC7AA2A4E2E}" destId="{2509FA75-0014-4BF4-98C1-5D1DB43FCDC2}" srcOrd="1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42884E42-711F-4FD4-8B5F-6EB61F49EF43}" type="presOf" srcId="{20646FCE-705B-44A0-BB1A-2EC7AA2A4E2E}" destId="{37D8FB20-EAFA-47CA-A169-B9766F3E1E36}" srcOrd="0" destOrd="0" presId="urn:microsoft.com/office/officeart/2005/8/layout/process1"/>
    <dgm:cxn modelId="{92D5FB3C-E794-4945-9333-DF10EDCD7F10}" type="presOf" srcId="{90EB916C-B489-422B-94D2-5B5CD0BA0924}" destId="{EEE0AE1E-1F08-42AE-8717-E5F14D0FFFB3}" srcOrd="0" destOrd="0" presId="urn:microsoft.com/office/officeart/2005/8/layout/process1"/>
    <dgm:cxn modelId="{1FC89646-0F54-41B5-B9EF-292FDD38E1FC}" type="presOf" srcId="{FF1D812A-46AC-4DAD-9D1D-5E7F7CF594A2}" destId="{B057702A-0CBB-4C50-ACC4-7C2E848623E7}" srcOrd="0" destOrd="0" presId="urn:microsoft.com/office/officeart/2005/8/layout/process1"/>
    <dgm:cxn modelId="{DC7A9AAD-E954-4AC3-884F-94BAE06277C5}" type="presOf" srcId="{06178BE7-8D27-41F5-A65A-4D98E9DB63FD}" destId="{22058855-13C9-4F9E-99CA-BF1D24F161FF}" srcOrd="1" destOrd="0" presId="urn:microsoft.com/office/officeart/2005/8/layout/process1"/>
    <dgm:cxn modelId="{681BE7DE-29AC-4439-8120-40607B786E70}" type="presOf" srcId="{D9B25857-6AC9-4C3B-977F-EE83FADD0A54}" destId="{F7F58332-D2C1-477C-B8D2-BAF38984C98D}" srcOrd="0" destOrd="0" presId="urn:microsoft.com/office/officeart/2005/8/layout/process1"/>
    <dgm:cxn modelId="{A05996A9-BEC0-490D-9BB0-3D627A376F3D}" type="presOf" srcId="{92D52AC9-EA34-475B-8E11-D7558B66CAFC}" destId="{465292F9-674A-4E2D-9BEE-9970FE2B31E5}" srcOrd="1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A24CDB5D-5768-4D74-B82C-FF93E606D1A9}" type="presOf" srcId="{81E37371-C328-40FD-B9AD-FA75F4663C9B}" destId="{A81FD76F-98FB-43DF-81EC-218E979A961C}" srcOrd="0" destOrd="0" presId="urn:microsoft.com/office/officeart/2005/8/layout/process1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1F4083FE-06C7-4882-BCCC-90ADB319D754}" type="presOf" srcId="{06178BE7-8D27-41F5-A65A-4D98E9DB63FD}" destId="{FF98E716-3DA5-4B4A-B765-410C97872A7F}" srcOrd="0" destOrd="0" presId="urn:microsoft.com/office/officeart/2005/8/layout/process1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4D4CAA6D-1B26-413F-BEF6-A1C105656909}" type="presOf" srcId="{EB6FC82E-1B19-488C-A632-D75954DA5089}" destId="{53D723DB-08EA-4C67-A083-1E84675A5EC9}" srcOrd="0" destOrd="0" presId="urn:microsoft.com/office/officeart/2005/8/layout/process1"/>
    <dgm:cxn modelId="{2157DBD2-AB89-4F31-8225-1DCA4C857733}" type="presOf" srcId="{7F63495B-E1DD-4AD2-94A2-E86E532CFC36}" destId="{4BACDF9A-8DCC-45C0-976F-1A8C11DB23B7}" srcOrd="0" destOrd="0" presId="urn:microsoft.com/office/officeart/2005/8/layout/process1"/>
    <dgm:cxn modelId="{1E1886C6-8952-4C12-9C02-47D025415DA2}" type="presOf" srcId="{C2A03412-7A86-46AA-8DFB-C2E3240B296F}" destId="{21B9CB86-07E8-4748-B26B-05CC586D5445}" srcOrd="0" destOrd="0" presId="urn:microsoft.com/office/officeart/2005/8/layout/process1"/>
    <dgm:cxn modelId="{59D16A65-9D34-41DB-8051-C7EA90D594CA}" type="presOf" srcId="{92D52AC9-EA34-475B-8E11-D7558B66CAFC}" destId="{4F8282E8-73A7-4E44-B934-4359F7D10754}" srcOrd="0" destOrd="0" presId="urn:microsoft.com/office/officeart/2005/8/layout/process1"/>
    <dgm:cxn modelId="{5E0B63EC-30B3-416F-9E9B-76D5D9218160}" type="presParOf" srcId="{B057702A-0CBB-4C50-ACC4-7C2E848623E7}" destId="{21B9CB86-07E8-4748-B26B-05CC586D5445}" srcOrd="0" destOrd="0" presId="urn:microsoft.com/office/officeart/2005/8/layout/process1"/>
    <dgm:cxn modelId="{BAE2EEB8-ABB4-44E0-B549-7C32E4D9C2FB}" type="presParOf" srcId="{B057702A-0CBB-4C50-ACC4-7C2E848623E7}" destId="{FF98E716-3DA5-4B4A-B765-410C97872A7F}" srcOrd="1" destOrd="0" presId="urn:microsoft.com/office/officeart/2005/8/layout/process1"/>
    <dgm:cxn modelId="{23D08351-1A11-4F7D-A7E5-88C1EEED783C}" type="presParOf" srcId="{FF98E716-3DA5-4B4A-B765-410C97872A7F}" destId="{22058855-13C9-4F9E-99CA-BF1D24F161FF}" srcOrd="0" destOrd="0" presId="urn:microsoft.com/office/officeart/2005/8/layout/process1"/>
    <dgm:cxn modelId="{D9DABBA1-FC7A-42C1-A1D7-8F148B6BECEB}" type="presParOf" srcId="{B057702A-0CBB-4C50-ACC4-7C2E848623E7}" destId="{53D723DB-08EA-4C67-A083-1E84675A5EC9}" srcOrd="2" destOrd="0" presId="urn:microsoft.com/office/officeart/2005/8/layout/process1"/>
    <dgm:cxn modelId="{B3870236-B969-493F-8953-640B5AFF19E4}" type="presParOf" srcId="{B057702A-0CBB-4C50-ACC4-7C2E848623E7}" destId="{4F8282E8-73A7-4E44-B934-4359F7D10754}" srcOrd="3" destOrd="0" presId="urn:microsoft.com/office/officeart/2005/8/layout/process1"/>
    <dgm:cxn modelId="{A5623740-884C-443C-BE78-2AD73CEAD3ED}" type="presParOf" srcId="{4F8282E8-73A7-4E44-B934-4359F7D10754}" destId="{465292F9-674A-4E2D-9BEE-9970FE2B31E5}" srcOrd="0" destOrd="0" presId="urn:microsoft.com/office/officeart/2005/8/layout/process1"/>
    <dgm:cxn modelId="{8C3A75C8-C69D-44A4-9258-1BA3F017B3AC}" type="presParOf" srcId="{B057702A-0CBB-4C50-ACC4-7C2E848623E7}" destId="{4BACDF9A-8DCC-45C0-976F-1A8C11DB23B7}" srcOrd="4" destOrd="0" presId="urn:microsoft.com/office/officeart/2005/8/layout/process1"/>
    <dgm:cxn modelId="{85735AA5-5593-418C-8106-E1687F853B86}" type="presParOf" srcId="{B057702A-0CBB-4C50-ACC4-7C2E848623E7}" destId="{37D8FB20-EAFA-47CA-A169-B9766F3E1E36}" srcOrd="5" destOrd="0" presId="urn:microsoft.com/office/officeart/2005/8/layout/process1"/>
    <dgm:cxn modelId="{6FB1D090-E9C1-41D8-9480-2961C6E5F94F}" type="presParOf" srcId="{37D8FB20-EAFA-47CA-A169-B9766F3E1E36}" destId="{2509FA75-0014-4BF4-98C1-5D1DB43FCDC2}" srcOrd="0" destOrd="0" presId="urn:microsoft.com/office/officeart/2005/8/layout/process1"/>
    <dgm:cxn modelId="{3DE0C39A-5B43-4887-9AB5-2BE5590EE1A7}" type="presParOf" srcId="{B057702A-0CBB-4C50-ACC4-7C2E848623E7}" destId="{EEE0AE1E-1F08-42AE-8717-E5F14D0FFFB3}" srcOrd="6" destOrd="0" presId="urn:microsoft.com/office/officeart/2005/8/layout/process1"/>
    <dgm:cxn modelId="{367303E9-76C3-4FF1-8B85-C2D01352EE26}" type="presParOf" srcId="{B057702A-0CBB-4C50-ACC4-7C2E848623E7}" destId="{A81FD76F-98FB-43DF-81EC-218E979A961C}" srcOrd="7" destOrd="0" presId="urn:microsoft.com/office/officeart/2005/8/layout/process1"/>
    <dgm:cxn modelId="{28A75B54-F87F-41A7-BF04-B934FAED1067}" type="presParOf" srcId="{A81FD76F-98FB-43DF-81EC-218E979A961C}" destId="{1E6F87EC-9E85-4D32-85D8-116AF35F44C1}" srcOrd="0" destOrd="0" presId="urn:microsoft.com/office/officeart/2005/8/layout/process1"/>
    <dgm:cxn modelId="{9582FAFF-6C4F-421D-B1F5-C4F10C4D8E9B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solidFill>
          <a:srgbClr val="8E0000"/>
        </a:solidFill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F7EAECE-F6BD-4EC4-BD8A-8973899F553F}" type="presOf" srcId="{D9B25857-6AC9-4C3B-977F-EE83FADD0A54}" destId="{F7F58332-D2C1-477C-B8D2-BAF38984C98D}" srcOrd="0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2CD7265D-6A62-451C-84A4-78A8948954AA}" type="presOf" srcId="{92D52AC9-EA34-475B-8E11-D7558B66CAFC}" destId="{4F8282E8-73A7-4E44-B934-4359F7D10754}" srcOrd="0" destOrd="0" presId="urn:microsoft.com/office/officeart/2005/8/layout/process1"/>
    <dgm:cxn modelId="{208D2AE4-F728-4AC4-BC96-05583D93DE7F}" type="presOf" srcId="{7F63495B-E1DD-4AD2-94A2-E86E532CFC36}" destId="{4BACDF9A-8DCC-45C0-976F-1A8C11DB23B7}" srcOrd="0" destOrd="0" presId="urn:microsoft.com/office/officeart/2005/8/layout/process1"/>
    <dgm:cxn modelId="{F6624DB5-1691-48D4-B9EB-ED77C444A144}" type="presOf" srcId="{81E37371-C328-40FD-B9AD-FA75F4663C9B}" destId="{1E6F87EC-9E85-4D32-85D8-116AF35F44C1}" srcOrd="1" destOrd="0" presId="urn:microsoft.com/office/officeart/2005/8/layout/process1"/>
    <dgm:cxn modelId="{933EABA2-8791-4C13-A3B8-21789FD79BDB}" type="presOf" srcId="{92D52AC9-EA34-475B-8E11-D7558B66CAFC}" destId="{465292F9-674A-4E2D-9BEE-9970FE2B31E5}" srcOrd="1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74E1F780-63A0-4A7A-9F0F-A04E1E351ADB}" type="presOf" srcId="{C2A03412-7A86-46AA-8DFB-C2E3240B296F}" destId="{21B9CB86-07E8-4748-B26B-05CC586D5445}" srcOrd="0" destOrd="0" presId="urn:microsoft.com/office/officeart/2005/8/layout/process1"/>
    <dgm:cxn modelId="{29C02B6E-551A-4D38-8983-A264F42411F4}" type="presOf" srcId="{06178BE7-8D27-41F5-A65A-4D98E9DB63FD}" destId="{22058855-13C9-4F9E-99CA-BF1D24F161FF}" srcOrd="1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34B1ED73-4D5B-41CE-9E8F-66ADD99803C1}" type="presOf" srcId="{EB6FC82E-1B19-488C-A632-D75954DA5089}" destId="{53D723DB-08EA-4C67-A083-1E84675A5EC9}" srcOrd="0" destOrd="0" presId="urn:microsoft.com/office/officeart/2005/8/layout/process1"/>
    <dgm:cxn modelId="{A786F003-D32F-4A6F-AB37-05C07225CD0F}" type="presOf" srcId="{20646FCE-705B-44A0-BB1A-2EC7AA2A4E2E}" destId="{2509FA75-0014-4BF4-98C1-5D1DB43FCDC2}" srcOrd="1" destOrd="0" presId="urn:microsoft.com/office/officeart/2005/8/layout/process1"/>
    <dgm:cxn modelId="{438E5DE1-3477-4B61-AA10-9026AA1C3846}" type="presOf" srcId="{20646FCE-705B-44A0-BB1A-2EC7AA2A4E2E}" destId="{37D8FB20-EAFA-47CA-A169-B9766F3E1E36}" srcOrd="0" destOrd="0" presId="urn:microsoft.com/office/officeart/2005/8/layout/process1"/>
    <dgm:cxn modelId="{0F9FAF0E-DF3B-43DC-998B-A1D633403E9F}" type="presOf" srcId="{81E37371-C328-40FD-B9AD-FA75F4663C9B}" destId="{A81FD76F-98FB-43DF-81EC-218E979A961C}" srcOrd="0" destOrd="0" presId="urn:microsoft.com/office/officeart/2005/8/layout/process1"/>
    <dgm:cxn modelId="{1E11A772-4448-4C98-8D24-DAC5E6EE573C}" type="presOf" srcId="{06178BE7-8D27-41F5-A65A-4D98E9DB63FD}" destId="{FF98E716-3DA5-4B4A-B765-410C97872A7F}" srcOrd="0" destOrd="0" presId="urn:microsoft.com/office/officeart/2005/8/layout/process1"/>
    <dgm:cxn modelId="{0A13D542-74E6-4D5A-9AFB-7B264FE8A7CF}" type="presOf" srcId="{90EB916C-B489-422B-94D2-5B5CD0BA0924}" destId="{EEE0AE1E-1F08-42AE-8717-E5F14D0FFFB3}" srcOrd="0" destOrd="0" presId="urn:microsoft.com/office/officeart/2005/8/layout/process1"/>
    <dgm:cxn modelId="{344C4FA3-8EA8-4860-B5E7-D1FCF47600F4}" type="presOf" srcId="{FF1D812A-46AC-4DAD-9D1D-5E7F7CF594A2}" destId="{B057702A-0CBB-4C50-ACC4-7C2E848623E7}" srcOrd="0" destOrd="0" presId="urn:microsoft.com/office/officeart/2005/8/layout/process1"/>
    <dgm:cxn modelId="{06808AE7-B78B-475D-83A0-34679664222B}" type="presParOf" srcId="{B057702A-0CBB-4C50-ACC4-7C2E848623E7}" destId="{21B9CB86-07E8-4748-B26B-05CC586D5445}" srcOrd="0" destOrd="0" presId="urn:microsoft.com/office/officeart/2005/8/layout/process1"/>
    <dgm:cxn modelId="{CF3A59EF-3A41-4F9A-8733-F040A3C459CD}" type="presParOf" srcId="{B057702A-0CBB-4C50-ACC4-7C2E848623E7}" destId="{FF98E716-3DA5-4B4A-B765-410C97872A7F}" srcOrd="1" destOrd="0" presId="urn:microsoft.com/office/officeart/2005/8/layout/process1"/>
    <dgm:cxn modelId="{D9103385-CB8E-4E37-B33E-E3CFA59C5F3E}" type="presParOf" srcId="{FF98E716-3DA5-4B4A-B765-410C97872A7F}" destId="{22058855-13C9-4F9E-99CA-BF1D24F161FF}" srcOrd="0" destOrd="0" presId="urn:microsoft.com/office/officeart/2005/8/layout/process1"/>
    <dgm:cxn modelId="{A548A026-CC51-4A28-B795-5BEF4C6382A6}" type="presParOf" srcId="{B057702A-0CBB-4C50-ACC4-7C2E848623E7}" destId="{53D723DB-08EA-4C67-A083-1E84675A5EC9}" srcOrd="2" destOrd="0" presId="urn:microsoft.com/office/officeart/2005/8/layout/process1"/>
    <dgm:cxn modelId="{2B4E9D34-CE41-4B74-AB2C-764F3FA71B33}" type="presParOf" srcId="{B057702A-0CBB-4C50-ACC4-7C2E848623E7}" destId="{4F8282E8-73A7-4E44-B934-4359F7D10754}" srcOrd="3" destOrd="0" presId="urn:microsoft.com/office/officeart/2005/8/layout/process1"/>
    <dgm:cxn modelId="{91CF9EE4-AD18-4939-BD42-0164A5FD53EF}" type="presParOf" srcId="{4F8282E8-73A7-4E44-B934-4359F7D10754}" destId="{465292F9-674A-4E2D-9BEE-9970FE2B31E5}" srcOrd="0" destOrd="0" presId="urn:microsoft.com/office/officeart/2005/8/layout/process1"/>
    <dgm:cxn modelId="{D0323F7E-3096-49F2-8A7E-2FADBA6A2957}" type="presParOf" srcId="{B057702A-0CBB-4C50-ACC4-7C2E848623E7}" destId="{4BACDF9A-8DCC-45C0-976F-1A8C11DB23B7}" srcOrd="4" destOrd="0" presId="urn:microsoft.com/office/officeart/2005/8/layout/process1"/>
    <dgm:cxn modelId="{CA7DF064-6517-40BC-82A9-EA84ED79E125}" type="presParOf" srcId="{B057702A-0CBB-4C50-ACC4-7C2E848623E7}" destId="{37D8FB20-EAFA-47CA-A169-B9766F3E1E36}" srcOrd="5" destOrd="0" presId="urn:microsoft.com/office/officeart/2005/8/layout/process1"/>
    <dgm:cxn modelId="{2F5DB4D5-9A80-4031-A9BC-8B06F479315C}" type="presParOf" srcId="{37D8FB20-EAFA-47CA-A169-B9766F3E1E36}" destId="{2509FA75-0014-4BF4-98C1-5D1DB43FCDC2}" srcOrd="0" destOrd="0" presId="urn:microsoft.com/office/officeart/2005/8/layout/process1"/>
    <dgm:cxn modelId="{00D428BE-07CF-4DA0-82B4-BC70682A1296}" type="presParOf" srcId="{B057702A-0CBB-4C50-ACC4-7C2E848623E7}" destId="{EEE0AE1E-1F08-42AE-8717-E5F14D0FFFB3}" srcOrd="6" destOrd="0" presId="urn:microsoft.com/office/officeart/2005/8/layout/process1"/>
    <dgm:cxn modelId="{911AF2B2-6042-4A82-A825-A85EB003635C}" type="presParOf" srcId="{B057702A-0CBB-4C50-ACC4-7C2E848623E7}" destId="{A81FD76F-98FB-43DF-81EC-218E979A961C}" srcOrd="7" destOrd="0" presId="urn:microsoft.com/office/officeart/2005/8/layout/process1"/>
    <dgm:cxn modelId="{0AB5B344-6BBA-43F0-8CCC-520D5BD4BADD}" type="presParOf" srcId="{A81FD76F-98FB-43DF-81EC-218E979A961C}" destId="{1E6F87EC-9E85-4D32-85D8-116AF35F44C1}" srcOrd="0" destOrd="0" presId="urn:microsoft.com/office/officeart/2005/8/layout/process1"/>
    <dgm:cxn modelId="{C0AC57EA-9707-4E15-82D5-621AF6270ECC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solidFill>
          <a:srgbClr val="8E0000"/>
        </a:solidFill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FEB0FF67-F03B-4787-AA4D-174D3EBFE190}" type="presOf" srcId="{92D52AC9-EA34-475B-8E11-D7558B66CAFC}" destId="{465292F9-674A-4E2D-9BEE-9970FE2B31E5}" srcOrd="1" destOrd="0" presId="urn:microsoft.com/office/officeart/2005/8/layout/process1"/>
    <dgm:cxn modelId="{76EB051E-2F68-4F46-8629-6D44E4974657}" type="presOf" srcId="{90EB916C-B489-422B-94D2-5B5CD0BA0924}" destId="{EEE0AE1E-1F08-42AE-8717-E5F14D0FFFB3}" srcOrd="0" destOrd="0" presId="urn:microsoft.com/office/officeart/2005/8/layout/process1"/>
    <dgm:cxn modelId="{9D545A06-A46F-4AA1-A1AF-D910E875516A}" type="presOf" srcId="{06178BE7-8D27-41F5-A65A-4D98E9DB63FD}" destId="{22058855-13C9-4F9E-99CA-BF1D24F161FF}" srcOrd="1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04A4B288-EF8B-4C8F-BBC9-AE5649F9D505}" type="presOf" srcId="{92D52AC9-EA34-475B-8E11-D7558B66CAFC}" destId="{4F8282E8-73A7-4E44-B934-4359F7D10754}" srcOrd="0" destOrd="0" presId="urn:microsoft.com/office/officeart/2005/8/layout/process1"/>
    <dgm:cxn modelId="{1C0E68C7-3A7B-4926-B0A6-BF2C49591A7F}" type="presOf" srcId="{D9B25857-6AC9-4C3B-977F-EE83FADD0A54}" destId="{F7F58332-D2C1-477C-B8D2-BAF38984C98D}" srcOrd="0" destOrd="0" presId="urn:microsoft.com/office/officeart/2005/8/layout/process1"/>
    <dgm:cxn modelId="{32B15A07-C585-4CC5-9B34-4DAE9C78B6CC}" type="presOf" srcId="{EB6FC82E-1B19-488C-A632-D75954DA5089}" destId="{53D723DB-08EA-4C67-A083-1E84675A5EC9}" srcOrd="0" destOrd="0" presId="urn:microsoft.com/office/officeart/2005/8/layout/process1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93302D7B-A844-4387-AF08-7CC9E503330D}" type="presOf" srcId="{FF1D812A-46AC-4DAD-9D1D-5E7F7CF594A2}" destId="{B057702A-0CBB-4C50-ACC4-7C2E848623E7}" srcOrd="0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DF0F6CBB-733F-40E7-AF4D-814EB0DF0FBA}" type="presOf" srcId="{20646FCE-705B-44A0-BB1A-2EC7AA2A4E2E}" destId="{37D8FB20-EAFA-47CA-A169-B9766F3E1E36}" srcOrd="0" destOrd="0" presId="urn:microsoft.com/office/officeart/2005/8/layout/process1"/>
    <dgm:cxn modelId="{1A4DA204-F1FB-4E22-AFD7-8970CBEC9B5F}" type="presOf" srcId="{C2A03412-7A86-46AA-8DFB-C2E3240B296F}" destId="{21B9CB86-07E8-4748-B26B-05CC586D5445}" srcOrd="0" destOrd="0" presId="urn:microsoft.com/office/officeart/2005/8/layout/process1"/>
    <dgm:cxn modelId="{9C4B9C99-99C2-4580-9102-E4CEEB298B2E}" type="presOf" srcId="{81E37371-C328-40FD-B9AD-FA75F4663C9B}" destId="{1E6F87EC-9E85-4D32-85D8-116AF35F44C1}" srcOrd="1" destOrd="0" presId="urn:microsoft.com/office/officeart/2005/8/layout/process1"/>
    <dgm:cxn modelId="{9201870E-6DE1-4F50-BAC5-07A634339577}" type="presOf" srcId="{7F63495B-E1DD-4AD2-94A2-E86E532CFC36}" destId="{4BACDF9A-8DCC-45C0-976F-1A8C11DB23B7}" srcOrd="0" destOrd="0" presId="urn:microsoft.com/office/officeart/2005/8/layout/process1"/>
    <dgm:cxn modelId="{C3B2DFD0-2159-4C07-8B28-349A9C639571}" type="presOf" srcId="{81E37371-C328-40FD-B9AD-FA75F4663C9B}" destId="{A81FD76F-98FB-43DF-81EC-218E979A961C}" srcOrd="0" destOrd="0" presId="urn:microsoft.com/office/officeart/2005/8/layout/process1"/>
    <dgm:cxn modelId="{CDA3980B-CBFE-4D61-ADF2-666F5E8F946A}" type="presOf" srcId="{20646FCE-705B-44A0-BB1A-2EC7AA2A4E2E}" destId="{2509FA75-0014-4BF4-98C1-5D1DB43FCDC2}" srcOrd="1" destOrd="0" presId="urn:microsoft.com/office/officeart/2005/8/layout/process1"/>
    <dgm:cxn modelId="{A3FB0B8F-D481-44E0-BBA5-990CEC1B655D}" type="presOf" srcId="{06178BE7-8D27-41F5-A65A-4D98E9DB63FD}" destId="{FF98E716-3DA5-4B4A-B765-410C97872A7F}" srcOrd="0" destOrd="0" presId="urn:microsoft.com/office/officeart/2005/8/layout/process1"/>
    <dgm:cxn modelId="{3B64AA3C-1F71-4777-B706-39F2D2C4B6A3}" type="presParOf" srcId="{B057702A-0CBB-4C50-ACC4-7C2E848623E7}" destId="{21B9CB86-07E8-4748-B26B-05CC586D5445}" srcOrd="0" destOrd="0" presId="urn:microsoft.com/office/officeart/2005/8/layout/process1"/>
    <dgm:cxn modelId="{397E7638-0F99-48E6-8B08-7E2A710133D2}" type="presParOf" srcId="{B057702A-0CBB-4C50-ACC4-7C2E848623E7}" destId="{FF98E716-3DA5-4B4A-B765-410C97872A7F}" srcOrd="1" destOrd="0" presId="urn:microsoft.com/office/officeart/2005/8/layout/process1"/>
    <dgm:cxn modelId="{DA1D409B-BCAE-40A0-8398-8C73C339F222}" type="presParOf" srcId="{FF98E716-3DA5-4B4A-B765-410C97872A7F}" destId="{22058855-13C9-4F9E-99CA-BF1D24F161FF}" srcOrd="0" destOrd="0" presId="urn:microsoft.com/office/officeart/2005/8/layout/process1"/>
    <dgm:cxn modelId="{5AABA7C6-12E9-4F37-88AB-16AE1AE632BC}" type="presParOf" srcId="{B057702A-0CBB-4C50-ACC4-7C2E848623E7}" destId="{53D723DB-08EA-4C67-A083-1E84675A5EC9}" srcOrd="2" destOrd="0" presId="urn:microsoft.com/office/officeart/2005/8/layout/process1"/>
    <dgm:cxn modelId="{6A72FEBC-CFB3-4BCA-94D9-2ED3C016D769}" type="presParOf" srcId="{B057702A-0CBB-4C50-ACC4-7C2E848623E7}" destId="{4F8282E8-73A7-4E44-B934-4359F7D10754}" srcOrd="3" destOrd="0" presId="urn:microsoft.com/office/officeart/2005/8/layout/process1"/>
    <dgm:cxn modelId="{2FBC247A-5076-4F26-9EB8-1888D1FBBE9B}" type="presParOf" srcId="{4F8282E8-73A7-4E44-B934-4359F7D10754}" destId="{465292F9-674A-4E2D-9BEE-9970FE2B31E5}" srcOrd="0" destOrd="0" presId="urn:microsoft.com/office/officeart/2005/8/layout/process1"/>
    <dgm:cxn modelId="{BAFBD4BF-8A1D-4360-81BE-997D0071D3F7}" type="presParOf" srcId="{B057702A-0CBB-4C50-ACC4-7C2E848623E7}" destId="{4BACDF9A-8DCC-45C0-976F-1A8C11DB23B7}" srcOrd="4" destOrd="0" presId="urn:microsoft.com/office/officeart/2005/8/layout/process1"/>
    <dgm:cxn modelId="{3198D3D4-787A-4BC4-9D86-ACCAF382ED8B}" type="presParOf" srcId="{B057702A-0CBB-4C50-ACC4-7C2E848623E7}" destId="{37D8FB20-EAFA-47CA-A169-B9766F3E1E36}" srcOrd="5" destOrd="0" presId="urn:microsoft.com/office/officeart/2005/8/layout/process1"/>
    <dgm:cxn modelId="{BE0C6781-2122-4917-B208-BA6231349403}" type="presParOf" srcId="{37D8FB20-EAFA-47CA-A169-B9766F3E1E36}" destId="{2509FA75-0014-4BF4-98C1-5D1DB43FCDC2}" srcOrd="0" destOrd="0" presId="urn:microsoft.com/office/officeart/2005/8/layout/process1"/>
    <dgm:cxn modelId="{0D86F1C8-D007-469A-819E-8DC3C7E45B3E}" type="presParOf" srcId="{B057702A-0CBB-4C50-ACC4-7C2E848623E7}" destId="{EEE0AE1E-1F08-42AE-8717-E5F14D0FFFB3}" srcOrd="6" destOrd="0" presId="urn:microsoft.com/office/officeart/2005/8/layout/process1"/>
    <dgm:cxn modelId="{B2439050-45D2-41DF-BC3D-5E5987008183}" type="presParOf" srcId="{B057702A-0CBB-4C50-ACC4-7C2E848623E7}" destId="{A81FD76F-98FB-43DF-81EC-218E979A961C}" srcOrd="7" destOrd="0" presId="urn:microsoft.com/office/officeart/2005/8/layout/process1"/>
    <dgm:cxn modelId="{BEC19B95-1A6C-4F97-8CF4-FFC173DC959F}" type="presParOf" srcId="{A81FD76F-98FB-43DF-81EC-218E979A961C}" destId="{1E6F87EC-9E85-4D32-85D8-116AF35F44C1}" srcOrd="0" destOrd="0" presId="urn:microsoft.com/office/officeart/2005/8/layout/process1"/>
    <dgm:cxn modelId="{20470C10-7E6E-4DFB-AE7C-C02344F7517F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solidFill>
          <a:srgbClr val="8E0000"/>
        </a:solidFill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3BE85E32-B3C6-4E72-B76A-C401C157360F}" type="presOf" srcId="{06178BE7-8D27-41F5-A65A-4D98E9DB63FD}" destId="{22058855-13C9-4F9E-99CA-BF1D24F161FF}" srcOrd="1" destOrd="0" presId="urn:microsoft.com/office/officeart/2005/8/layout/process1"/>
    <dgm:cxn modelId="{FC931902-79BA-46F4-B32F-A02B670DE7DF}" type="presOf" srcId="{20646FCE-705B-44A0-BB1A-2EC7AA2A4E2E}" destId="{37D8FB20-EAFA-47CA-A169-B9766F3E1E36}" srcOrd="0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23916A77-EF5F-441A-8844-601DB50D9C90}" type="presOf" srcId="{92D52AC9-EA34-475B-8E11-D7558B66CAFC}" destId="{4F8282E8-73A7-4E44-B934-4359F7D10754}" srcOrd="0" destOrd="0" presId="urn:microsoft.com/office/officeart/2005/8/layout/process1"/>
    <dgm:cxn modelId="{B34B4632-A79A-4F9A-860D-2E1DBB33C2AB}" type="presOf" srcId="{D9B25857-6AC9-4C3B-977F-EE83FADD0A54}" destId="{F7F58332-D2C1-477C-B8D2-BAF38984C98D}" srcOrd="0" destOrd="0" presId="urn:microsoft.com/office/officeart/2005/8/layout/process1"/>
    <dgm:cxn modelId="{E5DA8660-7639-449F-B753-2C3EB8B11C27}" type="presOf" srcId="{81E37371-C328-40FD-B9AD-FA75F4663C9B}" destId="{1E6F87EC-9E85-4D32-85D8-116AF35F44C1}" srcOrd="1" destOrd="0" presId="urn:microsoft.com/office/officeart/2005/8/layout/process1"/>
    <dgm:cxn modelId="{2696F99A-EA8A-4333-AA84-BA9836093CA3}" type="presOf" srcId="{81E37371-C328-40FD-B9AD-FA75F4663C9B}" destId="{A81FD76F-98FB-43DF-81EC-218E979A961C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FCD94977-22B2-4E03-A145-E873CF1096B5}" type="presOf" srcId="{7F63495B-E1DD-4AD2-94A2-E86E532CFC36}" destId="{4BACDF9A-8DCC-45C0-976F-1A8C11DB23B7}" srcOrd="0" destOrd="0" presId="urn:microsoft.com/office/officeart/2005/8/layout/process1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ADAE5B34-E5A5-46E1-9230-A87572C0509C}" type="presOf" srcId="{92D52AC9-EA34-475B-8E11-D7558B66CAFC}" destId="{465292F9-674A-4E2D-9BEE-9970FE2B31E5}" srcOrd="1" destOrd="0" presId="urn:microsoft.com/office/officeart/2005/8/layout/process1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18EF4351-B2A0-4952-8C84-EF490F3D3C7D}" type="presOf" srcId="{FF1D812A-46AC-4DAD-9D1D-5E7F7CF594A2}" destId="{B057702A-0CBB-4C50-ACC4-7C2E848623E7}" srcOrd="0" destOrd="0" presId="urn:microsoft.com/office/officeart/2005/8/layout/process1"/>
    <dgm:cxn modelId="{C810D876-0AC6-47E9-BF67-F18951161A03}" type="presOf" srcId="{06178BE7-8D27-41F5-A65A-4D98E9DB63FD}" destId="{FF98E716-3DA5-4B4A-B765-410C97872A7F}" srcOrd="0" destOrd="0" presId="urn:microsoft.com/office/officeart/2005/8/layout/process1"/>
    <dgm:cxn modelId="{0BEEF5D7-DD28-45C3-AE14-07BF0061E59A}" type="presOf" srcId="{EB6FC82E-1B19-488C-A632-D75954DA5089}" destId="{53D723DB-08EA-4C67-A083-1E84675A5EC9}" srcOrd="0" destOrd="0" presId="urn:microsoft.com/office/officeart/2005/8/layout/process1"/>
    <dgm:cxn modelId="{5534321B-67CD-4BA3-90B7-B7799D7FC60C}" type="presOf" srcId="{90EB916C-B489-422B-94D2-5B5CD0BA0924}" destId="{EEE0AE1E-1F08-42AE-8717-E5F14D0FFFB3}" srcOrd="0" destOrd="0" presId="urn:microsoft.com/office/officeart/2005/8/layout/process1"/>
    <dgm:cxn modelId="{DB6C71E1-8F79-4237-93F8-F6F708ECF750}" type="presOf" srcId="{C2A03412-7A86-46AA-8DFB-C2E3240B296F}" destId="{21B9CB86-07E8-4748-B26B-05CC586D5445}" srcOrd="0" destOrd="0" presId="urn:microsoft.com/office/officeart/2005/8/layout/process1"/>
    <dgm:cxn modelId="{ADF25990-8AC6-4806-B386-4EB076C6848C}" type="presOf" srcId="{20646FCE-705B-44A0-BB1A-2EC7AA2A4E2E}" destId="{2509FA75-0014-4BF4-98C1-5D1DB43FCDC2}" srcOrd="1" destOrd="0" presId="urn:microsoft.com/office/officeart/2005/8/layout/process1"/>
    <dgm:cxn modelId="{7B7B010D-C072-42C1-A7B1-84CBA7CECF45}" type="presParOf" srcId="{B057702A-0CBB-4C50-ACC4-7C2E848623E7}" destId="{21B9CB86-07E8-4748-B26B-05CC586D5445}" srcOrd="0" destOrd="0" presId="urn:microsoft.com/office/officeart/2005/8/layout/process1"/>
    <dgm:cxn modelId="{97EAA786-410A-4711-8D4A-D200AC5EC660}" type="presParOf" srcId="{B057702A-0CBB-4C50-ACC4-7C2E848623E7}" destId="{FF98E716-3DA5-4B4A-B765-410C97872A7F}" srcOrd="1" destOrd="0" presId="urn:microsoft.com/office/officeart/2005/8/layout/process1"/>
    <dgm:cxn modelId="{96D13F50-7910-4A52-B611-89DBB66E1971}" type="presParOf" srcId="{FF98E716-3DA5-4B4A-B765-410C97872A7F}" destId="{22058855-13C9-4F9E-99CA-BF1D24F161FF}" srcOrd="0" destOrd="0" presId="urn:microsoft.com/office/officeart/2005/8/layout/process1"/>
    <dgm:cxn modelId="{B068F255-BD9E-446D-A85D-D01FEB56C497}" type="presParOf" srcId="{B057702A-0CBB-4C50-ACC4-7C2E848623E7}" destId="{53D723DB-08EA-4C67-A083-1E84675A5EC9}" srcOrd="2" destOrd="0" presId="urn:microsoft.com/office/officeart/2005/8/layout/process1"/>
    <dgm:cxn modelId="{D3CB3CD3-C6A9-4E7E-ACA1-CF0AA85D72E7}" type="presParOf" srcId="{B057702A-0CBB-4C50-ACC4-7C2E848623E7}" destId="{4F8282E8-73A7-4E44-B934-4359F7D10754}" srcOrd="3" destOrd="0" presId="urn:microsoft.com/office/officeart/2005/8/layout/process1"/>
    <dgm:cxn modelId="{16DB9A3D-674F-4630-AC44-D8CAEABED3C3}" type="presParOf" srcId="{4F8282E8-73A7-4E44-B934-4359F7D10754}" destId="{465292F9-674A-4E2D-9BEE-9970FE2B31E5}" srcOrd="0" destOrd="0" presId="urn:microsoft.com/office/officeart/2005/8/layout/process1"/>
    <dgm:cxn modelId="{5D6BB386-CE47-4CDF-888C-0C637489329D}" type="presParOf" srcId="{B057702A-0CBB-4C50-ACC4-7C2E848623E7}" destId="{4BACDF9A-8DCC-45C0-976F-1A8C11DB23B7}" srcOrd="4" destOrd="0" presId="urn:microsoft.com/office/officeart/2005/8/layout/process1"/>
    <dgm:cxn modelId="{A73D831A-ABA7-48BC-8BDE-85497A6B8C13}" type="presParOf" srcId="{B057702A-0CBB-4C50-ACC4-7C2E848623E7}" destId="{37D8FB20-EAFA-47CA-A169-B9766F3E1E36}" srcOrd="5" destOrd="0" presId="urn:microsoft.com/office/officeart/2005/8/layout/process1"/>
    <dgm:cxn modelId="{7FEFFC36-138A-4A1E-A96A-9AD1D30B0592}" type="presParOf" srcId="{37D8FB20-EAFA-47CA-A169-B9766F3E1E36}" destId="{2509FA75-0014-4BF4-98C1-5D1DB43FCDC2}" srcOrd="0" destOrd="0" presId="urn:microsoft.com/office/officeart/2005/8/layout/process1"/>
    <dgm:cxn modelId="{956D2650-F643-4868-B7AD-58C0E1CD7FB9}" type="presParOf" srcId="{B057702A-0CBB-4C50-ACC4-7C2E848623E7}" destId="{EEE0AE1E-1F08-42AE-8717-E5F14D0FFFB3}" srcOrd="6" destOrd="0" presId="urn:microsoft.com/office/officeart/2005/8/layout/process1"/>
    <dgm:cxn modelId="{A006A514-278C-4709-BD0E-0AAAAAD33D14}" type="presParOf" srcId="{B057702A-0CBB-4C50-ACC4-7C2E848623E7}" destId="{A81FD76F-98FB-43DF-81EC-218E979A961C}" srcOrd="7" destOrd="0" presId="urn:microsoft.com/office/officeart/2005/8/layout/process1"/>
    <dgm:cxn modelId="{5EF09288-6C02-42A6-B5AA-A7AC0C2DAD7A}" type="presParOf" srcId="{A81FD76F-98FB-43DF-81EC-218E979A961C}" destId="{1E6F87EC-9E85-4D32-85D8-116AF35F44C1}" srcOrd="0" destOrd="0" presId="urn:microsoft.com/office/officeart/2005/8/layout/process1"/>
    <dgm:cxn modelId="{8AECB1C6-E68D-469B-94FD-AE9088209185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solidFill>
          <a:srgbClr val="8E0000"/>
        </a:solidFill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8198615F-0067-4924-AFA6-59845A1CE0ED}" type="presOf" srcId="{81E37371-C328-40FD-B9AD-FA75F4663C9B}" destId="{A81FD76F-98FB-43DF-81EC-218E979A961C}" srcOrd="0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24211BA2-54AF-4246-937C-22304EAE11BB}" type="presOf" srcId="{06178BE7-8D27-41F5-A65A-4D98E9DB63FD}" destId="{22058855-13C9-4F9E-99CA-BF1D24F161FF}" srcOrd="1" destOrd="0" presId="urn:microsoft.com/office/officeart/2005/8/layout/process1"/>
    <dgm:cxn modelId="{E57CBDD6-3EC0-4ADA-B045-90C6854C6C47}" type="presOf" srcId="{FF1D812A-46AC-4DAD-9D1D-5E7F7CF594A2}" destId="{B057702A-0CBB-4C50-ACC4-7C2E848623E7}" srcOrd="0" destOrd="0" presId="urn:microsoft.com/office/officeart/2005/8/layout/process1"/>
    <dgm:cxn modelId="{3CA5F65F-0AC0-4376-A598-6FC6249D4390}" type="presOf" srcId="{92D52AC9-EA34-475B-8E11-D7558B66CAFC}" destId="{465292F9-674A-4E2D-9BEE-9970FE2B31E5}" srcOrd="1" destOrd="0" presId="urn:microsoft.com/office/officeart/2005/8/layout/process1"/>
    <dgm:cxn modelId="{541F2A18-7B9C-4051-80B1-450D7A58320C}" type="presOf" srcId="{81E37371-C328-40FD-B9AD-FA75F4663C9B}" destId="{1E6F87EC-9E85-4D32-85D8-116AF35F44C1}" srcOrd="1" destOrd="0" presId="urn:microsoft.com/office/officeart/2005/8/layout/process1"/>
    <dgm:cxn modelId="{34A8613F-821B-4406-8311-ED792A8BBE60}" type="presOf" srcId="{EB6FC82E-1B19-488C-A632-D75954DA5089}" destId="{53D723DB-08EA-4C67-A083-1E84675A5EC9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6239911C-2360-4CFA-A0F5-F8ECA20CD8FE}" type="presOf" srcId="{D9B25857-6AC9-4C3B-977F-EE83FADD0A54}" destId="{F7F58332-D2C1-477C-B8D2-BAF38984C98D}" srcOrd="0" destOrd="0" presId="urn:microsoft.com/office/officeart/2005/8/layout/process1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559A3D6E-989F-4DE0-8423-728AC25A0CBA}" type="presOf" srcId="{7F63495B-E1DD-4AD2-94A2-E86E532CFC36}" destId="{4BACDF9A-8DCC-45C0-976F-1A8C11DB23B7}" srcOrd="0" destOrd="0" presId="urn:microsoft.com/office/officeart/2005/8/layout/process1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EF0F3213-09F5-420B-850C-96C40E5E157D}" type="presOf" srcId="{06178BE7-8D27-41F5-A65A-4D98E9DB63FD}" destId="{FF98E716-3DA5-4B4A-B765-410C97872A7F}" srcOrd="0" destOrd="0" presId="urn:microsoft.com/office/officeart/2005/8/layout/process1"/>
    <dgm:cxn modelId="{02717C80-25B4-47F2-9401-83FF629FC154}" type="presOf" srcId="{90EB916C-B489-422B-94D2-5B5CD0BA0924}" destId="{EEE0AE1E-1F08-42AE-8717-E5F14D0FFFB3}" srcOrd="0" destOrd="0" presId="urn:microsoft.com/office/officeart/2005/8/layout/process1"/>
    <dgm:cxn modelId="{A0F1888B-DFAD-4975-AB05-EA30DA527A4D}" type="presOf" srcId="{92D52AC9-EA34-475B-8E11-D7558B66CAFC}" destId="{4F8282E8-73A7-4E44-B934-4359F7D10754}" srcOrd="0" destOrd="0" presId="urn:microsoft.com/office/officeart/2005/8/layout/process1"/>
    <dgm:cxn modelId="{16D34EBC-5A91-45F0-83D6-C17E0B0E162A}" type="presOf" srcId="{20646FCE-705B-44A0-BB1A-2EC7AA2A4E2E}" destId="{37D8FB20-EAFA-47CA-A169-B9766F3E1E36}" srcOrd="0" destOrd="0" presId="urn:microsoft.com/office/officeart/2005/8/layout/process1"/>
    <dgm:cxn modelId="{7E26030E-7B18-4D0F-87CC-F22FBB5696C1}" type="presOf" srcId="{20646FCE-705B-44A0-BB1A-2EC7AA2A4E2E}" destId="{2509FA75-0014-4BF4-98C1-5D1DB43FCDC2}" srcOrd="1" destOrd="0" presId="urn:microsoft.com/office/officeart/2005/8/layout/process1"/>
    <dgm:cxn modelId="{0D411E54-86FF-4086-8C4E-F68123C0C043}" type="presOf" srcId="{C2A03412-7A86-46AA-8DFB-C2E3240B296F}" destId="{21B9CB86-07E8-4748-B26B-05CC586D5445}" srcOrd="0" destOrd="0" presId="urn:microsoft.com/office/officeart/2005/8/layout/process1"/>
    <dgm:cxn modelId="{BAFC8F4B-F8BE-46BB-93CF-7CD5B32FE0CC}" type="presParOf" srcId="{B057702A-0CBB-4C50-ACC4-7C2E848623E7}" destId="{21B9CB86-07E8-4748-B26B-05CC586D5445}" srcOrd="0" destOrd="0" presId="urn:microsoft.com/office/officeart/2005/8/layout/process1"/>
    <dgm:cxn modelId="{6917CEF2-6382-4044-AF64-9B1920B5BD3A}" type="presParOf" srcId="{B057702A-0CBB-4C50-ACC4-7C2E848623E7}" destId="{FF98E716-3DA5-4B4A-B765-410C97872A7F}" srcOrd="1" destOrd="0" presId="urn:microsoft.com/office/officeart/2005/8/layout/process1"/>
    <dgm:cxn modelId="{C6E90933-5BD8-4A9F-B5B5-52EDDAFD533F}" type="presParOf" srcId="{FF98E716-3DA5-4B4A-B765-410C97872A7F}" destId="{22058855-13C9-4F9E-99CA-BF1D24F161FF}" srcOrd="0" destOrd="0" presId="urn:microsoft.com/office/officeart/2005/8/layout/process1"/>
    <dgm:cxn modelId="{8CFC2E00-D156-4543-92F2-2176A0D93007}" type="presParOf" srcId="{B057702A-0CBB-4C50-ACC4-7C2E848623E7}" destId="{53D723DB-08EA-4C67-A083-1E84675A5EC9}" srcOrd="2" destOrd="0" presId="urn:microsoft.com/office/officeart/2005/8/layout/process1"/>
    <dgm:cxn modelId="{5D102034-8C34-4DAE-A9AC-9EAE429BFCEF}" type="presParOf" srcId="{B057702A-0CBB-4C50-ACC4-7C2E848623E7}" destId="{4F8282E8-73A7-4E44-B934-4359F7D10754}" srcOrd="3" destOrd="0" presId="urn:microsoft.com/office/officeart/2005/8/layout/process1"/>
    <dgm:cxn modelId="{6AE773BB-128E-4688-923C-63054D07D649}" type="presParOf" srcId="{4F8282E8-73A7-4E44-B934-4359F7D10754}" destId="{465292F9-674A-4E2D-9BEE-9970FE2B31E5}" srcOrd="0" destOrd="0" presId="urn:microsoft.com/office/officeart/2005/8/layout/process1"/>
    <dgm:cxn modelId="{03F82C34-FA78-45E4-88FD-60C7BF8025F9}" type="presParOf" srcId="{B057702A-0CBB-4C50-ACC4-7C2E848623E7}" destId="{4BACDF9A-8DCC-45C0-976F-1A8C11DB23B7}" srcOrd="4" destOrd="0" presId="urn:microsoft.com/office/officeart/2005/8/layout/process1"/>
    <dgm:cxn modelId="{9D3989E9-B12D-4CE2-AAB9-DBA81CEAD76F}" type="presParOf" srcId="{B057702A-0CBB-4C50-ACC4-7C2E848623E7}" destId="{37D8FB20-EAFA-47CA-A169-B9766F3E1E36}" srcOrd="5" destOrd="0" presId="urn:microsoft.com/office/officeart/2005/8/layout/process1"/>
    <dgm:cxn modelId="{6076BCFA-D711-41C8-A316-A95B1C2202C8}" type="presParOf" srcId="{37D8FB20-EAFA-47CA-A169-B9766F3E1E36}" destId="{2509FA75-0014-4BF4-98C1-5D1DB43FCDC2}" srcOrd="0" destOrd="0" presId="urn:microsoft.com/office/officeart/2005/8/layout/process1"/>
    <dgm:cxn modelId="{03D99F5E-BC24-45B1-9455-BBF57550A47E}" type="presParOf" srcId="{B057702A-0CBB-4C50-ACC4-7C2E848623E7}" destId="{EEE0AE1E-1F08-42AE-8717-E5F14D0FFFB3}" srcOrd="6" destOrd="0" presId="urn:microsoft.com/office/officeart/2005/8/layout/process1"/>
    <dgm:cxn modelId="{6B241DE9-DD51-400E-8C0C-810E9104A9E1}" type="presParOf" srcId="{B057702A-0CBB-4C50-ACC4-7C2E848623E7}" destId="{A81FD76F-98FB-43DF-81EC-218E979A961C}" srcOrd="7" destOrd="0" presId="urn:microsoft.com/office/officeart/2005/8/layout/process1"/>
    <dgm:cxn modelId="{299F5E42-D842-4052-AD62-6297BEC24B4A}" type="presParOf" srcId="{A81FD76F-98FB-43DF-81EC-218E979A961C}" destId="{1E6F87EC-9E85-4D32-85D8-116AF35F44C1}" srcOrd="0" destOrd="0" presId="urn:microsoft.com/office/officeart/2005/8/layout/process1"/>
    <dgm:cxn modelId="{9E77D842-FC3B-4267-84D4-04FBE0AA38AA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solidFill>
          <a:srgbClr val="8E0000"/>
        </a:solidFill>
        <a:ln>
          <a:solidFill>
            <a:srgbClr val="8E0000"/>
          </a:solidFill>
        </a:ln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14A729F4-EA9A-43D4-8B96-A337360406A4}" type="presOf" srcId="{D9B25857-6AC9-4C3B-977F-EE83FADD0A54}" destId="{F7F58332-D2C1-477C-B8D2-BAF38984C98D}" srcOrd="0" destOrd="0" presId="urn:microsoft.com/office/officeart/2005/8/layout/process1"/>
    <dgm:cxn modelId="{6B5C3889-76C8-4A32-86E0-460C1AFA9CD9}" type="presOf" srcId="{20646FCE-705B-44A0-BB1A-2EC7AA2A4E2E}" destId="{2509FA75-0014-4BF4-98C1-5D1DB43FCDC2}" srcOrd="1" destOrd="0" presId="urn:microsoft.com/office/officeart/2005/8/layout/process1"/>
    <dgm:cxn modelId="{AB4981CA-3BEA-4B62-AB96-8B3CC0E78A7F}" type="presOf" srcId="{7F63495B-E1DD-4AD2-94A2-E86E532CFC36}" destId="{4BACDF9A-8DCC-45C0-976F-1A8C11DB23B7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C21E535A-7023-4115-BE9D-68AF0B8F56DB}" type="presOf" srcId="{92D52AC9-EA34-475B-8E11-D7558B66CAFC}" destId="{4F8282E8-73A7-4E44-B934-4359F7D10754}" srcOrd="0" destOrd="0" presId="urn:microsoft.com/office/officeart/2005/8/layout/process1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6C882EB0-DE92-4AA1-A2A0-34F1087358D5}" type="presOf" srcId="{81E37371-C328-40FD-B9AD-FA75F4663C9B}" destId="{A81FD76F-98FB-43DF-81EC-218E979A961C}" srcOrd="0" destOrd="0" presId="urn:microsoft.com/office/officeart/2005/8/layout/process1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D2E691A9-6665-4861-B661-AA5A3BB800CA}" type="presOf" srcId="{C2A03412-7A86-46AA-8DFB-C2E3240B296F}" destId="{21B9CB86-07E8-4748-B26B-05CC586D5445}" srcOrd="0" destOrd="0" presId="urn:microsoft.com/office/officeart/2005/8/layout/process1"/>
    <dgm:cxn modelId="{C67FE021-A486-4E52-9466-F94374AEDBD4}" type="presOf" srcId="{FF1D812A-46AC-4DAD-9D1D-5E7F7CF594A2}" destId="{B057702A-0CBB-4C50-ACC4-7C2E848623E7}" srcOrd="0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5A96E664-C081-4922-A2AC-D7B1E334E09A}" type="presOf" srcId="{20646FCE-705B-44A0-BB1A-2EC7AA2A4E2E}" destId="{37D8FB20-EAFA-47CA-A169-B9766F3E1E36}" srcOrd="0" destOrd="0" presId="urn:microsoft.com/office/officeart/2005/8/layout/process1"/>
    <dgm:cxn modelId="{77EEECF9-CF9D-46ED-85D5-917C3D644D06}" type="presOf" srcId="{92D52AC9-EA34-475B-8E11-D7558B66CAFC}" destId="{465292F9-674A-4E2D-9BEE-9970FE2B31E5}" srcOrd="1" destOrd="0" presId="urn:microsoft.com/office/officeart/2005/8/layout/process1"/>
    <dgm:cxn modelId="{2E9EDA05-8830-4953-A6E6-7E6637ACD675}" type="presOf" srcId="{06178BE7-8D27-41F5-A65A-4D98E9DB63FD}" destId="{22058855-13C9-4F9E-99CA-BF1D24F161FF}" srcOrd="1" destOrd="0" presId="urn:microsoft.com/office/officeart/2005/8/layout/process1"/>
    <dgm:cxn modelId="{B056814B-865B-4487-B1CD-BDE2B99C2A4D}" type="presOf" srcId="{81E37371-C328-40FD-B9AD-FA75F4663C9B}" destId="{1E6F87EC-9E85-4D32-85D8-116AF35F44C1}" srcOrd="1" destOrd="0" presId="urn:microsoft.com/office/officeart/2005/8/layout/process1"/>
    <dgm:cxn modelId="{FC5F17D4-415E-467D-A85D-7A45C22A7B9C}" type="presOf" srcId="{06178BE7-8D27-41F5-A65A-4D98E9DB63FD}" destId="{FF98E716-3DA5-4B4A-B765-410C97872A7F}" srcOrd="0" destOrd="0" presId="urn:microsoft.com/office/officeart/2005/8/layout/process1"/>
    <dgm:cxn modelId="{FA6901CC-B4D4-4A6D-9E6F-EEFD724C62BA}" type="presOf" srcId="{90EB916C-B489-422B-94D2-5B5CD0BA0924}" destId="{EEE0AE1E-1F08-42AE-8717-E5F14D0FFFB3}" srcOrd="0" destOrd="0" presId="urn:microsoft.com/office/officeart/2005/8/layout/process1"/>
    <dgm:cxn modelId="{D25CBD13-01E0-4DE6-A086-ACAE1E5B6721}" type="presOf" srcId="{EB6FC82E-1B19-488C-A632-D75954DA5089}" destId="{53D723DB-08EA-4C67-A083-1E84675A5EC9}" srcOrd="0" destOrd="0" presId="urn:microsoft.com/office/officeart/2005/8/layout/process1"/>
    <dgm:cxn modelId="{715AC2A4-5D7C-431E-9CD2-BE2834337645}" type="presParOf" srcId="{B057702A-0CBB-4C50-ACC4-7C2E848623E7}" destId="{21B9CB86-07E8-4748-B26B-05CC586D5445}" srcOrd="0" destOrd="0" presId="urn:microsoft.com/office/officeart/2005/8/layout/process1"/>
    <dgm:cxn modelId="{6003187F-AE6A-4BE6-B620-232E0279F1D6}" type="presParOf" srcId="{B057702A-0CBB-4C50-ACC4-7C2E848623E7}" destId="{FF98E716-3DA5-4B4A-B765-410C97872A7F}" srcOrd="1" destOrd="0" presId="urn:microsoft.com/office/officeart/2005/8/layout/process1"/>
    <dgm:cxn modelId="{6E7CB134-92E2-49AA-9604-C0026FAE20DC}" type="presParOf" srcId="{FF98E716-3DA5-4B4A-B765-410C97872A7F}" destId="{22058855-13C9-4F9E-99CA-BF1D24F161FF}" srcOrd="0" destOrd="0" presId="urn:microsoft.com/office/officeart/2005/8/layout/process1"/>
    <dgm:cxn modelId="{9EC83A1D-71E8-45A6-958B-111E3EA36285}" type="presParOf" srcId="{B057702A-0CBB-4C50-ACC4-7C2E848623E7}" destId="{53D723DB-08EA-4C67-A083-1E84675A5EC9}" srcOrd="2" destOrd="0" presId="urn:microsoft.com/office/officeart/2005/8/layout/process1"/>
    <dgm:cxn modelId="{BA2F08F3-53FC-4175-BB4D-1223A137D4B0}" type="presParOf" srcId="{B057702A-0CBB-4C50-ACC4-7C2E848623E7}" destId="{4F8282E8-73A7-4E44-B934-4359F7D10754}" srcOrd="3" destOrd="0" presId="urn:microsoft.com/office/officeart/2005/8/layout/process1"/>
    <dgm:cxn modelId="{181C4C3D-C832-41CA-BDF0-16978F059787}" type="presParOf" srcId="{4F8282E8-73A7-4E44-B934-4359F7D10754}" destId="{465292F9-674A-4E2D-9BEE-9970FE2B31E5}" srcOrd="0" destOrd="0" presId="urn:microsoft.com/office/officeart/2005/8/layout/process1"/>
    <dgm:cxn modelId="{BBBB3B56-96A7-46B4-A3E4-61097F76BF4E}" type="presParOf" srcId="{B057702A-0CBB-4C50-ACC4-7C2E848623E7}" destId="{4BACDF9A-8DCC-45C0-976F-1A8C11DB23B7}" srcOrd="4" destOrd="0" presId="urn:microsoft.com/office/officeart/2005/8/layout/process1"/>
    <dgm:cxn modelId="{CFC67BF9-7B49-4301-BD10-8CE0476D2AC8}" type="presParOf" srcId="{B057702A-0CBB-4C50-ACC4-7C2E848623E7}" destId="{37D8FB20-EAFA-47CA-A169-B9766F3E1E36}" srcOrd="5" destOrd="0" presId="urn:microsoft.com/office/officeart/2005/8/layout/process1"/>
    <dgm:cxn modelId="{399E5786-A9B3-4887-A43E-C38F18F70C6D}" type="presParOf" srcId="{37D8FB20-EAFA-47CA-A169-B9766F3E1E36}" destId="{2509FA75-0014-4BF4-98C1-5D1DB43FCDC2}" srcOrd="0" destOrd="0" presId="urn:microsoft.com/office/officeart/2005/8/layout/process1"/>
    <dgm:cxn modelId="{BA302DF8-13E9-4F11-B20B-AA81E5DE1367}" type="presParOf" srcId="{B057702A-0CBB-4C50-ACC4-7C2E848623E7}" destId="{EEE0AE1E-1F08-42AE-8717-E5F14D0FFFB3}" srcOrd="6" destOrd="0" presId="urn:microsoft.com/office/officeart/2005/8/layout/process1"/>
    <dgm:cxn modelId="{E243C208-844D-407A-95FC-348B4FA15B74}" type="presParOf" srcId="{B057702A-0CBB-4C50-ACC4-7C2E848623E7}" destId="{A81FD76F-98FB-43DF-81EC-218E979A961C}" srcOrd="7" destOrd="0" presId="urn:microsoft.com/office/officeart/2005/8/layout/process1"/>
    <dgm:cxn modelId="{62F11376-C9CF-455E-80FF-386B5098262A}" type="presParOf" srcId="{A81FD76F-98FB-43DF-81EC-218E979A961C}" destId="{1E6F87EC-9E85-4D32-85D8-116AF35F44C1}" srcOrd="0" destOrd="0" presId="urn:microsoft.com/office/officeart/2005/8/layout/process1"/>
    <dgm:cxn modelId="{FD7BAB79-5AAF-44A8-ACB9-0F9577486182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solidFill>
          <a:srgbClr val="8E0000"/>
        </a:solidFill>
        <a:ln>
          <a:solidFill>
            <a:srgbClr val="8E0000"/>
          </a:solidFill>
        </a:ln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0852DDD0-8057-4BAC-9B1F-B543CDE36B62}" type="presOf" srcId="{FF1D812A-46AC-4DAD-9D1D-5E7F7CF594A2}" destId="{B057702A-0CBB-4C50-ACC4-7C2E848623E7}" srcOrd="0" destOrd="0" presId="urn:microsoft.com/office/officeart/2005/8/layout/process1"/>
    <dgm:cxn modelId="{D47769E3-3636-4085-9439-6809CE2FD951}" type="presOf" srcId="{81E37371-C328-40FD-B9AD-FA75F4663C9B}" destId="{A81FD76F-98FB-43DF-81EC-218E979A961C}" srcOrd="0" destOrd="0" presId="urn:microsoft.com/office/officeart/2005/8/layout/process1"/>
    <dgm:cxn modelId="{1D7D17B2-39B1-4695-AB5F-FD60398EB5F5}" type="presOf" srcId="{06178BE7-8D27-41F5-A65A-4D98E9DB63FD}" destId="{FF98E716-3DA5-4B4A-B765-410C97872A7F}" srcOrd="0" destOrd="0" presId="urn:microsoft.com/office/officeart/2005/8/layout/process1"/>
    <dgm:cxn modelId="{1998DBAE-EB6A-4232-9FF3-A7E1B6DA2936}" type="presOf" srcId="{90EB916C-B489-422B-94D2-5B5CD0BA0924}" destId="{EEE0AE1E-1F08-42AE-8717-E5F14D0FFFB3}" srcOrd="0" destOrd="0" presId="urn:microsoft.com/office/officeart/2005/8/layout/process1"/>
    <dgm:cxn modelId="{AA24713C-C06A-43CA-805E-27827E972AB4}" type="presOf" srcId="{D9B25857-6AC9-4C3B-977F-EE83FADD0A54}" destId="{F7F58332-D2C1-477C-B8D2-BAF38984C98D}" srcOrd="0" destOrd="0" presId="urn:microsoft.com/office/officeart/2005/8/layout/process1"/>
    <dgm:cxn modelId="{FE51AA54-EDCE-4A17-9A6A-AFB0F99371FD}" type="presOf" srcId="{92D52AC9-EA34-475B-8E11-D7558B66CAFC}" destId="{4F8282E8-73A7-4E44-B934-4359F7D10754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95C7AFAF-1A65-4E2C-A259-21A578D22F33}" type="presOf" srcId="{06178BE7-8D27-41F5-A65A-4D98E9DB63FD}" destId="{22058855-13C9-4F9E-99CA-BF1D24F161FF}" srcOrd="1" destOrd="0" presId="urn:microsoft.com/office/officeart/2005/8/layout/process1"/>
    <dgm:cxn modelId="{FC6FC657-4A78-4B92-B0E0-D67857262155}" type="presOf" srcId="{C2A03412-7A86-46AA-8DFB-C2E3240B296F}" destId="{21B9CB86-07E8-4748-B26B-05CC586D5445}" srcOrd="0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73821352-AE21-4BB1-8737-49C9A951B4DF}" type="presOf" srcId="{EB6FC82E-1B19-488C-A632-D75954DA5089}" destId="{53D723DB-08EA-4C67-A083-1E84675A5EC9}" srcOrd="0" destOrd="0" presId="urn:microsoft.com/office/officeart/2005/8/layout/process1"/>
    <dgm:cxn modelId="{C3CD7740-C73D-40F2-9926-A130B0ADC6DD}" type="presOf" srcId="{7F63495B-E1DD-4AD2-94A2-E86E532CFC36}" destId="{4BACDF9A-8DCC-45C0-976F-1A8C11DB23B7}" srcOrd="0" destOrd="0" presId="urn:microsoft.com/office/officeart/2005/8/layout/process1"/>
    <dgm:cxn modelId="{1C27EDC8-2EA8-41A2-8CB6-21D75909F669}" type="presOf" srcId="{20646FCE-705B-44A0-BB1A-2EC7AA2A4E2E}" destId="{37D8FB20-EAFA-47CA-A169-B9766F3E1E36}" srcOrd="0" destOrd="0" presId="urn:microsoft.com/office/officeart/2005/8/layout/process1"/>
    <dgm:cxn modelId="{3C7ACBB0-82A2-4BD6-9C35-4D1782CEC899}" type="presOf" srcId="{92D52AC9-EA34-475B-8E11-D7558B66CAFC}" destId="{465292F9-674A-4E2D-9BEE-9970FE2B31E5}" srcOrd="1" destOrd="0" presId="urn:microsoft.com/office/officeart/2005/8/layout/process1"/>
    <dgm:cxn modelId="{D822387A-5D0C-49DE-861F-BC9CB03BFA26}" type="presOf" srcId="{81E37371-C328-40FD-B9AD-FA75F4663C9B}" destId="{1E6F87EC-9E85-4D32-85D8-116AF35F44C1}" srcOrd="1" destOrd="0" presId="urn:microsoft.com/office/officeart/2005/8/layout/process1"/>
    <dgm:cxn modelId="{91DD3CC0-2C20-4759-9F1A-F2E90DAA6163}" type="presOf" srcId="{20646FCE-705B-44A0-BB1A-2EC7AA2A4E2E}" destId="{2509FA75-0014-4BF4-98C1-5D1DB43FCDC2}" srcOrd="1" destOrd="0" presId="urn:microsoft.com/office/officeart/2005/8/layout/process1"/>
    <dgm:cxn modelId="{5F4F46E5-1526-4460-A87B-85D3C2E2D425}" type="presParOf" srcId="{B057702A-0CBB-4C50-ACC4-7C2E848623E7}" destId="{21B9CB86-07E8-4748-B26B-05CC586D5445}" srcOrd="0" destOrd="0" presId="urn:microsoft.com/office/officeart/2005/8/layout/process1"/>
    <dgm:cxn modelId="{A5EC77D0-C200-4993-A148-F2A5E66E6BC4}" type="presParOf" srcId="{B057702A-0CBB-4C50-ACC4-7C2E848623E7}" destId="{FF98E716-3DA5-4B4A-B765-410C97872A7F}" srcOrd="1" destOrd="0" presId="urn:microsoft.com/office/officeart/2005/8/layout/process1"/>
    <dgm:cxn modelId="{547A46A0-0F4D-45A4-8FBE-FC9864655529}" type="presParOf" srcId="{FF98E716-3DA5-4B4A-B765-410C97872A7F}" destId="{22058855-13C9-4F9E-99CA-BF1D24F161FF}" srcOrd="0" destOrd="0" presId="urn:microsoft.com/office/officeart/2005/8/layout/process1"/>
    <dgm:cxn modelId="{CD2E5000-D2DC-4F04-8BAF-721936ECC944}" type="presParOf" srcId="{B057702A-0CBB-4C50-ACC4-7C2E848623E7}" destId="{53D723DB-08EA-4C67-A083-1E84675A5EC9}" srcOrd="2" destOrd="0" presId="urn:microsoft.com/office/officeart/2005/8/layout/process1"/>
    <dgm:cxn modelId="{92E71771-3A04-428C-9809-93531CDB412B}" type="presParOf" srcId="{B057702A-0CBB-4C50-ACC4-7C2E848623E7}" destId="{4F8282E8-73A7-4E44-B934-4359F7D10754}" srcOrd="3" destOrd="0" presId="urn:microsoft.com/office/officeart/2005/8/layout/process1"/>
    <dgm:cxn modelId="{540BCE52-F6F9-4A73-9A62-756FBEC044FF}" type="presParOf" srcId="{4F8282E8-73A7-4E44-B934-4359F7D10754}" destId="{465292F9-674A-4E2D-9BEE-9970FE2B31E5}" srcOrd="0" destOrd="0" presId="urn:microsoft.com/office/officeart/2005/8/layout/process1"/>
    <dgm:cxn modelId="{87D852BE-9776-43EB-9ED1-2578B0E05C70}" type="presParOf" srcId="{B057702A-0CBB-4C50-ACC4-7C2E848623E7}" destId="{4BACDF9A-8DCC-45C0-976F-1A8C11DB23B7}" srcOrd="4" destOrd="0" presId="urn:microsoft.com/office/officeart/2005/8/layout/process1"/>
    <dgm:cxn modelId="{E64AFB4C-8328-488C-8F59-0C0DB28A4E0E}" type="presParOf" srcId="{B057702A-0CBB-4C50-ACC4-7C2E848623E7}" destId="{37D8FB20-EAFA-47CA-A169-B9766F3E1E36}" srcOrd="5" destOrd="0" presId="urn:microsoft.com/office/officeart/2005/8/layout/process1"/>
    <dgm:cxn modelId="{97F3B884-A88A-4EED-93FF-A9E3C9D3A2D5}" type="presParOf" srcId="{37D8FB20-EAFA-47CA-A169-B9766F3E1E36}" destId="{2509FA75-0014-4BF4-98C1-5D1DB43FCDC2}" srcOrd="0" destOrd="0" presId="urn:microsoft.com/office/officeart/2005/8/layout/process1"/>
    <dgm:cxn modelId="{FCE2C303-2853-4E7F-B9B1-584E771C502D}" type="presParOf" srcId="{B057702A-0CBB-4C50-ACC4-7C2E848623E7}" destId="{EEE0AE1E-1F08-42AE-8717-E5F14D0FFFB3}" srcOrd="6" destOrd="0" presId="urn:microsoft.com/office/officeart/2005/8/layout/process1"/>
    <dgm:cxn modelId="{299B1552-738F-45BA-ACB7-8DF0053AE35E}" type="presParOf" srcId="{B057702A-0CBB-4C50-ACC4-7C2E848623E7}" destId="{A81FD76F-98FB-43DF-81EC-218E979A961C}" srcOrd="7" destOrd="0" presId="urn:microsoft.com/office/officeart/2005/8/layout/process1"/>
    <dgm:cxn modelId="{2C240F3F-D2C8-4B52-B219-5146AD243EAA}" type="presParOf" srcId="{A81FD76F-98FB-43DF-81EC-218E979A961C}" destId="{1E6F87EC-9E85-4D32-85D8-116AF35F44C1}" srcOrd="0" destOrd="0" presId="urn:microsoft.com/office/officeart/2005/8/layout/process1"/>
    <dgm:cxn modelId="{0FFAF4FF-E896-456C-9639-90BDFBE43BE6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solidFill>
          <a:srgbClr val="8E0000"/>
        </a:solidFill>
        <a:ln>
          <a:solidFill>
            <a:srgbClr val="8E0000"/>
          </a:solidFill>
        </a:ln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1B81674A-0C56-4DAE-887B-F9734E7E310D}" type="presOf" srcId="{C2A03412-7A86-46AA-8DFB-C2E3240B296F}" destId="{21B9CB86-07E8-4748-B26B-05CC586D5445}" srcOrd="0" destOrd="0" presId="urn:microsoft.com/office/officeart/2005/8/layout/process1"/>
    <dgm:cxn modelId="{FBA8EF07-92A4-49CD-879D-A2A00EDB0A92}" type="presOf" srcId="{EB6FC82E-1B19-488C-A632-D75954DA5089}" destId="{53D723DB-08EA-4C67-A083-1E84675A5EC9}" srcOrd="0" destOrd="0" presId="urn:microsoft.com/office/officeart/2005/8/layout/process1"/>
    <dgm:cxn modelId="{C5220C12-5B7C-4364-91D6-0F1A6E88A8D6}" type="presOf" srcId="{7F63495B-E1DD-4AD2-94A2-E86E532CFC36}" destId="{4BACDF9A-8DCC-45C0-976F-1A8C11DB23B7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025803D6-8367-4DDE-BA83-86AA3D67E10F}" type="presOf" srcId="{FF1D812A-46AC-4DAD-9D1D-5E7F7CF594A2}" destId="{B057702A-0CBB-4C50-ACC4-7C2E848623E7}" srcOrd="0" destOrd="0" presId="urn:microsoft.com/office/officeart/2005/8/layout/process1"/>
    <dgm:cxn modelId="{7E691901-4E4B-48D7-9669-5E85E70639FE}" type="presOf" srcId="{92D52AC9-EA34-475B-8E11-D7558B66CAFC}" destId="{465292F9-674A-4E2D-9BEE-9970FE2B31E5}" srcOrd="1" destOrd="0" presId="urn:microsoft.com/office/officeart/2005/8/layout/process1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DC61C5CB-09AF-4D57-802F-E1DF370BC365}" type="presOf" srcId="{D9B25857-6AC9-4C3B-977F-EE83FADD0A54}" destId="{F7F58332-D2C1-477C-B8D2-BAF38984C98D}" srcOrd="0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0C1C857F-1DC2-4053-B92E-F943A5887D0D}" type="presOf" srcId="{81E37371-C328-40FD-B9AD-FA75F4663C9B}" destId="{1E6F87EC-9E85-4D32-85D8-116AF35F44C1}" srcOrd="1" destOrd="0" presId="urn:microsoft.com/office/officeart/2005/8/layout/process1"/>
    <dgm:cxn modelId="{7CC10397-3512-4E92-BA93-DB38FADB40C8}" type="presOf" srcId="{20646FCE-705B-44A0-BB1A-2EC7AA2A4E2E}" destId="{37D8FB20-EAFA-47CA-A169-B9766F3E1E36}" srcOrd="0" destOrd="0" presId="urn:microsoft.com/office/officeart/2005/8/layout/process1"/>
    <dgm:cxn modelId="{36A0B105-FE7D-4964-80E0-6FB7FCF4D04C}" type="presOf" srcId="{90EB916C-B489-422B-94D2-5B5CD0BA0924}" destId="{EEE0AE1E-1F08-42AE-8717-E5F14D0FFFB3}" srcOrd="0" destOrd="0" presId="urn:microsoft.com/office/officeart/2005/8/layout/process1"/>
    <dgm:cxn modelId="{CFAADE2F-FCD1-46F8-93CA-EF95EDA7583A}" type="presOf" srcId="{06178BE7-8D27-41F5-A65A-4D98E9DB63FD}" destId="{FF98E716-3DA5-4B4A-B765-410C97872A7F}" srcOrd="0" destOrd="0" presId="urn:microsoft.com/office/officeart/2005/8/layout/process1"/>
    <dgm:cxn modelId="{E8E14F2F-63A9-4829-B793-6639A657C201}" type="presOf" srcId="{92D52AC9-EA34-475B-8E11-D7558B66CAFC}" destId="{4F8282E8-73A7-4E44-B934-4359F7D10754}" srcOrd="0" destOrd="0" presId="urn:microsoft.com/office/officeart/2005/8/layout/process1"/>
    <dgm:cxn modelId="{82FE9D08-23E0-4763-9187-4736E9989E99}" type="presOf" srcId="{81E37371-C328-40FD-B9AD-FA75F4663C9B}" destId="{A81FD76F-98FB-43DF-81EC-218E979A961C}" srcOrd="0" destOrd="0" presId="urn:microsoft.com/office/officeart/2005/8/layout/process1"/>
    <dgm:cxn modelId="{39ADC328-02D7-4D6B-B898-5F701B3138FA}" type="presOf" srcId="{06178BE7-8D27-41F5-A65A-4D98E9DB63FD}" destId="{22058855-13C9-4F9E-99CA-BF1D24F161FF}" srcOrd="1" destOrd="0" presId="urn:microsoft.com/office/officeart/2005/8/layout/process1"/>
    <dgm:cxn modelId="{24B40E8E-6A03-46DA-AA4C-0913FCAE2497}" type="presOf" srcId="{20646FCE-705B-44A0-BB1A-2EC7AA2A4E2E}" destId="{2509FA75-0014-4BF4-98C1-5D1DB43FCDC2}" srcOrd="1" destOrd="0" presId="urn:microsoft.com/office/officeart/2005/8/layout/process1"/>
    <dgm:cxn modelId="{4F3427C1-0F98-490B-AA28-C7816BA23D0A}" type="presParOf" srcId="{B057702A-0CBB-4C50-ACC4-7C2E848623E7}" destId="{21B9CB86-07E8-4748-B26B-05CC586D5445}" srcOrd="0" destOrd="0" presId="urn:microsoft.com/office/officeart/2005/8/layout/process1"/>
    <dgm:cxn modelId="{174CAFA8-DF43-43F6-B00F-0D66C37E4F3A}" type="presParOf" srcId="{B057702A-0CBB-4C50-ACC4-7C2E848623E7}" destId="{FF98E716-3DA5-4B4A-B765-410C97872A7F}" srcOrd="1" destOrd="0" presId="urn:microsoft.com/office/officeart/2005/8/layout/process1"/>
    <dgm:cxn modelId="{34EF13CC-50E7-4330-9E19-C4F93CBB9330}" type="presParOf" srcId="{FF98E716-3DA5-4B4A-B765-410C97872A7F}" destId="{22058855-13C9-4F9E-99CA-BF1D24F161FF}" srcOrd="0" destOrd="0" presId="urn:microsoft.com/office/officeart/2005/8/layout/process1"/>
    <dgm:cxn modelId="{107C825A-934B-4757-BACD-E4DB0D15B48F}" type="presParOf" srcId="{B057702A-0CBB-4C50-ACC4-7C2E848623E7}" destId="{53D723DB-08EA-4C67-A083-1E84675A5EC9}" srcOrd="2" destOrd="0" presId="urn:microsoft.com/office/officeart/2005/8/layout/process1"/>
    <dgm:cxn modelId="{E2F2D95E-5A28-4499-AB21-257F53BFC2EE}" type="presParOf" srcId="{B057702A-0CBB-4C50-ACC4-7C2E848623E7}" destId="{4F8282E8-73A7-4E44-B934-4359F7D10754}" srcOrd="3" destOrd="0" presId="urn:microsoft.com/office/officeart/2005/8/layout/process1"/>
    <dgm:cxn modelId="{DDB8BFCB-588F-4EBE-8AF6-4C5633506C67}" type="presParOf" srcId="{4F8282E8-73A7-4E44-B934-4359F7D10754}" destId="{465292F9-674A-4E2D-9BEE-9970FE2B31E5}" srcOrd="0" destOrd="0" presId="urn:microsoft.com/office/officeart/2005/8/layout/process1"/>
    <dgm:cxn modelId="{3281534C-3329-4A07-A101-D77A05566DBC}" type="presParOf" srcId="{B057702A-0CBB-4C50-ACC4-7C2E848623E7}" destId="{4BACDF9A-8DCC-45C0-976F-1A8C11DB23B7}" srcOrd="4" destOrd="0" presId="urn:microsoft.com/office/officeart/2005/8/layout/process1"/>
    <dgm:cxn modelId="{E0CC35AB-572F-4736-B11C-25E0F380335F}" type="presParOf" srcId="{B057702A-0CBB-4C50-ACC4-7C2E848623E7}" destId="{37D8FB20-EAFA-47CA-A169-B9766F3E1E36}" srcOrd="5" destOrd="0" presId="urn:microsoft.com/office/officeart/2005/8/layout/process1"/>
    <dgm:cxn modelId="{BB4F2B85-2935-4CBB-822A-AACAFDC3D5CC}" type="presParOf" srcId="{37D8FB20-EAFA-47CA-A169-B9766F3E1E36}" destId="{2509FA75-0014-4BF4-98C1-5D1DB43FCDC2}" srcOrd="0" destOrd="0" presId="urn:microsoft.com/office/officeart/2005/8/layout/process1"/>
    <dgm:cxn modelId="{8A7545CB-DE77-4586-A2EA-E07CE02E85F7}" type="presParOf" srcId="{B057702A-0CBB-4C50-ACC4-7C2E848623E7}" destId="{EEE0AE1E-1F08-42AE-8717-E5F14D0FFFB3}" srcOrd="6" destOrd="0" presId="urn:microsoft.com/office/officeart/2005/8/layout/process1"/>
    <dgm:cxn modelId="{B80101DC-62EF-409E-931B-08D71745904B}" type="presParOf" srcId="{B057702A-0CBB-4C50-ACC4-7C2E848623E7}" destId="{A81FD76F-98FB-43DF-81EC-218E979A961C}" srcOrd="7" destOrd="0" presId="urn:microsoft.com/office/officeart/2005/8/layout/process1"/>
    <dgm:cxn modelId="{5D467616-398F-4D7B-AF9A-858290DBE9CE}" type="presParOf" srcId="{A81FD76F-98FB-43DF-81EC-218E979A961C}" destId="{1E6F87EC-9E85-4D32-85D8-116AF35F44C1}" srcOrd="0" destOrd="0" presId="urn:microsoft.com/office/officeart/2005/8/layout/process1"/>
    <dgm:cxn modelId="{DC294A83-F46B-4A6C-961B-774BCA379B74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solidFill>
          <a:srgbClr val="8E0000"/>
        </a:solidFill>
        <a:ln>
          <a:solidFill>
            <a:srgbClr val="8E0000"/>
          </a:solidFill>
        </a:ln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9DFCBDD-6CED-46F8-96E2-BCAE32B76EC9}" type="presOf" srcId="{7F63495B-E1DD-4AD2-94A2-E86E532CFC36}" destId="{4BACDF9A-8DCC-45C0-976F-1A8C11DB23B7}" srcOrd="0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3ACCEA75-24C1-46DF-A8FC-5D1B99B09342}" type="presOf" srcId="{FF1D812A-46AC-4DAD-9D1D-5E7F7CF594A2}" destId="{B057702A-0CBB-4C50-ACC4-7C2E848623E7}" srcOrd="0" destOrd="0" presId="urn:microsoft.com/office/officeart/2005/8/layout/process1"/>
    <dgm:cxn modelId="{8CA378E9-A55B-4DD3-AC29-587CB1A51FEE}" type="presOf" srcId="{92D52AC9-EA34-475B-8E11-D7558B66CAFC}" destId="{4F8282E8-73A7-4E44-B934-4359F7D10754}" srcOrd="0" destOrd="0" presId="urn:microsoft.com/office/officeart/2005/8/layout/process1"/>
    <dgm:cxn modelId="{4E5FC45D-F28A-4815-A115-F19FD9AF5221}" type="presOf" srcId="{D9B25857-6AC9-4C3B-977F-EE83FADD0A54}" destId="{F7F58332-D2C1-477C-B8D2-BAF38984C98D}" srcOrd="0" destOrd="0" presId="urn:microsoft.com/office/officeart/2005/8/layout/process1"/>
    <dgm:cxn modelId="{D5F0D42A-3645-43B4-98CD-E5581E538B30}" type="presOf" srcId="{06178BE7-8D27-41F5-A65A-4D98E9DB63FD}" destId="{22058855-13C9-4F9E-99CA-BF1D24F161FF}" srcOrd="1" destOrd="0" presId="urn:microsoft.com/office/officeart/2005/8/layout/process1"/>
    <dgm:cxn modelId="{8B7309B1-D2CB-4C79-90DC-7EF9DC08DF04}" type="presOf" srcId="{EB6FC82E-1B19-488C-A632-D75954DA5089}" destId="{53D723DB-08EA-4C67-A083-1E84675A5EC9}" srcOrd="0" destOrd="0" presId="urn:microsoft.com/office/officeart/2005/8/layout/process1"/>
    <dgm:cxn modelId="{55B4BAE9-DA71-48EC-8717-8B2E74368C37}" type="presOf" srcId="{C2A03412-7A86-46AA-8DFB-C2E3240B296F}" destId="{21B9CB86-07E8-4748-B26B-05CC586D5445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E514999D-22E3-4B59-8A5A-D9064D081741}" type="presOf" srcId="{81E37371-C328-40FD-B9AD-FA75F4663C9B}" destId="{A81FD76F-98FB-43DF-81EC-218E979A961C}" srcOrd="0" destOrd="0" presId="urn:microsoft.com/office/officeart/2005/8/layout/process1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0C168598-9FEA-46A6-89DC-9CA9B7CE1C8C}" type="presOf" srcId="{20646FCE-705B-44A0-BB1A-2EC7AA2A4E2E}" destId="{2509FA75-0014-4BF4-98C1-5D1DB43FCDC2}" srcOrd="1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E16C9032-24C1-4D3D-89F6-406D4D467BEE}" type="presOf" srcId="{90EB916C-B489-422B-94D2-5B5CD0BA0924}" destId="{EEE0AE1E-1F08-42AE-8717-E5F14D0FFFB3}" srcOrd="0" destOrd="0" presId="urn:microsoft.com/office/officeart/2005/8/layout/process1"/>
    <dgm:cxn modelId="{D89FBF79-3052-47B8-8F9C-AE36D1F8B910}" type="presOf" srcId="{81E37371-C328-40FD-B9AD-FA75F4663C9B}" destId="{1E6F87EC-9E85-4D32-85D8-116AF35F44C1}" srcOrd="1" destOrd="0" presId="urn:microsoft.com/office/officeart/2005/8/layout/process1"/>
    <dgm:cxn modelId="{427AC536-EE90-447B-866A-A0210DFA064A}" type="presOf" srcId="{20646FCE-705B-44A0-BB1A-2EC7AA2A4E2E}" destId="{37D8FB20-EAFA-47CA-A169-B9766F3E1E36}" srcOrd="0" destOrd="0" presId="urn:microsoft.com/office/officeart/2005/8/layout/process1"/>
    <dgm:cxn modelId="{F3AFB0AA-E4AE-4675-9740-0DADB5627799}" type="presOf" srcId="{06178BE7-8D27-41F5-A65A-4D98E9DB63FD}" destId="{FF98E716-3DA5-4B4A-B765-410C97872A7F}" srcOrd="0" destOrd="0" presId="urn:microsoft.com/office/officeart/2005/8/layout/process1"/>
    <dgm:cxn modelId="{D121B239-13FA-44CF-A270-7B56E2C1E66A}" type="presOf" srcId="{92D52AC9-EA34-475B-8E11-D7558B66CAFC}" destId="{465292F9-674A-4E2D-9BEE-9970FE2B31E5}" srcOrd="1" destOrd="0" presId="urn:microsoft.com/office/officeart/2005/8/layout/process1"/>
    <dgm:cxn modelId="{BF2E23C8-2BEE-454A-ADA7-A7D957413AE7}" type="presParOf" srcId="{B057702A-0CBB-4C50-ACC4-7C2E848623E7}" destId="{21B9CB86-07E8-4748-B26B-05CC586D5445}" srcOrd="0" destOrd="0" presId="urn:microsoft.com/office/officeart/2005/8/layout/process1"/>
    <dgm:cxn modelId="{3157284F-FB3D-4730-9B62-D51AC722802B}" type="presParOf" srcId="{B057702A-0CBB-4C50-ACC4-7C2E848623E7}" destId="{FF98E716-3DA5-4B4A-B765-410C97872A7F}" srcOrd="1" destOrd="0" presId="urn:microsoft.com/office/officeart/2005/8/layout/process1"/>
    <dgm:cxn modelId="{B1E99236-45D1-4CE1-97C2-7C70754383E7}" type="presParOf" srcId="{FF98E716-3DA5-4B4A-B765-410C97872A7F}" destId="{22058855-13C9-4F9E-99CA-BF1D24F161FF}" srcOrd="0" destOrd="0" presId="urn:microsoft.com/office/officeart/2005/8/layout/process1"/>
    <dgm:cxn modelId="{00A99455-BDBA-4386-A591-1E01B53F9A0A}" type="presParOf" srcId="{B057702A-0CBB-4C50-ACC4-7C2E848623E7}" destId="{53D723DB-08EA-4C67-A083-1E84675A5EC9}" srcOrd="2" destOrd="0" presId="urn:microsoft.com/office/officeart/2005/8/layout/process1"/>
    <dgm:cxn modelId="{FEB9B46A-99D4-436B-9547-CE362D6C5E35}" type="presParOf" srcId="{B057702A-0CBB-4C50-ACC4-7C2E848623E7}" destId="{4F8282E8-73A7-4E44-B934-4359F7D10754}" srcOrd="3" destOrd="0" presId="urn:microsoft.com/office/officeart/2005/8/layout/process1"/>
    <dgm:cxn modelId="{D2AC38BE-1B62-4662-B413-C1C02C7304FA}" type="presParOf" srcId="{4F8282E8-73A7-4E44-B934-4359F7D10754}" destId="{465292F9-674A-4E2D-9BEE-9970FE2B31E5}" srcOrd="0" destOrd="0" presId="urn:microsoft.com/office/officeart/2005/8/layout/process1"/>
    <dgm:cxn modelId="{FBA238EB-EFB4-437D-A8E5-0023BEDF5DFF}" type="presParOf" srcId="{B057702A-0CBB-4C50-ACC4-7C2E848623E7}" destId="{4BACDF9A-8DCC-45C0-976F-1A8C11DB23B7}" srcOrd="4" destOrd="0" presId="urn:microsoft.com/office/officeart/2005/8/layout/process1"/>
    <dgm:cxn modelId="{C9EB5E37-D95A-4B2B-9B1C-1F517138C7BE}" type="presParOf" srcId="{B057702A-0CBB-4C50-ACC4-7C2E848623E7}" destId="{37D8FB20-EAFA-47CA-A169-B9766F3E1E36}" srcOrd="5" destOrd="0" presId="urn:microsoft.com/office/officeart/2005/8/layout/process1"/>
    <dgm:cxn modelId="{3C46A428-475B-45CF-9304-11FEC7403BEC}" type="presParOf" srcId="{37D8FB20-EAFA-47CA-A169-B9766F3E1E36}" destId="{2509FA75-0014-4BF4-98C1-5D1DB43FCDC2}" srcOrd="0" destOrd="0" presId="urn:microsoft.com/office/officeart/2005/8/layout/process1"/>
    <dgm:cxn modelId="{AC730427-F610-4E7E-BB81-80F845B4704E}" type="presParOf" srcId="{B057702A-0CBB-4C50-ACC4-7C2E848623E7}" destId="{EEE0AE1E-1F08-42AE-8717-E5F14D0FFFB3}" srcOrd="6" destOrd="0" presId="urn:microsoft.com/office/officeart/2005/8/layout/process1"/>
    <dgm:cxn modelId="{819B97B7-A470-486F-9974-1F1E1397F88B}" type="presParOf" srcId="{B057702A-0CBB-4C50-ACC4-7C2E848623E7}" destId="{A81FD76F-98FB-43DF-81EC-218E979A961C}" srcOrd="7" destOrd="0" presId="urn:microsoft.com/office/officeart/2005/8/layout/process1"/>
    <dgm:cxn modelId="{314768FD-9B24-4686-9FB2-40B0389AFD8A}" type="presParOf" srcId="{A81FD76F-98FB-43DF-81EC-218E979A961C}" destId="{1E6F87EC-9E85-4D32-85D8-116AF35F44C1}" srcOrd="0" destOrd="0" presId="urn:microsoft.com/office/officeart/2005/8/layout/process1"/>
    <dgm:cxn modelId="{B60F1580-59DE-48D3-B2CB-999BBD5574BF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Popis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solidFill>
          <a:srgbClr val="8E0000"/>
        </a:solidFill>
      </dgm:spPr>
      <dgm:t>
        <a:bodyPr/>
        <a:lstStyle/>
        <a:p>
          <a:r>
            <a:rPr lang="cs-CZ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5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4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4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4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4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4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4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3" presStyleCnt="4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3" presStyleCnt="4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463335B3-4383-4966-9EFB-F7D41B2CB22C}" type="presOf" srcId="{EB6FC82E-1B19-488C-A632-D75954DA5089}" destId="{53D723DB-08EA-4C67-A083-1E84675A5EC9}" srcOrd="0" destOrd="0" presId="urn:microsoft.com/office/officeart/2005/8/layout/process1"/>
    <dgm:cxn modelId="{81A88F7D-FCDF-4D4F-9797-20310C71892E}" type="presOf" srcId="{20646FCE-705B-44A0-BB1A-2EC7AA2A4E2E}" destId="{37D8FB20-EAFA-47CA-A169-B9766F3E1E36}" srcOrd="0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96BE3C3E-85B8-40DA-84AD-46077982A88C}" type="presOf" srcId="{20646FCE-705B-44A0-BB1A-2EC7AA2A4E2E}" destId="{2509FA75-0014-4BF4-98C1-5D1DB43FCDC2}" srcOrd="1" destOrd="0" presId="urn:microsoft.com/office/officeart/2005/8/layout/process1"/>
    <dgm:cxn modelId="{74C7EBFF-3E34-4041-8DB9-1EB484029F00}" type="presOf" srcId="{D9B25857-6AC9-4C3B-977F-EE83FADD0A54}" destId="{F7F58332-D2C1-477C-B8D2-BAF38984C98D}" srcOrd="0" destOrd="0" presId="urn:microsoft.com/office/officeart/2005/8/layout/process1"/>
    <dgm:cxn modelId="{E488DEB3-2098-4D6C-A415-F33866DA371F}" type="presOf" srcId="{FF1D812A-46AC-4DAD-9D1D-5E7F7CF594A2}" destId="{B057702A-0CBB-4C50-ACC4-7C2E848623E7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5B8C7760-33FE-4718-8741-4534EFF298FC}" type="presOf" srcId="{06178BE7-8D27-41F5-A65A-4D98E9DB63FD}" destId="{22058855-13C9-4F9E-99CA-BF1D24F161FF}" srcOrd="1" destOrd="0" presId="urn:microsoft.com/office/officeart/2005/8/layout/process1"/>
    <dgm:cxn modelId="{E714C8C0-01F5-4C40-B631-636BF16641A0}" srcId="{FF1D812A-46AC-4DAD-9D1D-5E7F7CF594A2}" destId="{D9B25857-6AC9-4C3B-977F-EE83FADD0A54}" srcOrd="4" destOrd="0" parTransId="{CA8E66CA-2880-41C4-940A-10D1619056DD}" sibTransId="{975AD727-F2A6-4B21-B195-5E65DD27C247}"/>
    <dgm:cxn modelId="{6D5976A5-D1DE-408C-BDE3-3B48B6E63D75}" type="presOf" srcId="{81E37371-C328-40FD-B9AD-FA75F4663C9B}" destId="{1E6F87EC-9E85-4D32-85D8-116AF35F44C1}" srcOrd="1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69B64A18-3824-4F35-A2E0-F4E5F082F55A}" type="presOf" srcId="{7F63495B-E1DD-4AD2-94A2-E86E532CFC36}" destId="{4BACDF9A-8DCC-45C0-976F-1A8C11DB23B7}" srcOrd="0" destOrd="0" presId="urn:microsoft.com/office/officeart/2005/8/layout/process1"/>
    <dgm:cxn modelId="{65BA6789-B1B7-42C3-8E3B-8B8C2770DEC9}" type="presOf" srcId="{92D52AC9-EA34-475B-8E11-D7558B66CAFC}" destId="{465292F9-674A-4E2D-9BEE-9970FE2B31E5}" srcOrd="1" destOrd="0" presId="urn:microsoft.com/office/officeart/2005/8/layout/process1"/>
    <dgm:cxn modelId="{F7D5FD00-C10F-48B1-91E5-E0E6141340AB}" type="presOf" srcId="{C2A03412-7A86-46AA-8DFB-C2E3240B296F}" destId="{21B9CB86-07E8-4748-B26B-05CC586D5445}" srcOrd="0" destOrd="0" presId="urn:microsoft.com/office/officeart/2005/8/layout/process1"/>
    <dgm:cxn modelId="{4A4702F9-05C8-4963-9487-8B13ED608E19}" type="presOf" srcId="{92D52AC9-EA34-475B-8E11-D7558B66CAFC}" destId="{4F8282E8-73A7-4E44-B934-4359F7D10754}" srcOrd="0" destOrd="0" presId="urn:microsoft.com/office/officeart/2005/8/layout/process1"/>
    <dgm:cxn modelId="{5EBB97F7-C400-40E6-BBAB-E373C14EFD72}" type="presOf" srcId="{81E37371-C328-40FD-B9AD-FA75F4663C9B}" destId="{A81FD76F-98FB-43DF-81EC-218E979A961C}" srcOrd="0" destOrd="0" presId="urn:microsoft.com/office/officeart/2005/8/layout/process1"/>
    <dgm:cxn modelId="{B4AA7BCE-ED30-41FC-88D5-D7BE4BDC17E5}" type="presOf" srcId="{90EB916C-B489-422B-94D2-5B5CD0BA0924}" destId="{EEE0AE1E-1F08-42AE-8717-E5F14D0FFFB3}" srcOrd="0" destOrd="0" presId="urn:microsoft.com/office/officeart/2005/8/layout/process1"/>
    <dgm:cxn modelId="{862C017E-0081-4C3A-BF7C-11C2C84FCB68}" type="presOf" srcId="{06178BE7-8D27-41F5-A65A-4D98E9DB63FD}" destId="{FF98E716-3DA5-4B4A-B765-410C97872A7F}" srcOrd="0" destOrd="0" presId="urn:microsoft.com/office/officeart/2005/8/layout/process1"/>
    <dgm:cxn modelId="{88C45EF7-C012-4DFC-9F16-5D9F69996C69}" type="presParOf" srcId="{B057702A-0CBB-4C50-ACC4-7C2E848623E7}" destId="{21B9CB86-07E8-4748-B26B-05CC586D5445}" srcOrd="0" destOrd="0" presId="urn:microsoft.com/office/officeart/2005/8/layout/process1"/>
    <dgm:cxn modelId="{BB5DCC48-B0CC-4A84-920A-FB2AB7700A93}" type="presParOf" srcId="{B057702A-0CBB-4C50-ACC4-7C2E848623E7}" destId="{FF98E716-3DA5-4B4A-B765-410C97872A7F}" srcOrd="1" destOrd="0" presId="urn:microsoft.com/office/officeart/2005/8/layout/process1"/>
    <dgm:cxn modelId="{3FCDE29C-CAD1-4A22-912C-CC45C68CB923}" type="presParOf" srcId="{FF98E716-3DA5-4B4A-B765-410C97872A7F}" destId="{22058855-13C9-4F9E-99CA-BF1D24F161FF}" srcOrd="0" destOrd="0" presId="urn:microsoft.com/office/officeart/2005/8/layout/process1"/>
    <dgm:cxn modelId="{35AE284E-CB46-49FA-A0FD-D001125A4820}" type="presParOf" srcId="{B057702A-0CBB-4C50-ACC4-7C2E848623E7}" destId="{53D723DB-08EA-4C67-A083-1E84675A5EC9}" srcOrd="2" destOrd="0" presId="urn:microsoft.com/office/officeart/2005/8/layout/process1"/>
    <dgm:cxn modelId="{AE127DCB-0F17-44E4-95B6-B24A49AE27F8}" type="presParOf" srcId="{B057702A-0CBB-4C50-ACC4-7C2E848623E7}" destId="{4F8282E8-73A7-4E44-B934-4359F7D10754}" srcOrd="3" destOrd="0" presId="urn:microsoft.com/office/officeart/2005/8/layout/process1"/>
    <dgm:cxn modelId="{A7AADA5B-A569-4A4A-9981-316C9D31975F}" type="presParOf" srcId="{4F8282E8-73A7-4E44-B934-4359F7D10754}" destId="{465292F9-674A-4E2D-9BEE-9970FE2B31E5}" srcOrd="0" destOrd="0" presId="urn:microsoft.com/office/officeart/2005/8/layout/process1"/>
    <dgm:cxn modelId="{BCD03800-87D6-4B06-AFAF-E47AE37C58C9}" type="presParOf" srcId="{B057702A-0CBB-4C50-ACC4-7C2E848623E7}" destId="{4BACDF9A-8DCC-45C0-976F-1A8C11DB23B7}" srcOrd="4" destOrd="0" presId="urn:microsoft.com/office/officeart/2005/8/layout/process1"/>
    <dgm:cxn modelId="{8ADA099D-B9C3-45A7-A993-20DF3A1C5878}" type="presParOf" srcId="{B057702A-0CBB-4C50-ACC4-7C2E848623E7}" destId="{37D8FB20-EAFA-47CA-A169-B9766F3E1E36}" srcOrd="5" destOrd="0" presId="urn:microsoft.com/office/officeart/2005/8/layout/process1"/>
    <dgm:cxn modelId="{715D1A9F-08AE-433E-964E-49C93A2C0023}" type="presParOf" srcId="{37D8FB20-EAFA-47CA-A169-B9766F3E1E36}" destId="{2509FA75-0014-4BF4-98C1-5D1DB43FCDC2}" srcOrd="0" destOrd="0" presId="urn:microsoft.com/office/officeart/2005/8/layout/process1"/>
    <dgm:cxn modelId="{7422EB98-20D6-4352-9165-13E6A40FF490}" type="presParOf" srcId="{B057702A-0CBB-4C50-ACC4-7C2E848623E7}" destId="{EEE0AE1E-1F08-42AE-8717-E5F14D0FFFB3}" srcOrd="6" destOrd="0" presId="urn:microsoft.com/office/officeart/2005/8/layout/process1"/>
    <dgm:cxn modelId="{3C55DEDA-A8FB-418D-A160-D46A669B01F8}" type="presParOf" srcId="{B057702A-0CBB-4C50-ACC4-7C2E848623E7}" destId="{A81FD76F-98FB-43DF-81EC-218E979A961C}" srcOrd="7" destOrd="0" presId="urn:microsoft.com/office/officeart/2005/8/layout/process1"/>
    <dgm:cxn modelId="{BA53A2B6-DE14-4412-BC75-93B34CEAB742}" type="presParOf" srcId="{A81FD76F-98FB-43DF-81EC-218E979A961C}" destId="{1E6F87EC-9E85-4D32-85D8-116AF35F44C1}" srcOrd="0" destOrd="0" presId="urn:microsoft.com/office/officeart/2005/8/layout/process1"/>
    <dgm:cxn modelId="{84982C35-46E1-4980-894B-7FDA44A42C66}" type="presParOf" srcId="{B057702A-0CBB-4C50-ACC4-7C2E848623E7}" destId="{F7F58332-D2C1-477C-B8D2-BAF38984C98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1B9CB86-07E8-4748-B26B-05CC586D5445}">
      <dsp:nvSpPr>
        <dsp:cNvPr id="0" name=""/>
        <dsp:cNvSpPr/>
      </dsp:nvSpPr>
      <dsp:spPr>
        <a:xfrm>
          <a:off x="0" y="17149"/>
          <a:ext cx="1304934" cy="849488"/>
        </a:xfrm>
        <a:prstGeom prst="roundRect">
          <a:avLst>
            <a:gd name="adj" fmla="val 10000"/>
          </a:avLst>
        </a:prstGeom>
        <a:solidFill>
          <a:srgbClr val="8E0000"/>
        </a:solidFill>
        <a:ln w="12700" cap="flat" cmpd="sng" algn="ctr">
          <a:solidFill>
            <a:srgbClr val="8E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b="1" kern="1200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Popis map</a:t>
          </a:r>
        </a:p>
      </dsp:txBody>
      <dsp:txXfrm>
        <a:off x="0" y="17149"/>
        <a:ext cx="1304934" cy="849488"/>
      </dsp:txXfrm>
    </dsp:sp>
    <dsp:sp modelId="{FF98E716-3DA5-4B4A-B765-410C97872A7F}">
      <dsp:nvSpPr>
        <dsp:cNvPr id="0" name=""/>
        <dsp:cNvSpPr/>
      </dsp:nvSpPr>
      <dsp:spPr>
        <a:xfrm rot="108238">
          <a:off x="1438277" y="307297"/>
          <a:ext cx="282976" cy="327604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100" kern="1200"/>
        </a:p>
      </dsp:txBody>
      <dsp:txXfrm rot="108238">
        <a:off x="1438277" y="307297"/>
        <a:ext cx="282976" cy="327604"/>
      </dsp:txXfrm>
    </dsp:sp>
    <dsp:sp modelId="{53D723DB-08EA-4C67-A083-1E84675A5EC9}">
      <dsp:nvSpPr>
        <dsp:cNvPr id="0" name=""/>
        <dsp:cNvSpPr/>
      </dsp:nvSpPr>
      <dsp:spPr>
        <a:xfrm>
          <a:off x="1838588" y="66605"/>
          <a:ext cx="1320984" cy="866896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b="1" kern="120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sp:txBody>
      <dsp:txXfrm>
        <a:off x="1838588" y="66605"/>
        <a:ext cx="1320984" cy="866896"/>
      </dsp:txXfrm>
    </dsp:sp>
    <dsp:sp modelId="{4F8282E8-73A7-4E44-B934-4359F7D10754}">
      <dsp:nvSpPr>
        <dsp:cNvPr id="0" name=""/>
        <dsp:cNvSpPr/>
      </dsp:nvSpPr>
      <dsp:spPr>
        <a:xfrm>
          <a:off x="3291671" y="336251"/>
          <a:ext cx="280048" cy="327604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solidFill>
            <a:srgbClr val="9E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100" kern="1200" dirty="0"/>
        </a:p>
      </dsp:txBody>
      <dsp:txXfrm>
        <a:off x="3291671" y="336251"/>
        <a:ext cx="280048" cy="327604"/>
      </dsp:txXfrm>
    </dsp:sp>
    <dsp:sp modelId="{4BACDF9A-8DCC-45C0-976F-1A8C11DB23B7}">
      <dsp:nvSpPr>
        <dsp:cNvPr id="0" name=""/>
        <dsp:cNvSpPr/>
      </dsp:nvSpPr>
      <dsp:spPr>
        <a:xfrm>
          <a:off x="3687966" y="66605"/>
          <a:ext cx="1320984" cy="866896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b="1" kern="120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sp:txBody>
      <dsp:txXfrm>
        <a:off x="3687966" y="66605"/>
        <a:ext cx="1320984" cy="866896"/>
      </dsp:txXfrm>
    </dsp:sp>
    <dsp:sp modelId="{37D8FB20-EAFA-47CA-A169-B9766F3E1E36}">
      <dsp:nvSpPr>
        <dsp:cNvPr id="0" name=""/>
        <dsp:cNvSpPr/>
      </dsp:nvSpPr>
      <dsp:spPr>
        <a:xfrm>
          <a:off x="5141049" y="336251"/>
          <a:ext cx="280048" cy="327604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100" kern="1200"/>
        </a:p>
      </dsp:txBody>
      <dsp:txXfrm>
        <a:off x="5141049" y="336251"/>
        <a:ext cx="280048" cy="327604"/>
      </dsp:txXfrm>
    </dsp:sp>
    <dsp:sp modelId="{EEE0AE1E-1F08-42AE-8717-E5F14D0FFFB3}">
      <dsp:nvSpPr>
        <dsp:cNvPr id="0" name=""/>
        <dsp:cNvSpPr/>
      </dsp:nvSpPr>
      <dsp:spPr>
        <a:xfrm>
          <a:off x="5537345" y="66605"/>
          <a:ext cx="1320984" cy="866896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b="1" kern="120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sp:txBody>
      <dsp:txXfrm>
        <a:off x="5537345" y="66605"/>
        <a:ext cx="1320984" cy="866896"/>
      </dsp:txXfrm>
    </dsp:sp>
    <dsp:sp modelId="{A81FD76F-98FB-43DF-81EC-218E979A961C}">
      <dsp:nvSpPr>
        <dsp:cNvPr id="0" name=""/>
        <dsp:cNvSpPr/>
      </dsp:nvSpPr>
      <dsp:spPr>
        <a:xfrm>
          <a:off x="6990428" y="336251"/>
          <a:ext cx="280048" cy="327604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100" kern="1200"/>
        </a:p>
      </dsp:txBody>
      <dsp:txXfrm>
        <a:off x="6990428" y="336251"/>
        <a:ext cx="280048" cy="327604"/>
      </dsp:txXfrm>
    </dsp:sp>
    <dsp:sp modelId="{F7F58332-D2C1-477C-B8D2-BAF38984C98D}">
      <dsp:nvSpPr>
        <dsp:cNvPr id="0" name=""/>
        <dsp:cNvSpPr/>
      </dsp:nvSpPr>
      <dsp:spPr>
        <a:xfrm>
          <a:off x="7386723" y="66605"/>
          <a:ext cx="1320984" cy="866896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b="1" kern="120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sp:txBody>
      <dsp:txXfrm>
        <a:off x="7386723" y="66605"/>
        <a:ext cx="1320984" cy="866896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1B9CB86-07E8-4748-B26B-05CC586D5445}">
      <dsp:nvSpPr>
        <dsp:cNvPr id="0" name=""/>
        <dsp:cNvSpPr/>
      </dsp:nvSpPr>
      <dsp:spPr>
        <a:xfrm>
          <a:off x="0" y="17149"/>
          <a:ext cx="1304934" cy="849488"/>
        </a:xfrm>
        <a:prstGeom prst="roundRect">
          <a:avLst>
            <a:gd name="adj" fmla="val 10000"/>
          </a:avLst>
        </a:prstGeom>
        <a:solidFill>
          <a:srgbClr val="8E0000"/>
        </a:solidFill>
        <a:ln w="12700" cap="flat" cmpd="sng" algn="ctr">
          <a:solidFill>
            <a:srgbClr val="8E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b="1" kern="1200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Popis map</a:t>
          </a:r>
        </a:p>
      </dsp:txBody>
      <dsp:txXfrm>
        <a:off x="0" y="17149"/>
        <a:ext cx="1304934" cy="849488"/>
      </dsp:txXfrm>
    </dsp:sp>
    <dsp:sp modelId="{FF98E716-3DA5-4B4A-B765-410C97872A7F}">
      <dsp:nvSpPr>
        <dsp:cNvPr id="0" name=""/>
        <dsp:cNvSpPr/>
      </dsp:nvSpPr>
      <dsp:spPr>
        <a:xfrm rot="108238">
          <a:off x="1438277" y="307297"/>
          <a:ext cx="282976" cy="327604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100" kern="1200"/>
        </a:p>
      </dsp:txBody>
      <dsp:txXfrm rot="108238">
        <a:off x="1438277" y="307297"/>
        <a:ext cx="282976" cy="327604"/>
      </dsp:txXfrm>
    </dsp:sp>
    <dsp:sp modelId="{53D723DB-08EA-4C67-A083-1E84675A5EC9}">
      <dsp:nvSpPr>
        <dsp:cNvPr id="0" name=""/>
        <dsp:cNvSpPr/>
      </dsp:nvSpPr>
      <dsp:spPr>
        <a:xfrm>
          <a:off x="1838588" y="66605"/>
          <a:ext cx="1320984" cy="866896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b="1" kern="120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sp:txBody>
      <dsp:txXfrm>
        <a:off x="1838588" y="66605"/>
        <a:ext cx="1320984" cy="866896"/>
      </dsp:txXfrm>
    </dsp:sp>
    <dsp:sp modelId="{4F8282E8-73A7-4E44-B934-4359F7D10754}">
      <dsp:nvSpPr>
        <dsp:cNvPr id="0" name=""/>
        <dsp:cNvSpPr/>
      </dsp:nvSpPr>
      <dsp:spPr>
        <a:xfrm>
          <a:off x="3291671" y="336251"/>
          <a:ext cx="280048" cy="327604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solidFill>
            <a:srgbClr val="9E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100" kern="1200" dirty="0"/>
        </a:p>
      </dsp:txBody>
      <dsp:txXfrm>
        <a:off x="3291671" y="336251"/>
        <a:ext cx="280048" cy="327604"/>
      </dsp:txXfrm>
    </dsp:sp>
    <dsp:sp modelId="{4BACDF9A-8DCC-45C0-976F-1A8C11DB23B7}">
      <dsp:nvSpPr>
        <dsp:cNvPr id="0" name=""/>
        <dsp:cNvSpPr/>
      </dsp:nvSpPr>
      <dsp:spPr>
        <a:xfrm>
          <a:off x="3687966" y="66605"/>
          <a:ext cx="1320984" cy="866896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b="1" kern="120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sp:txBody>
      <dsp:txXfrm>
        <a:off x="3687966" y="66605"/>
        <a:ext cx="1320984" cy="866896"/>
      </dsp:txXfrm>
    </dsp:sp>
    <dsp:sp modelId="{37D8FB20-EAFA-47CA-A169-B9766F3E1E36}">
      <dsp:nvSpPr>
        <dsp:cNvPr id="0" name=""/>
        <dsp:cNvSpPr/>
      </dsp:nvSpPr>
      <dsp:spPr>
        <a:xfrm>
          <a:off x="5141049" y="336251"/>
          <a:ext cx="280048" cy="327604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100" kern="1200"/>
        </a:p>
      </dsp:txBody>
      <dsp:txXfrm>
        <a:off x="5141049" y="336251"/>
        <a:ext cx="280048" cy="327604"/>
      </dsp:txXfrm>
    </dsp:sp>
    <dsp:sp modelId="{EEE0AE1E-1F08-42AE-8717-E5F14D0FFFB3}">
      <dsp:nvSpPr>
        <dsp:cNvPr id="0" name=""/>
        <dsp:cNvSpPr/>
      </dsp:nvSpPr>
      <dsp:spPr>
        <a:xfrm>
          <a:off x="5537345" y="66605"/>
          <a:ext cx="1320984" cy="866896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b="1" kern="120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sp:txBody>
      <dsp:txXfrm>
        <a:off x="5537345" y="66605"/>
        <a:ext cx="1320984" cy="866896"/>
      </dsp:txXfrm>
    </dsp:sp>
    <dsp:sp modelId="{A81FD76F-98FB-43DF-81EC-218E979A961C}">
      <dsp:nvSpPr>
        <dsp:cNvPr id="0" name=""/>
        <dsp:cNvSpPr/>
      </dsp:nvSpPr>
      <dsp:spPr>
        <a:xfrm>
          <a:off x="6990428" y="336251"/>
          <a:ext cx="280048" cy="327604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100" kern="1200"/>
        </a:p>
      </dsp:txBody>
      <dsp:txXfrm>
        <a:off x="6990428" y="336251"/>
        <a:ext cx="280048" cy="327604"/>
      </dsp:txXfrm>
    </dsp:sp>
    <dsp:sp modelId="{F7F58332-D2C1-477C-B8D2-BAF38984C98D}">
      <dsp:nvSpPr>
        <dsp:cNvPr id="0" name=""/>
        <dsp:cNvSpPr/>
      </dsp:nvSpPr>
      <dsp:spPr>
        <a:xfrm>
          <a:off x="7386723" y="66605"/>
          <a:ext cx="1320984" cy="866896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b="1" kern="120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sp:txBody>
      <dsp:txXfrm>
        <a:off x="7386723" y="66605"/>
        <a:ext cx="1320984" cy="866896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1B9CB86-07E8-4748-B26B-05CC586D5445}">
      <dsp:nvSpPr>
        <dsp:cNvPr id="0" name=""/>
        <dsp:cNvSpPr/>
      </dsp:nvSpPr>
      <dsp:spPr>
        <a:xfrm>
          <a:off x="0" y="17149"/>
          <a:ext cx="1304934" cy="849488"/>
        </a:xfrm>
        <a:prstGeom prst="roundRect">
          <a:avLst>
            <a:gd name="adj" fmla="val 10000"/>
          </a:avLst>
        </a:prstGeom>
        <a:solidFill>
          <a:srgbClr val="8E0000"/>
        </a:solidFill>
        <a:ln w="12700" cap="flat" cmpd="sng" algn="ctr">
          <a:solidFill>
            <a:srgbClr val="8E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b="1" kern="1200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Popis map</a:t>
          </a:r>
        </a:p>
      </dsp:txBody>
      <dsp:txXfrm>
        <a:off x="0" y="17149"/>
        <a:ext cx="1304934" cy="849488"/>
      </dsp:txXfrm>
    </dsp:sp>
    <dsp:sp modelId="{FF98E716-3DA5-4B4A-B765-410C97872A7F}">
      <dsp:nvSpPr>
        <dsp:cNvPr id="0" name=""/>
        <dsp:cNvSpPr/>
      </dsp:nvSpPr>
      <dsp:spPr>
        <a:xfrm rot="108238">
          <a:off x="1438277" y="307297"/>
          <a:ext cx="282976" cy="327604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100" kern="1200"/>
        </a:p>
      </dsp:txBody>
      <dsp:txXfrm rot="108238">
        <a:off x="1438277" y="307297"/>
        <a:ext cx="282976" cy="327604"/>
      </dsp:txXfrm>
    </dsp:sp>
    <dsp:sp modelId="{53D723DB-08EA-4C67-A083-1E84675A5EC9}">
      <dsp:nvSpPr>
        <dsp:cNvPr id="0" name=""/>
        <dsp:cNvSpPr/>
      </dsp:nvSpPr>
      <dsp:spPr>
        <a:xfrm>
          <a:off x="1838588" y="66605"/>
          <a:ext cx="1320984" cy="866896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b="1" kern="120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sp:txBody>
      <dsp:txXfrm>
        <a:off x="1838588" y="66605"/>
        <a:ext cx="1320984" cy="866896"/>
      </dsp:txXfrm>
    </dsp:sp>
    <dsp:sp modelId="{4F8282E8-73A7-4E44-B934-4359F7D10754}">
      <dsp:nvSpPr>
        <dsp:cNvPr id="0" name=""/>
        <dsp:cNvSpPr/>
      </dsp:nvSpPr>
      <dsp:spPr>
        <a:xfrm>
          <a:off x="3291671" y="336251"/>
          <a:ext cx="280048" cy="327604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solidFill>
            <a:srgbClr val="9E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100" kern="1200" dirty="0"/>
        </a:p>
      </dsp:txBody>
      <dsp:txXfrm>
        <a:off x="3291671" y="336251"/>
        <a:ext cx="280048" cy="327604"/>
      </dsp:txXfrm>
    </dsp:sp>
    <dsp:sp modelId="{4BACDF9A-8DCC-45C0-976F-1A8C11DB23B7}">
      <dsp:nvSpPr>
        <dsp:cNvPr id="0" name=""/>
        <dsp:cNvSpPr/>
      </dsp:nvSpPr>
      <dsp:spPr>
        <a:xfrm>
          <a:off x="3687966" y="66605"/>
          <a:ext cx="1320984" cy="866896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b="1" kern="120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sp:txBody>
      <dsp:txXfrm>
        <a:off x="3687966" y="66605"/>
        <a:ext cx="1320984" cy="866896"/>
      </dsp:txXfrm>
    </dsp:sp>
    <dsp:sp modelId="{37D8FB20-EAFA-47CA-A169-B9766F3E1E36}">
      <dsp:nvSpPr>
        <dsp:cNvPr id="0" name=""/>
        <dsp:cNvSpPr/>
      </dsp:nvSpPr>
      <dsp:spPr>
        <a:xfrm>
          <a:off x="5141049" y="336251"/>
          <a:ext cx="280048" cy="327604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100" kern="1200"/>
        </a:p>
      </dsp:txBody>
      <dsp:txXfrm>
        <a:off x="5141049" y="336251"/>
        <a:ext cx="280048" cy="327604"/>
      </dsp:txXfrm>
    </dsp:sp>
    <dsp:sp modelId="{EEE0AE1E-1F08-42AE-8717-E5F14D0FFFB3}">
      <dsp:nvSpPr>
        <dsp:cNvPr id="0" name=""/>
        <dsp:cNvSpPr/>
      </dsp:nvSpPr>
      <dsp:spPr>
        <a:xfrm>
          <a:off x="5537345" y="66605"/>
          <a:ext cx="1320984" cy="866896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b="1" kern="120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sp:txBody>
      <dsp:txXfrm>
        <a:off x="5537345" y="66605"/>
        <a:ext cx="1320984" cy="866896"/>
      </dsp:txXfrm>
    </dsp:sp>
    <dsp:sp modelId="{A81FD76F-98FB-43DF-81EC-218E979A961C}">
      <dsp:nvSpPr>
        <dsp:cNvPr id="0" name=""/>
        <dsp:cNvSpPr/>
      </dsp:nvSpPr>
      <dsp:spPr>
        <a:xfrm>
          <a:off x="6990428" y="336251"/>
          <a:ext cx="280048" cy="327604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100" kern="1200"/>
        </a:p>
      </dsp:txBody>
      <dsp:txXfrm>
        <a:off x="6990428" y="336251"/>
        <a:ext cx="280048" cy="327604"/>
      </dsp:txXfrm>
    </dsp:sp>
    <dsp:sp modelId="{F7F58332-D2C1-477C-B8D2-BAF38984C98D}">
      <dsp:nvSpPr>
        <dsp:cNvPr id="0" name=""/>
        <dsp:cNvSpPr/>
      </dsp:nvSpPr>
      <dsp:spPr>
        <a:xfrm>
          <a:off x="7386723" y="66605"/>
          <a:ext cx="1320984" cy="866896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b="1" kern="120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sp:txBody>
      <dsp:txXfrm>
        <a:off x="7386723" y="66605"/>
        <a:ext cx="1320984" cy="866896"/>
      </dsp:txXfrm>
    </dsp:sp>
  </dsp:spTree>
</dsp:drawing>
</file>

<file path=ppt/diagrams/drawing3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1B9CB86-07E8-4748-B26B-05CC586D5445}">
      <dsp:nvSpPr>
        <dsp:cNvPr id="0" name=""/>
        <dsp:cNvSpPr/>
      </dsp:nvSpPr>
      <dsp:spPr>
        <a:xfrm>
          <a:off x="0" y="17149"/>
          <a:ext cx="1304934" cy="849488"/>
        </a:xfrm>
        <a:prstGeom prst="roundRect">
          <a:avLst>
            <a:gd name="adj" fmla="val 10000"/>
          </a:avLst>
        </a:prstGeom>
        <a:solidFill>
          <a:srgbClr val="8E0000"/>
        </a:solidFill>
        <a:ln w="12700" cap="flat" cmpd="sng" algn="ctr">
          <a:solidFill>
            <a:srgbClr val="8E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b="1" kern="1200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Popis map</a:t>
          </a:r>
        </a:p>
      </dsp:txBody>
      <dsp:txXfrm>
        <a:off x="0" y="17149"/>
        <a:ext cx="1304934" cy="849488"/>
      </dsp:txXfrm>
    </dsp:sp>
    <dsp:sp modelId="{FF98E716-3DA5-4B4A-B765-410C97872A7F}">
      <dsp:nvSpPr>
        <dsp:cNvPr id="0" name=""/>
        <dsp:cNvSpPr/>
      </dsp:nvSpPr>
      <dsp:spPr>
        <a:xfrm rot="108238">
          <a:off x="1438277" y="307297"/>
          <a:ext cx="282976" cy="327604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100" kern="1200"/>
        </a:p>
      </dsp:txBody>
      <dsp:txXfrm rot="108238">
        <a:off x="1438277" y="307297"/>
        <a:ext cx="282976" cy="327604"/>
      </dsp:txXfrm>
    </dsp:sp>
    <dsp:sp modelId="{53D723DB-08EA-4C67-A083-1E84675A5EC9}">
      <dsp:nvSpPr>
        <dsp:cNvPr id="0" name=""/>
        <dsp:cNvSpPr/>
      </dsp:nvSpPr>
      <dsp:spPr>
        <a:xfrm>
          <a:off x="1838588" y="66605"/>
          <a:ext cx="1320984" cy="866896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b="1" kern="120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Geografické názvosloví a vytváření cizích jmen</a:t>
          </a:r>
        </a:p>
      </dsp:txBody>
      <dsp:txXfrm>
        <a:off x="1838588" y="66605"/>
        <a:ext cx="1320984" cy="866896"/>
      </dsp:txXfrm>
    </dsp:sp>
    <dsp:sp modelId="{4F8282E8-73A7-4E44-B934-4359F7D10754}">
      <dsp:nvSpPr>
        <dsp:cNvPr id="0" name=""/>
        <dsp:cNvSpPr/>
      </dsp:nvSpPr>
      <dsp:spPr>
        <a:xfrm>
          <a:off x="3291671" y="336251"/>
          <a:ext cx="280048" cy="327604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solidFill>
            <a:srgbClr val="9E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100" kern="1200" dirty="0"/>
        </a:p>
      </dsp:txBody>
      <dsp:txXfrm>
        <a:off x="3291671" y="336251"/>
        <a:ext cx="280048" cy="327604"/>
      </dsp:txXfrm>
    </dsp:sp>
    <dsp:sp modelId="{4BACDF9A-8DCC-45C0-976F-1A8C11DB23B7}">
      <dsp:nvSpPr>
        <dsp:cNvPr id="0" name=""/>
        <dsp:cNvSpPr/>
      </dsp:nvSpPr>
      <dsp:spPr>
        <a:xfrm>
          <a:off x="3687966" y="66605"/>
          <a:ext cx="1320984" cy="866896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b="1" kern="120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Písmo na mapách</a:t>
          </a:r>
        </a:p>
      </dsp:txBody>
      <dsp:txXfrm>
        <a:off x="3687966" y="66605"/>
        <a:ext cx="1320984" cy="866896"/>
      </dsp:txXfrm>
    </dsp:sp>
    <dsp:sp modelId="{37D8FB20-EAFA-47CA-A169-B9766F3E1E36}">
      <dsp:nvSpPr>
        <dsp:cNvPr id="0" name=""/>
        <dsp:cNvSpPr/>
      </dsp:nvSpPr>
      <dsp:spPr>
        <a:xfrm>
          <a:off x="5141049" y="336251"/>
          <a:ext cx="280048" cy="327604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100" kern="1200"/>
        </a:p>
      </dsp:txBody>
      <dsp:txXfrm>
        <a:off x="5141049" y="336251"/>
        <a:ext cx="280048" cy="327604"/>
      </dsp:txXfrm>
    </dsp:sp>
    <dsp:sp modelId="{EEE0AE1E-1F08-42AE-8717-E5F14D0FFFB3}">
      <dsp:nvSpPr>
        <dsp:cNvPr id="0" name=""/>
        <dsp:cNvSpPr/>
      </dsp:nvSpPr>
      <dsp:spPr>
        <a:xfrm>
          <a:off x="5537345" y="66605"/>
          <a:ext cx="1320984" cy="866896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b="1" kern="120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Kartografická generalizace</a:t>
          </a:r>
        </a:p>
      </dsp:txBody>
      <dsp:txXfrm>
        <a:off x="5537345" y="66605"/>
        <a:ext cx="1320984" cy="866896"/>
      </dsp:txXfrm>
    </dsp:sp>
    <dsp:sp modelId="{A81FD76F-98FB-43DF-81EC-218E979A961C}">
      <dsp:nvSpPr>
        <dsp:cNvPr id="0" name=""/>
        <dsp:cNvSpPr/>
      </dsp:nvSpPr>
      <dsp:spPr>
        <a:xfrm>
          <a:off x="6990428" y="336251"/>
          <a:ext cx="280048" cy="327604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100" kern="1200"/>
        </a:p>
      </dsp:txBody>
      <dsp:txXfrm>
        <a:off x="6990428" y="336251"/>
        <a:ext cx="280048" cy="327604"/>
      </dsp:txXfrm>
    </dsp:sp>
    <dsp:sp modelId="{F7F58332-D2C1-477C-B8D2-BAF38984C98D}">
      <dsp:nvSpPr>
        <dsp:cNvPr id="0" name=""/>
        <dsp:cNvSpPr/>
      </dsp:nvSpPr>
      <dsp:spPr>
        <a:xfrm>
          <a:off x="7386723" y="66605"/>
          <a:ext cx="1320984" cy="866896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b="1" kern="120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Generalizační metody</a:t>
          </a:r>
        </a:p>
      </dsp:txBody>
      <dsp:txXfrm>
        <a:off x="7386723" y="66605"/>
        <a:ext cx="1320984" cy="866896"/>
      </dsp:txXfrm>
    </dsp:sp>
  </dsp:spTree>
</dsp:drawing>
</file>

<file path=ppt/diagrams/drawing4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72004" cy="48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6" tIns="47779" rIns="95556" bIns="47779" numCol="1" anchor="t" anchorCtr="0" compatLnSpc="1">
            <a:prstTxWarp prst="textNoShape">
              <a:avLst/>
            </a:prstTxWarp>
          </a:bodyPr>
          <a:lstStyle>
            <a:lvl1pPr defTabSz="955679">
              <a:defRPr sz="1300"/>
            </a:lvl1pPr>
          </a:lstStyle>
          <a:p>
            <a:endParaRPr lang="cs-CZ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463" y="1"/>
            <a:ext cx="2972004" cy="48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6" tIns="47779" rIns="95556" bIns="47779" numCol="1" anchor="t" anchorCtr="0" compatLnSpc="1">
            <a:prstTxWarp prst="textNoShape">
              <a:avLst/>
            </a:prstTxWarp>
          </a:bodyPr>
          <a:lstStyle>
            <a:lvl1pPr algn="r" defTabSz="955679">
              <a:defRPr sz="1300"/>
            </a:lvl1pPr>
          </a:lstStyle>
          <a:p>
            <a:endParaRPr lang="cs-CZ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249857"/>
            <a:ext cx="2972004" cy="48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6" tIns="47779" rIns="95556" bIns="47779" numCol="1" anchor="b" anchorCtr="0" compatLnSpc="1">
            <a:prstTxWarp prst="textNoShape">
              <a:avLst/>
            </a:prstTxWarp>
          </a:bodyPr>
          <a:lstStyle>
            <a:lvl1pPr defTabSz="955679">
              <a:defRPr sz="1300"/>
            </a:lvl1pPr>
          </a:lstStyle>
          <a:p>
            <a:endParaRPr lang="cs-CZ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463" y="9249857"/>
            <a:ext cx="2972004" cy="48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6" tIns="47779" rIns="95556" bIns="47779" numCol="1" anchor="b" anchorCtr="0" compatLnSpc="1">
            <a:prstTxWarp prst="textNoShape">
              <a:avLst/>
            </a:prstTxWarp>
          </a:bodyPr>
          <a:lstStyle>
            <a:lvl1pPr algn="r" defTabSz="955679">
              <a:defRPr sz="1300"/>
            </a:lvl1pPr>
          </a:lstStyle>
          <a:p>
            <a:fld id="{05B3A6FE-CC9E-4567-BA08-D0D5FFC7954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685918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72004" cy="48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6" tIns="47779" rIns="95556" bIns="47779" numCol="1" anchor="t" anchorCtr="0" compatLnSpc="1">
            <a:prstTxWarp prst="textNoShape">
              <a:avLst/>
            </a:prstTxWarp>
          </a:bodyPr>
          <a:lstStyle>
            <a:lvl1pPr defTabSz="955679">
              <a:defRPr sz="1300"/>
            </a:lvl1pPr>
          </a:lstStyle>
          <a:p>
            <a:endParaRPr lang="cs-CZ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463" y="1"/>
            <a:ext cx="2972004" cy="48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6" tIns="47779" rIns="95556" bIns="47779" numCol="1" anchor="t" anchorCtr="0" compatLnSpc="1">
            <a:prstTxWarp prst="textNoShape">
              <a:avLst/>
            </a:prstTxWarp>
          </a:bodyPr>
          <a:lstStyle>
            <a:lvl1pPr algn="r" defTabSz="955679">
              <a:defRPr sz="1300"/>
            </a:lvl1pPr>
          </a:lstStyle>
          <a:p>
            <a:endParaRPr lang="cs-CZ"/>
          </a:p>
        </p:txBody>
      </p:sp>
      <p:sp>
        <p:nvSpPr>
          <p:cNvPr id="911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5363" y="730250"/>
            <a:ext cx="4867275" cy="3651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911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494" y="4624928"/>
            <a:ext cx="5487013" cy="4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6" tIns="47779" rIns="95556" bIns="477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249857"/>
            <a:ext cx="2972004" cy="48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6" tIns="47779" rIns="95556" bIns="47779" numCol="1" anchor="b" anchorCtr="0" compatLnSpc="1">
            <a:prstTxWarp prst="textNoShape">
              <a:avLst/>
            </a:prstTxWarp>
          </a:bodyPr>
          <a:lstStyle>
            <a:lvl1pPr defTabSz="955679">
              <a:defRPr sz="1300"/>
            </a:lvl1pPr>
          </a:lstStyle>
          <a:p>
            <a:endParaRPr lang="cs-CZ"/>
          </a:p>
        </p:txBody>
      </p:sp>
      <p:sp>
        <p:nvSpPr>
          <p:cNvPr id="911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463" y="9249857"/>
            <a:ext cx="2972004" cy="48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6" tIns="47779" rIns="95556" bIns="47779" numCol="1" anchor="b" anchorCtr="0" compatLnSpc="1">
            <a:prstTxWarp prst="textNoShape">
              <a:avLst/>
            </a:prstTxWarp>
          </a:bodyPr>
          <a:lstStyle>
            <a:lvl1pPr algn="r" defTabSz="955679">
              <a:defRPr sz="1300"/>
            </a:lvl1pPr>
          </a:lstStyle>
          <a:p>
            <a:fld id="{D6AACB92-8831-4D3F-ACD0-06D304E0475B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147671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5363" y="730250"/>
            <a:ext cx="4867275" cy="365125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684313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mtClean="0"/>
              <a:t>Obecně lze prohlásit, že na mapě lze uvést jenom tolik popisu mapy, kolik je únosné z hlediska čitelnosti (náplně/ grafické zátěže) mapy, popisná složka mapy musí být autentická a jazykově správná a musí vycházet ze standardizovaného názvosloví, bez popisu by byla mapa „němá“, „slepá“</a:t>
            </a:r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5363" y="730250"/>
            <a:ext cx="4867275" cy="365125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6843135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Obecně lze prohlásit, že na mapě lze uvést jenom tolik popisu mapy, kolik je únosné z hlediska čitelnosti (náplně/ grafické zátěže) mapy, popisná složka mapy musí být autentická a jazykově správná a musí vycházet ze standardizovaného názvosloví, bez popisu by byla mapa „němá“, „slepá“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mtClean="0"/>
              <a:t>Obecně lze prohlásit, že na mapě lze uvést jenom tolik popisu mapy, kolik je únosné z hlediska čitelnosti (náplně/ grafické zátěže) mapy, popisná složka mapy musí být autentická a jazykově správná a musí vycházet ze standardizovaného názvosloví, bez popisu by byla mapa „němá“, „slepá“</a:t>
            </a:r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mtClean="0"/>
              <a:t>Obecně lze prohlásit, že na mapě lze uvést jenom tolik popisu mapy, kolik je únosné z hlediska čitelnosti (náplně/ grafické zátěže) mapy, popisná složka mapy musí být autentická a jazykově správná a musí vycházet ze standardizovaného názvosloví, bez popisu by byla mapa „němá“, „slepá“</a:t>
            </a:r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mtClean="0"/>
              <a:t>Obecně lze prohlásit, že na mapě lze uvést jenom tolik popisu mapy, kolik je únosné z hlediska čitelnosti (náplně/ grafické zátěže) mapy, popisná složka mapy musí být autentická a jazykově správná a musí vycházet ze standardizovaného názvosloví, bez popisu by byla mapa „němá“, „slepá“</a:t>
            </a:r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mtClean="0"/>
              <a:t>Obecně lze prohlásit, že na mapě lze uvést jenom tolik popisu mapy, kolik je únosné z hlediska čitelnosti (náplně/ grafické zátěže) mapy, popisná složka mapy musí být autentická a jazykově správná a musí vycházet ze standardizovaného názvosloví, bez popisu by byla mapa „němá“, „slepá“</a:t>
            </a:r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mtClean="0"/>
              <a:t>Obecně lze prohlásit, že na mapě lze uvést jenom tolik popisu mapy, kolik je únosné z hlediska čitelnosti (náplně/ grafické zátěže) mapy, popisná složka mapy musí být autentická a jazykově správná a musí vycházet ze standardizovaného názvosloví, bez popisu by byla mapa „němá“, „slepá“</a:t>
            </a:r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mtClean="0"/>
              <a:t>Obecně lze prohlásit, že na mapě lze uvést jenom tolik popisu mapy, kolik je únosné z hlediska čitelnosti (náplně/ grafické zátěže) mapy, popisná složka mapy musí být autentická a jazykově správná a musí vycházet ze standardizovaného názvosloví, bez popisu by byla mapa „němá“, „slepá“</a:t>
            </a:r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505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Zaoblený obdélník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Ústav regionálního rozvoje a veřejné správy, FRRMS, Mendelova univerzita</a:t>
            </a:r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08B71AB8-E8F5-4C87-A6EF-0E133CF2846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Ústav regionálního rozvoje a veřejné správy, FRRMS, Mendelova univerzita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DD6C4-AA70-41F8-957E-48B5D11E919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Ústav regionálního rozvoje a veřejné správy, FRRMS, Mendelova univerzita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38270-0A4C-4DAE-B957-6846AB8E91F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Ústav regionálního rozvoje a veřejné správy, FRRMS, Mendelova univerzita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1DF3-CB5E-47A4-9D38-DA74A2CDEF7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Zaoblený obdélník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r>
              <a:rPr lang="cs-CZ" smtClean="0"/>
              <a:t>Ústav regionálního rozvoje a veřejné správy, FRRMS, Mendelova univerzita</a:t>
            </a:r>
            <a:endParaRPr lang="cs-CZ"/>
          </a:p>
        </p:txBody>
      </p:sp>
      <p:sp>
        <p:nvSpPr>
          <p:cNvPr id="7" name="Obdélník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982A56B6-0230-43CD-AE9F-D219894251F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Ústav regionálního rozvoje a veřejné správy, FRRMS, Mendelova univerzita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29696-21CD-4BB2-9C99-08FF2ECA561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Ústav regionálního rozvoje a veřejné správy, FRRMS, Mendelova univerzita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C5E83-EE67-4C09-926D-7261357D959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Ústav regionálního rozvoje a veřejné správy, FRRMS, Mendelova univerzita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2741F-5D38-460D-9438-2335C4684B8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Ústav regionálního rozvoje a veřejné správy, FRRMS, Mendelova univerzita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115C-342D-4CAA-B7F9-496B3A53587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Zaoblený obdélník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Ústav regionálního rozvoje a veřejné správy, FRRMS, Mendelova univerzita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89A89-79CD-47C7-AF02-13732B89907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r>
              <a:rPr lang="cs-CZ" smtClean="0"/>
              <a:t>Ústav regionálního rozvoje a veřejné správy, FRRMS, Mendelova univerzita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FD6D52EA-E6EB-4727-9E2F-B272A70D27D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Obdélník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bdélník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Zaoblený obdélník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Ústav regionálního rozvoje a veřejné správy, FRRMS, Mendelova univerzita</a:t>
            </a:r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FDE2918D-074C-4664-A9CB-8B48D5B34A12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4" Type="http://schemas.openxmlformats.org/officeDocument/2006/relationships/diagramLayout" Target="../diagrams/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1.xml"/><Relationship Id="rId5" Type="http://schemas.openxmlformats.org/officeDocument/2006/relationships/diagramQuickStyle" Target="../diagrams/quickStyle31.xml"/><Relationship Id="rId4" Type="http://schemas.openxmlformats.org/officeDocument/2006/relationships/diagramLayout" Target="../diagrams/layout31.xml"/><Relationship Id="rId9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2.xml"/><Relationship Id="rId7" Type="http://schemas.microsoft.com/office/2007/relationships/diagramDrawing" Target="../diagrams/drawing32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2.xml"/><Relationship Id="rId5" Type="http://schemas.openxmlformats.org/officeDocument/2006/relationships/diagramQuickStyle" Target="../diagrams/quickStyle32.xml"/><Relationship Id="rId4" Type="http://schemas.openxmlformats.org/officeDocument/2006/relationships/diagramLayout" Target="../diagrams/layout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3.xml"/><Relationship Id="rId7" Type="http://schemas.microsoft.com/office/2007/relationships/diagramDrawing" Target="../diagrams/drawing33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3.xml"/><Relationship Id="rId5" Type="http://schemas.openxmlformats.org/officeDocument/2006/relationships/diagramQuickStyle" Target="../diagrams/quickStyle33.xml"/><Relationship Id="rId4" Type="http://schemas.openxmlformats.org/officeDocument/2006/relationships/diagramLayout" Target="../diagrams/layout3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34.xml"/><Relationship Id="rId7" Type="http://schemas.microsoft.com/office/2007/relationships/diagramDrawing" Target="../diagrams/drawing34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4.xml"/><Relationship Id="rId5" Type="http://schemas.openxmlformats.org/officeDocument/2006/relationships/diagramQuickStyle" Target="../diagrams/quickStyle34.xml"/><Relationship Id="rId4" Type="http://schemas.openxmlformats.org/officeDocument/2006/relationships/diagramLayout" Target="../diagrams/layout34.xml"/><Relationship Id="rId9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5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35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5.xml"/><Relationship Id="rId5" Type="http://schemas.openxmlformats.org/officeDocument/2006/relationships/diagramLayout" Target="../diagrams/layout35.xml"/><Relationship Id="rId4" Type="http://schemas.openxmlformats.org/officeDocument/2006/relationships/diagramData" Target="../diagrams/data35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6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36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6.xml"/><Relationship Id="rId5" Type="http://schemas.openxmlformats.org/officeDocument/2006/relationships/diagramLayout" Target="../diagrams/layout36.xml"/><Relationship Id="rId4" Type="http://schemas.openxmlformats.org/officeDocument/2006/relationships/diagramData" Target="../diagrams/data3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37.xml"/><Relationship Id="rId7" Type="http://schemas.microsoft.com/office/2007/relationships/diagramDrawing" Target="../diagrams/drawing37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7.xml"/><Relationship Id="rId5" Type="http://schemas.openxmlformats.org/officeDocument/2006/relationships/diagramQuickStyle" Target="../diagrams/quickStyle37.xml"/><Relationship Id="rId4" Type="http://schemas.openxmlformats.org/officeDocument/2006/relationships/diagramLayout" Target="../diagrams/layout3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38.xml"/><Relationship Id="rId7" Type="http://schemas.microsoft.com/office/2007/relationships/diagramDrawing" Target="../diagrams/drawing38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8.xml"/><Relationship Id="rId5" Type="http://schemas.openxmlformats.org/officeDocument/2006/relationships/diagramQuickStyle" Target="../diagrams/quickStyle38.xml"/><Relationship Id="rId4" Type="http://schemas.openxmlformats.org/officeDocument/2006/relationships/diagramLayout" Target="../diagrams/layout38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39.xml"/><Relationship Id="rId7" Type="http://schemas.microsoft.com/office/2007/relationships/diagramDrawing" Target="../diagrams/drawing39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9.xml"/><Relationship Id="rId5" Type="http://schemas.openxmlformats.org/officeDocument/2006/relationships/diagramQuickStyle" Target="../diagrams/quickStyle39.xml"/><Relationship Id="rId4" Type="http://schemas.openxmlformats.org/officeDocument/2006/relationships/diagramLayout" Target="../diagrams/layout39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0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40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0.xml"/><Relationship Id="rId5" Type="http://schemas.openxmlformats.org/officeDocument/2006/relationships/diagramLayout" Target="../diagrams/layout40.xml"/><Relationship Id="rId4" Type="http://schemas.openxmlformats.org/officeDocument/2006/relationships/diagramData" Target="../diagrams/data4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1.xml"/><Relationship Id="rId7" Type="http://schemas.microsoft.com/office/2007/relationships/diagramDrawing" Target="../diagrams/drawing41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1.xml"/><Relationship Id="rId5" Type="http://schemas.openxmlformats.org/officeDocument/2006/relationships/diagramQuickStyle" Target="../diagrams/quickStyle41.xml"/><Relationship Id="rId4" Type="http://schemas.openxmlformats.org/officeDocument/2006/relationships/diagramLayout" Target="../diagrams/layout41.xml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2.xml"/><Relationship Id="rId3" Type="http://schemas.openxmlformats.org/officeDocument/2006/relationships/image" Target="../media/image23.png"/><Relationship Id="rId7" Type="http://schemas.openxmlformats.org/officeDocument/2006/relationships/diagramColors" Target="../diagrams/colors42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2.xml"/><Relationship Id="rId5" Type="http://schemas.openxmlformats.org/officeDocument/2006/relationships/diagramLayout" Target="../diagrams/layout42.xml"/><Relationship Id="rId4" Type="http://schemas.openxmlformats.org/officeDocument/2006/relationships/diagramData" Target="../diagrams/data42.xml"/><Relationship Id="rId9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3.xml"/><Relationship Id="rId3" Type="http://schemas.openxmlformats.org/officeDocument/2006/relationships/image" Target="../media/image25.png"/><Relationship Id="rId7" Type="http://schemas.openxmlformats.org/officeDocument/2006/relationships/diagramColors" Target="../diagrams/colors43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3.xml"/><Relationship Id="rId5" Type="http://schemas.openxmlformats.org/officeDocument/2006/relationships/diagramLayout" Target="../diagrams/layout43.xml"/><Relationship Id="rId4" Type="http://schemas.openxmlformats.org/officeDocument/2006/relationships/diagramData" Target="../diagrams/data43.xml"/><Relationship Id="rId9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4.xml"/><Relationship Id="rId3" Type="http://schemas.openxmlformats.org/officeDocument/2006/relationships/image" Target="../media/image27.png"/><Relationship Id="rId7" Type="http://schemas.openxmlformats.org/officeDocument/2006/relationships/diagramColors" Target="../diagrams/colors44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4.xml"/><Relationship Id="rId5" Type="http://schemas.openxmlformats.org/officeDocument/2006/relationships/diagramLayout" Target="../diagrams/layout44.xml"/><Relationship Id="rId4" Type="http://schemas.openxmlformats.org/officeDocument/2006/relationships/diagramData" Target="../diagrams/data44.xml"/><Relationship Id="rId9" Type="http://schemas.openxmlformats.org/officeDocument/2006/relationships/image" Target="../media/image28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5.xml"/><Relationship Id="rId3" Type="http://schemas.openxmlformats.org/officeDocument/2006/relationships/image" Target="../media/image29.png"/><Relationship Id="rId7" Type="http://schemas.openxmlformats.org/officeDocument/2006/relationships/diagramColors" Target="../diagrams/colors45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5.xml"/><Relationship Id="rId5" Type="http://schemas.openxmlformats.org/officeDocument/2006/relationships/diagramLayout" Target="../diagrams/layout45.xml"/><Relationship Id="rId4" Type="http://schemas.openxmlformats.org/officeDocument/2006/relationships/diagramData" Target="../diagrams/data45.xml"/><Relationship Id="rId9" Type="http://schemas.openxmlformats.org/officeDocument/2006/relationships/image" Target="../media/image3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Data" Target="../diagrams/data46.xml"/><Relationship Id="rId7" Type="http://schemas.microsoft.com/office/2007/relationships/diagramDrawing" Target="../diagrams/drawing46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6.xml"/><Relationship Id="rId5" Type="http://schemas.openxmlformats.org/officeDocument/2006/relationships/diagramQuickStyle" Target="../diagrams/quickStyle46.xml"/><Relationship Id="rId4" Type="http://schemas.openxmlformats.org/officeDocument/2006/relationships/diagramLayout" Target="../diagrams/layout46.xml"/><Relationship Id="rId9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7.xml"/><Relationship Id="rId7" Type="http://schemas.microsoft.com/office/2007/relationships/diagramDrawing" Target="../diagrams/drawing47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7.xml"/><Relationship Id="rId5" Type="http://schemas.openxmlformats.org/officeDocument/2006/relationships/diagramQuickStyle" Target="../diagrams/quickStyle47.xml"/><Relationship Id="rId4" Type="http://schemas.openxmlformats.org/officeDocument/2006/relationships/diagramLayout" Target="../diagrams/layout4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Data" Target="../diagrams/data48.xml"/><Relationship Id="rId7" Type="http://schemas.microsoft.com/office/2007/relationships/diagramDrawing" Target="../diagrams/drawing48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8.xml"/><Relationship Id="rId5" Type="http://schemas.openxmlformats.org/officeDocument/2006/relationships/diagramQuickStyle" Target="../diagrams/quickStyle48.xml"/><Relationship Id="rId4" Type="http://schemas.openxmlformats.org/officeDocument/2006/relationships/diagramLayout" Target="../diagrams/layout48.xml"/><Relationship Id="rId9" Type="http://schemas.openxmlformats.org/officeDocument/2006/relationships/image" Target="../media/image3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9.xml"/><Relationship Id="rId7" Type="http://schemas.microsoft.com/office/2007/relationships/diagramDrawing" Target="../diagrams/drawing49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9.xml"/><Relationship Id="rId5" Type="http://schemas.openxmlformats.org/officeDocument/2006/relationships/diagramQuickStyle" Target="../diagrams/quickStyle49.xml"/><Relationship Id="rId4" Type="http://schemas.openxmlformats.org/officeDocument/2006/relationships/diagramLayout" Target="../diagrams/layout4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99792" y="1628800"/>
            <a:ext cx="6143668" cy="1470025"/>
          </a:xfrm>
        </p:spPr>
        <p:txBody>
          <a:bodyPr>
            <a:normAutofit/>
          </a:bodyPr>
          <a:lstStyle/>
          <a:p>
            <a:pPr algn="l"/>
            <a:r>
              <a:rPr lang="cs-CZ" sz="3600" dirty="0" smtClean="0"/>
              <a:t>Kartografie pro geografy</a:t>
            </a:r>
            <a:br>
              <a:rPr lang="cs-CZ" sz="3600" dirty="0" smtClean="0"/>
            </a:br>
            <a:r>
              <a:rPr lang="cs-CZ" sz="3600" dirty="0" smtClean="0"/>
              <a:t>5. přednáška </a:t>
            </a:r>
            <a:r>
              <a:rPr lang="cs-CZ" sz="3600" dirty="0" smtClean="0"/>
              <a:t>15.11.2018</a:t>
            </a:r>
            <a:endParaRPr lang="cs-CZ" sz="36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3708400" y="4278313"/>
            <a:ext cx="5327650" cy="173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Přednášející Ing. Václav </a:t>
            </a:r>
            <a:r>
              <a:rPr lang="cs-CZ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Šafář,Ph.D.</a:t>
            </a:r>
            <a:endParaRPr lang="cs-CZ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cs-CZ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cs-CZ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podzim</a:t>
            </a:r>
            <a:r>
              <a:rPr lang="cs-CZ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2018</a:t>
            </a:r>
            <a:endParaRPr lang="cs-CZ" sz="2000" i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cs-CZ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292600"/>
            <a:ext cx="2376488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571151948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548" t="25000" r="8452" b="16666"/>
          <a:stretch/>
        </p:blipFill>
        <p:spPr bwMode="auto">
          <a:xfrm>
            <a:off x="539552" y="332656"/>
            <a:ext cx="8136904" cy="537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6461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043557745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181947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031" t="22266" r="15390" b="33496"/>
          <a:stretch/>
        </p:blipFill>
        <p:spPr bwMode="auto">
          <a:xfrm>
            <a:off x="113974" y="850900"/>
            <a:ext cx="8692558" cy="4916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avá složená závorka 3"/>
          <p:cNvSpPr/>
          <p:nvPr/>
        </p:nvSpPr>
        <p:spPr>
          <a:xfrm rot="16200000">
            <a:off x="5061113" y="-2221618"/>
            <a:ext cx="533942" cy="5920680"/>
          </a:xfrm>
          <a:prstGeom prst="rightBrace">
            <a:avLst/>
          </a:prstGeom>
          <a:ln w="44450" cap="rnd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Zaoblený obdélník 4"/>
          <p:cNvSpPr/>
          <p:nvPr/>
        </p:nvSpPr>
        <p:spPr>
          <a:xfrm>
            <a:off x="4067944" y="98851"/>
            <a:ext cx="2520280" cy="41054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Typ označení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ravá složená závorka 9"/>
          <p:cNvSpPr/>
          <p:nvPr/>
        </p:nvSpPr>
        <p:spPr>
          <a:xfrm rot="5400000">
            <a:off x="5393161" y="2391815"/>
            <a:ext cx="533942" cy="5920680"/>
          </a:xfrm>
          <a:prstGeom prst="rightBrace">
            <a:avLst/>
          </a:prstGeom>
          <a:ln w="44450" cap="rnd" cmpd="sng">
            <a:solidFill>
              <a:srgbClr val="66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aoblený obdélník 10"/>
          <p:cNvSpPr/>
          <p:nvPr/>
        </p:nvSpPr>
        <p:spPr>
          <a:xfrm>
            <a:off x="4460253" y="5611690"/>
            <a:ext cx="2520280" cy="410547"/>
          </a:xfrm>
          <a:prstGeom prst="round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Typ teritoriality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757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959369151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27948" y="254202"/>
            <a:ext cx="9037004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400" b="1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Geografické názvosloví dělíme podle </a:t>
            </a:r>
            <a:r>
              <a:rPr lang="cs-CZ" sz="2400" b="1" dirty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typu označení </a:t>
            </a:r>
            <a:r>
              <a:rPr lang="cs-CZ" sz="2400" b="1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na:</a:t>
            </a:r>
          </a:p>
          <a:p>
            <a:pPr lvl="0"/>
            <a:endParaRPr lang="cs-CZ" b="1" dirty="0" smtClean="0"/>
          </a:p>
          <a:p>
            <a:pPr marL="285750" lvl="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b="1" dirty="0"/>
              <a:t>Toponyma </a:t>
            </a:r>
            <a:r>
              <a:rPr lang="cs-CZ" sz="2400" dirty="0"/>
              <a:t>- vlastní jméno </a:t>
            </a:r>
            <a:r>
              <a:rPr lang="cs-CZ" sz="2400" b="1" dirty="0"/>
              <a:t>neživého přírodního objektu </a:t>
            </a:r>
            <a:r>
              <a:rPr lang="cs-CZ" sz="2400" dirty="0"/>
              <a:t>a jevu (hora, řeka apod.) nebo člověkem vytvořeného objektu a jevu (sídlo, přehrada apod</a:t>
            </a:r>
            <a:r>
              <a:rPr lang="cs-CZ" sz="2400" dirty="0" smtClean="0"/>
              <a:t>.),</a:t>
            </a:r>
          </a:p>
          <a:p>
            <a:pPr lvl="0">
              <a:buClr>
                <a:schemeClr val="accent2"/>
              </a:buClr>
              <a:buSzPct val="130000"/>
            </a:pPr>
            <a:endParaRPr lang="cs-CZ" sz="2400" dirty="0"/>
          </a:p>
          <a:p>
            <a:pPr marL="285750" lvl="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b="1" dirty="0" err="1"/>
              <a:t>Choronyma</a:t>
            </a:r>
            <a:r>
              <a:rPr lang="cs-CZ" sz="2400" dirty="0"/>
              <a:t> - vlastní jména </a:t>
            </a:r>
            <a:r>
              <a:rPr lang="cs-CZ" sz="2400" b="1" dirty="0"/>
              <a:t>větších zeměpisných celků </a:t>
            </a:r>
            <a:r>
              <a:rPr lang="cs-CZ" sz="2400" dirty="0"/>
              <a:t>přírodního (Evropa) nebo administrativního charakteru (Česká republika) </a:t>
            </a:r>
          </a:p>
          <a:p>
            <a:pPr marL="285750" lvl="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b="1" dirty="0"/>
              <a:t>Oikonyma</a:t>
            </a:r>
            <a:r>
              <a:rPr lang="cs-CZ" sz="2400" dirty="0"/>
              <a:t> - vlastní </a:t>
            </a:r>
            <a:r>
              <a:rPr lang="cs-CZ" sz="2400" b="1" dirty="0"/>
              <a:t>jména místní</a:t>
            </a:r>
            <a:r>
              <a:rPr lang="cs-CZ" sz="2400" dirty="0"/>
              <a:t>, jsou názvy obydlených objektů a míst, ať už existujících, či zaniklých, tj. názvy měst, vsí, osad, samot, jednotlivých domů apod.</a:t>
            </a:r>
          </a:p>
          <a:p>
            <a:pPr marL="285750" lvl="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b="1" dirty="0"/>
              <a:t>Anoikonyma</a:t>
            </a:r>
            <a:r>
              <a:rPr lang="cs-CZ" sz="2400" dirty="0"/>
              <a:t> - vlastní </a:t>
            </a:r>
            <a:r>
              <a:rPr lang="cs-CZ" sz="2400" b="1" dirty="0"/>
              <a:t>jména pomístní</a:t>
            </a:r>
            <a:r>
              <a:rPr lang="cs-CZ" sz="2400" dirty="0"/>
              <a:t>, jsou názvy zeměpisných objektů nesídlištní povahy, např. vlastní jména řek, pohoří, vlastní jména pozemků, cest </a:t>
            </a:r>
            <a:r>
              <a:rPr lang="cs-CZ" sz="2400" dirty="0" smtClean="0"/>
              <a:t>atd.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xmlns="" val="186071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5093576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25658" y="850900"/>
            <a:ext cx="9037004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400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Dělení anoikonym na</a:t>
            </a:r>
            <a:r>
              <a:rPr lang="cs-CZ" sz="2400" b="1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:</a:t>
            </a:r>
          </a:p>
          <a:p>
            <a:pPr lvl="0"/>
            <a:endParaRPr lang="cs-CZ" b="1" dirty="0" smtClean="0"/>
          </a:p>
          <a:p>
            <a:pPr marL="285750" lvl="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b="1" dirty="0" smtClean="0"/>
              <a:t>Hydronyma </a:t>
            </a:r>
            <a:r>
              <a:rPr lang="cs-CZ" sz="2400" dirty="0"/>
              <a:t>- jsou vlastní </a:t>
            </a:r>
            <a:r>
              <a:rPr lang="cs-CZ" sz="2400" b="1" dirty="0"/>
              <a:t>jména vodních toků, vodních ploch</a:t>
            </a:r>
            <a:r>
              <a:rPr lang="cs-CZ" sz="2400" dirty="0"/>
              <a:t> a jejich částí, některých vodních děl atd</a:t>
            </a:r>
            <a:r>
              <a:rPr lang="cs-CZ" sz="2400" dirty="0" smtClean="0"/>
              <a:t>.</a:t>
            </a:r>
            <a:endParaRPr lang="cs-CZ" sz="2400" dirty="0"/>
          </a:p>
          <a:p>
            <a:pPr marL="285750" lvl="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b="1" dirty="0"/>
              <a:t>Oronyma</a:t>
            </a:r>
            <a:r>
              <a:rPr lang="cs-CZ" sz="2400" dirty="0"/>
              <a:t> - jsou vlastní jména </a:t>
            </a:r>
            <a:r>
              <a:rPr lang="cs-CZ" sz="2400" b="1" dirty="0"/>
              <a:t>prvků vertikální členitosti </a:t>
            </a:r>
            <a:r>
              <a:rPr lang="cs-CZ" sz="2400" dirty="0"/>
              <a:t>zemského povrchu, například hor a pohoří, údolí, nížin, sedel atd</a:t>
            </a:r>
            <a:r>
              <a:rPr lang="cs-CZ" sz="2400" dirty="0" smtClean="0"/>
              <a:t>.</a:t>
            </a:r>
            <a:endParaRPr lang="cs-CZ" sz="2400" dirty="0"/>
          </a:p>
          <a:p>
            <a:pPr marL="285750" lvl="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b="1" dirty="0" err="1"/>
              <a:t>Hodonyma</a:t>
            </a:r>
            <a:r>
              <a:rPr lang="cs-CZ" sz="2400" dirty="0"/>
              <a:t>  - jsou vlastní jména </a:t>
            </a:r>
            <a:r>
              <a:rPr lang="cs-CZ" sz="2400" b="1" dirty="0"/>
              <a:t>dopravních </a:t>
            </a:r>
            <a:r>
              <a:rPr lang="cs-CZ" sz="2400" b="1" dirty="0" smtClean="0"/>
              <a:t>cest</a:t>
            </a:r>
            <a:r>
              <a:rPr lang="cs-CZ" sz="2400" dirty="0" smtClean="0"/>
              <a:t>, </a:t>
            </a:r>
            <a:r>
              <a:rPr lang="cs-CZ" sz="2400" dirty="0"/>
              <a:t>b</a:t>
            </a:r>
            <a:r>
              <a:rPr lang="cs-CZ" sz="2400" dirty="0" smtClean="0"/>
              <a:t>rodů mostů, lávek</a:t>
            </a:r>
            <a:endParaRPr lang="cs-CZ" sz="2400" b="1" dirty="0"/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b="1" dirty="0" err="1"/>
              <a:t>Speleonyma</a:t>
            </a:r>
            <a:r>
              <a:rPr lang="cs-CZ" sz="2400" dirty="0"/>
              <a:t> – jsou vlastní názvy </a:t>
            </a:r>
            <a:r>
              <a:rPr lang="cs-CZ" sz="2400" b="1" dirty="0"/>
              <a:t>pro </a:t>
            </a:r>
            <a:r>
              <a:rPr lang="cs-CZ" sz="2400" b="1" dirty="0" smtClean="0"/>
              <a:t>jeskyní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b="1" dirty="0" smtClean="0"/>
              <a:t>Pozemková </a:t>
            </a:r>
            <a:r>
              <a:rPr lang="cs-CZ" sz="2400" dirty="0" smtClean="0"/>
              <a:t>- traťová jména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b="1" dirty="0" smtClean="0"/>
              <a:t>Názvy jiných </a:t>
            </a:r>
            <a:r>
              <a:rPr lang="cs-CZ" sz="2400" dirty="0" smtClean="0"/>
              <a:t>objektů stromů , staveb, lomů …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xmlns="" val="25344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781049015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24610" y="692696"/>
            <a:ext cx="8568952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Geografické názvosloví dělíme podle </a:t>
            </a:r>
            <a:r>
              <a:rPr lang="cs-CZ" sz="2400" b="1" dirty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typu teritoriality </a:t>
            </a:r>
            <a:r>
              <a:rPr lang="cs-CZ" sz="2400" b="1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na:</a:t>
            </a:r>
          </a:p>
          <a:p>
            <a:pPr lvl="0"/>
            <a:endParaRPr lang="cs-CZ" b="1" dirty="0"/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b="1" dirty="0"/>
              <a:t>Exonyma </a:t>
            </a:r>
            <a:r>
              <a:rPr lang="cs-CZ" sz="2400" dirty="0" smtClean="0"/>
              <a:t>z</a:t>
            </a:r>
            <a:r>
              <a:rPr lang="cs-CZ" sz="2400" dirty="0"/>
              <a:t> řeckého </a:t>
            </a:r>
            <a:r>
              <a:rPr lang="cs-CZ" sz="2400" dirty="0" err="1" smtClean="0"/>
              <a:t>exónymos</a:t>
            </a:r>
            <a:r>
              <a:rPr lang="cs-CZ" sz="2400" dirty="0"/>
              <a:t> </a:t>
            </a:r>
            <a:r>
              <a:rPr lang="cs-CZ" sz="2400" dirty="0" smtClean="0"/>
              <a:t>- a to z </a:t>
            </a:r>
            <a:r>
              <a:rPr lang="el-GR" sz="2400" dirty="0" smtClean="0"/>
              <a:t>(</a:t>
            </a:r>
            <a:r>
              <a:rPr lang="cs-CZ" sz="2400" dirty="0" err="1" smtClean="0"/>
              <a:t>éxō</a:t>
            </a:r>
            <a:r>
              <a:rPr lang="cs-CZ" sz="2400" dirty="0" smtClean="0"/>
              <a:t>) vně</a:t>
            </a:r>
            <a:r>
              <a:rPr lang="cs-CZ" sz="2400" dirty="0"/>
              <a:t> a </a:t>
            </a:r>
            <a:r>
              <a:rPr lang="el-GR" sz="2400" dirty="0"/>
              <a:t>(</a:t>
            </a:r>
            <a:r>
              <a:rPr lang="cs-CZ" sz="2400" dirty="0" err="1"/>
              <a:t>ónyma</a:t>
            </a:r>
            <a:r>
              <a:rPr lang="cs-CZ" sz="2400" dirty="0"/>
              <a:t>) </a:t>
            </a:r>
            <a:r>
              <a:rPr lang="cs-CZ" sz="2400" dirty="0" smtClean="0"/>
              <a:t>jméno, představují domácí </a:t>
            </a:r>
            <a:r>
              <a:rPr lang="cs-CZ" sz="2400" dirty="0"/>
              <a:t>podobu cizího zeměpisného názvu (toponyma) označujícího objekt ležící vně území domácího jazyka (např. Řím </a:t>
            </a:r>
            <a:r>
              <a:rPr lang="cs-CZ" sz="2400" dirty="0" smtClean="0"/>
              <a:t>místo Roma, Vídeň místo </a:t>
            </a:r>
            <a:r>
              <a:rPr lang="cs-CZ" sz="2400" dirty="0" err="1"/>
              <a:t>Wien</a:t>
            </a:r>
            <a:r>
              <a:rPr lang="cs-CZ" sz="2400" dirty="0" smtClean="0"/>
              <a:t>), některá exonyma se pomalu přestávají používat - </a:t>
            </a:r>
            <a:r>
              <a:rPr lang="cs-CZ" sz="2400" dirty="0"/>
              <a:t>o</a:t>
            </a:r>
            <a:r>
              <a:rPr lang="cs-CZ" sz="2400" dirty="0" smtClean="0"/>
              <a:t>tázka jakou domácí </a:t>
            </a:r>
            <a:r>
              <a:rPr lang="cs-CZ" sz="2400" dirty="0" err="1" smtClean="0"/>
              <a:t>pododu</a:t>
            </a:r>
            <a:r>
              <a:rPr lang="cs-CZ" sz="2400" dirty="0" smtClean="0"/>
              <a:t> mají české jména pro </a:t>
            </a:r>
            <a:r>
              <a:rPr lang="cs-CZ" sz="2400" dirty="0" err="1" smtClean="0"/>
              <a:t>Aachen</a:t>
            </a:r>
            <a:r>
              <a:rPr lang="cs-CZ" sz="2400" dirty="0" smtClean="0"/>
              <a:t>, </a:t>
            </a:r>
            <a:r>
              <a:rPr lang="cs-CZ" sz="2400" dirty="0" err="1" smtClean="0"/>
              <a:t>Regensburg</a:t>
            </a:r>
            <a:r>
              <a:rPr lang="cs-CZ" sz="2400" dirty="0" smtClean="0"/>
              <a:t>, </a:t>
            </a:r>
            <a:r>
              <a:rPr lang="cs-CZ" sz="2400" dirty="0" err="1" smtClean="0"/>
              <a:t>Mülhuosse</a:t>
            </a:r>
            <a:r>
              <a:rPr lang="cs-CZ" sz="2400" dirty="0" smtClean="0"/>
              <a:t>, </a:t>
            </a:r>
            <a:r>
              <a:rPr lang="cs-CZ" sz="2400" dirty="0" err="1" smtClean="0"/>
              <a:t>Kostanz</a:t>
            </a:r>
            <a:r>
              <a:rPr lang="cs-CZ" sz="2400" dirty="0" smtClean="0"/>
              <a:t>, </a:t>
            </a:r>
            <a:r>
              <a:rPr lang="cs-CZ" sz="2400" dirty="0" err="1" smtClean="0"/>
              <a:t>Meissen</a:t>
            </a:r>
            <a:r>
              <a:rPr lang="cs-CZ" sz="2400" dirty="0" smtClean="0"/>
              <a:t>?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endParaRPr lang="cs-CZ" sz="2400" b="1" dirty="0"/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b="1" dirty="0" err="1"/>
              <a:t>Endonymum</a:t>
            </a:r>
            <a:r>
              <a:rPr lang="cs-CZ" sz="2400" b="1" dirty="0"/>
              <a:t> </a:t>
            </a:r>
            <a:r>
              <a:rPr lang="cs-CZ" sz="2400" dirty="0"/>
              <a:t>je naproti tomu jméno, které je užíváno na stejném území jinou skupinou obyvatel</a:t>
            </a:r>
            <a:r>
              <a:rPr lang="cs-CZ" sz="2400" dirty="0" smtClean="0"/>
              <a:t>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xmlns="" val="365435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392224799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683568" y="1268760"/>
            <a:ext cx="312322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 smtClean="0"/>
              <a:t>Domácí</a:t>
            </a:r>
            <a:r>
              <a:rPr lang="cs-CZ" sz="2400" dirty="0" smtClean="0"/>
              <a:t>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Úřední </a:t>
            </a:r>
            <a:r>
              <a:rPr lang="cs-CZ" sz="2400" dirty="0"/>
              <a:t>jazyk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Standardizovaná </a:t>
            </a:r>
            <a:r>
              <a:rPr lang="cs-CZ" sz="2400" dirty="0"/>
              <a:t>podoba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Názvoslovný </a:t>
            </a:r>
            <a:r>
              <a:rPr lang="cs-CZ" sz="2400" dirty="0"/>
              <a:t>lexikon (Názvoslovná komise ČÚZK)</a:t>
            </a:r>
          </a:p>
        </p:txBody>
      </p:sp>
      <p:sp>
        <p:nvSpPr>
          <p:cNvPr id="3" name="Obdélník 2"/>
          <p:cNvSpPr/>
          <p:nvPr/>
        </p:nvSpPr>
        <p:spPr>
          <a:xfrm>
            <a:off x="4427984" y="1268760"/>
            <a:ext cx="374441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 smtClean="0"/>
              <a:t>Cizí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/>
              <a:t>Pokud možno jediný název </a:t>
            </a:r>
            <a:endParaRPr lang="cs-CZ" sz="2400" dirty="0" smtClean="0"/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V </a:t>
            </a:r>
            <a:r>
              <a:rPr lang="cs-CZ" sz="2400" dirty="0"/>
              <a:t>úřední řeči příslušného státu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/>
              <a:t>Při více úředních jazycích se obvykle používá mezinárodně </a:t>
            </a:r>
            <a:r>
              <a:rPr lang="cs-CZ" sz="2400" dirty="0" err="1"/>
              <a:t>nejznámnější</a:t>
            </a:r>
            <a:endParaRPr lang="cs-CZ" sz="2400" dirty="0"/>
          </a:p>
        </p:txBody>
      </p:sp>
      <p:sp>
        <p:nvSpPr>
          <p:cNvPr id="4" name="Obdélník 3"/>
          <p:cNvSpPr/>
          <p:nvPr/>
        </p:nvSpPr>
        <p:spPr>
          <a:xfrm>
            <a:off x="3511709" y="454751"/>
            <a:ext cx="20858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800" b="1" dirty="0" err="1"/>
              <a:t>Endonyma</a:t>
            </a:r>
            <a:r>
              <a:rPr lang="cs-CZ" dirty="0"/>
              <a:t> </a:t>
            </a:r>
          </a:p>
        </p:txBody>
      </p:sp>
      <p:sp>
        <p:nvSpPr>
          <p:cNvPr id="5" name="Obdélník 4"/>
          <p:cNvSpPr/>
          <p:nvPr/>
        </p:nvSpPr>
        <p:spPr>
          <a:xfrm>
            <a:off x="1115616" y="4910285"/>
            <a:ext cx="76577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/>
              <a:t>Při používání musí mít </a:t>
            </a:r>
            <a:r>
              <a:rPr lang="cs-CZ" sz="2400" b="1" dirty="0" err="1"/>
              <a:t>endonyma</a:t>
            </a:r>
            <a:r>
              <a:rPr lang="cs-CZ" sz="2400" b="1" dirty="0"/>
              <a:t> přednost i na cizojazyčných mapách.</a:t>
            </a:r>
          </a:p>
        </p:txBody>
      </p:sp>
    </p:spTree>
    <p:extLst>
      <p:ext uri="{BB962C8B-B14F-4D97-AF65-F5344CB8AC3E}">
        <p14:creationId xmlns:p14="http://schemas.microsoft.com/office/powerpoint/2010/main" xmlns="" val="52781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318753338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84684" y="512970"/>
            <a:ext cx="797463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/>
              <a:t>Exonyma </a:t>
            </a:r>
            <a:endParaRPr lang="cs-CZ" sz="2800" b="1" dirty="0" smtClean="0"/>
          </a:p>
          <a:p>
            <a:pPr algn="ctr"/>
            <a:endParaRPr lang="cs-CZ" sz="2800" b="1" dirty="0" smtClean="0"/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Na </a:t>
            </a:r>
            <a:r>
              <a:rPr lang="cs-CZ" sz="2400" dirty="0"/>
              <a:t>mapách se používají tzv. dublety – malé písmo v závorce pod originálním názvem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Fonetická </a:t>
            </a:r>
            <a:r>
              <a:rPr lang="cs-CZ" sz="2400" dirty="0"/>
              <a:t>úprava: Hamburg – Hamburk, </a:t>
            </a:r>
            <a:r>
              <a:rPr lang="cs-CZ" sz="2400" dirty="0" err="1"/>
              <a:t>Warszava</a:t>
            </a:r>
            <a:r>
              <a:rPr lang="cs-CZ" sz="2400" dirty="0"/>
              <a:t> – Varšava, London – Londýn, </a:t>
            </a:r>
            <a:r>
              <a:rPr lang="cs-CZ" sz="2400" dirty="0" err="1"/>
              <a:t>Bucuresti</a:t>
            </a:r>
            <a:r>
              <a:rPr lang="cs-CZ" sz="2400" dirty="0"/>
              <a:t> - Bukurešť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Fonetické </a:t>
            </a:r>
            <a:r>
              <a:rPr lang="cs-CZ" sz="2400" dirty="0"/>
              <a:t>přetvoření: </a:t>
            </a:r>
            <a:r>
              <a:rPr lang="cs-CZ" sz="2400" dirty="0" err="1"/>
              <a:t>Venezia</a:t>
            </a:r>
            <a:r>
              <a:rPr lang="cs-CZ" sz="2400" dirty="0"/>
              <a:t> – Benátky, Roma – Řím, </a:t>
            </a:r>
            <a:r>
              <a:rPr lang="cs-CZ" sz="2400" dirty="0" err="1"/>
              <a:t>Dresden</a:t>
            </a:r>
            <a:r>
              <a:rPr lang="cs-CZ" sz="2400" dirty="0"/>
              <a:t> – Drážďany, </a:t>
            </a:r>
            <a:r>
              <a:rPr lang="cs-CZ" sz="2400" dirty="0" err="1"/>
              <a:t>Wien</a:t>
            </a:r>
            <a:r>
              <a:rPr lang="cs-CZ" sz="2400" dirty="0"/>
              <a:t> - Vídeň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Překlad </a:t>
            </a:r>
            <a:r>
              <a:rPr lang="cs-CZ" sz="2400" dirty="0"/>
              <a:t>– Beograd – Bělehrad, Graz – Štýrský Hradec, Rocky </a:t>
            </a:r>
            <a:r>
              <a:rPr lang="cs-CZ" sz="2400" dirty="0" err="1"/>
              <a:t>Mountains</a:t>
            </a:r>
            <a:r>
              <a:rPr lang="cs-CZ" sz="2400" dirty="0"/>
              <a:t> – Skalisté hory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Bez </a:t>
            </a:r>
            <a:r>
              <a:rPr lang="cs-CZ" sz="2400" dirty="0"/>
              <a:t>opory v předloze – Německo (podle „němých“ lidí), Rakousko (podle hradu </a:t>
            </a:r>
            <a:r>
              <a:rPr lang="cs-CZ" sz="2400" dirty="0" err="1"/>
              <a:t>Rakús</a:t>
            </a:r>
            <a:r>
              <a:rPr lang="cs-CZ" sz="2400" dirty="0"/>
              <a:t> na česko-rakouské hranici)</a:t>
            </a:r>
          </a:p>
        </p:txBody>
      </p:sp>
    </p:spTree>
    <p:extLst>
      <p:ext uri="{BB962C8B-B14F-4D97-AF65-F5344CB8AC3E}">
        <p14:creationId xmlns:p14="http://schemas.microsoft.com/office/powerpoint/2010/main" xmlns="" val="280439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108981921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827584" y="252940"/>
            <a:ext cx="7038528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/>
              <a:t>Exonyma &amp; </a:t>
            </a:r>
            <a:r>
              <a:rPr lang="cs-CZ" sz="2800" b="1" dirty="0" smtClean="0"/>
              <a:t>OSN</a:t>
            </a:r>
          </a:p>
          <a:p>
            <a:pPr algn="ctr"/>
            <a:r>
              <a:rPr lang="cs-CZ" sz="2800" b="1" dirty="0" smtClean="0"/>
              <a:t>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Přizpůsobení </a:t>
            </a:r>
            <a:r>
              <a:rPr lang="cs-CZ" sz="2400" dirty="0"/>
              <a:t>cizích názvů výslovnosti nebo překladem cizích názvů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Každá </a:t>
            </a:r>
            <a:r>
              <a:rPr lang="cs-CZ" sz="2400" dirty="0"/>
              <a:t>členská země OSN je povinna vydat seznam svých exonym nacházejících se mimo své státní území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Exonyma </a:t>
            </a:r>
            <a:r>
              <a:rPr lang="cs-CZ" sz="2400" dirty="0"/>
              <a:t>se mohou používat pokud jsou schválena příslušnou zemí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Podle </a:t>
            </a:r>
            <a:r>
              <a:rPr lang="cs-CZ" sz="2400" dirty="0"/>
              <a:t>rezolucí OSN se doporučuje nevytvářet nová exonyma, ale preferovat používání oficiálních </a:t>
            </a:r>
            <a:r>
              <a:rPr lang="cs-CZ" sz="2400" dirty="0" err="1"/>
              <a:t>endonym</a:t>
            </a:r>
            <a:r>
              <a:rPr lang="cs-CZ" sz="2400" dirty="0"/>
              <a:t> (všechny jazyky si jsou rovnocenné, neplatí nadřazenost tzv. světových jazyků)</a:t>
            </a:r>
          </a:p>
        </p:txBody>
      </p:sp>
    </p:spTree>
    <p:extLst>
      <p:ext uri="{BB962C8B-B14F-4D97-AF65-F5344CB8AC3E}">
        <p14:creationId xmlns:p14="http://schemas.microsoft.com/office/powerpoint/2010/main" xmlns="" val="193330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248316605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07638" y="215618"/>
            <a:ext cx="8040825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/>
              <a:t>Cizí jména </a:t>
            </a:r>
            <a:endParaRPr lang="cs-CZ" sz="2800" b="1" dirty="0" smtClean="0"/>
          </a:p>
          <a:p>
            <a:pPr algn="ctr"/>
            <a:endParaRPr lang="cs-CZ" sz="2800" b="1" dirty="0" smtClean="0"/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V </a:t>
            </a:r>
            <a:r>
              <a:rPr lang="cs-CZ" sz="2400" dirty="0"/>
              <a:t>případě </a:t>
            </a:r>
            <a:r>
              <a:rPr lang="cs-CZ" sz="2400" dirty="0" err="1"/>
              <a:t>multijazyčných</a:t>
            </a:r>
            <a:r>
              <a:rPr lang="cs-CZ" sz="2400" dirty="0"/>
              <a:t> zemí se používá jméno známější (používanější) – druhé jméno se uvádí jako dublet – Dublin x </a:t>
            </a:r>
            <a:r>
              <a:rPr lang="cs-CZ" sz="2400" dirty="0" err="1"/>
              <a:t>Baile</a:t>
            </a:r>
            <a:r>
              <a:rPr lang="cs-CZ" sz="2400" dirty="0"/>
              <a:t> </a:t>
            </a:r>
            <a:r>
              <a:rPr lang="cs-CZ" sz="2400" dirty="0" err="1"/>
              <a:t>Atha</a:t>
            </a:r>
            <a:r>
              <a:rPr lang="cs-CZ" sz="2400" dirty="0"/>
              <a:t> </a:t>
            </a:r>
            <a:r>
              <a:rPr lang="cs-CZ" sz="2400" dirty="0" err="1"/>
              <a:t>Cliath</a:t>
            </a:r>
            <a:r>
              <a:rPr lang="cs-CZ" sz="2400" dirty="0"/>
              <a:t>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V </a:t>
            </a:r>
            <a:r>
              <a:rPr lang="cs-CZ" sz="2400" dirty="0"/>
              <a:t>názvech latinkovými písmy se uvádí i znaky nepoužívané v češtině – </a:t>
            </a:r>
            <a:r>
              <a:rPr lang="cs-CZ" sz="2400" b="1" dirty="0"/>
              <a:t>transpozice</a:t>
            </a:r>
            <a:r>
              <a:rPr lang="cs-CZ" sz="2400" dirty="0"/>
              <a:t> </a:t>
            </a:r>
            <a:endParaRPr lang="cs-CZ" sz="2400" dirty="0" smtClean="0"/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Pro </a:t>
            </a:r>
            <a:r>
              <a:rPr lang="cs-CZ" sz="2400" dirty="0"/>
              <a:t>oblasti s hláskovými nelatinkovými písmy (azbuka, řečtina, arabština, hebrejština...) se používá </a:t>
            </a:r>
            <a:r>
              <a:rPr lang="cs-CZ" sz="2400" b="1" dirty="0"/>
              <a:t>transliterace</a:t>
            </a:r>
            <a:r>
              <a:rPr lang="cs-CZ" sz="2400" dirty="0"/>
              <a:t> – přepis do latinky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Pro </a:t>
            </a:r>
            <a:r>
              <a:rPr lang="cs-CZ" sz="2400" dirty="0"/>
              <a:t>oblasti s ideografickým písmy se používá </a:t>
            </a:r>
            <a:r>
              <a:rPr lang="cs-CZ" sz="2400" b="1" dirty="0"/>
              <a:t>transkripce</a:t>
            </a:r>
            <a:r>
              <a:rPr lang="cs-CZ" sz="2400" dirty="0"/>
              <a:t> = fonetický přepis do latinky – výsledky této metody nejsou jednotné – stále častěji se začínají uplatňovat anglické přepisy – Peking x </a:t>
            </a:r>
            <a:r>
              <a:rPr lang="cs-CZ" sz="2400" dirty="0" err="1"/>
              <a:t>Beijing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xmlns="" val="96441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65619692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99" t="21679" r="15001" b="22657"/>
          <a:stretch/>
        </p:blipFill>
        <p:spPr bwMode="auto">
          <a:xfrm>
            <a:off x="304800" y="243036"/>
            <a:ext cx="8586761" cy="527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8723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7896" y="1988840"/>
            <a:ext cx="8929750" cy="1470025"/>
          </a:xfrm>
        </p:spPr>
        <p:txBody>
          <a:bodyPr>
            <a:normAutofit fontScale="90000"/>
          </a:bodyPr>
          <a:lstStyle/>
          <a:p>
            <a:pPr algn="l">
              <a:spcBef>
                <a:spcPct val="50000"/>
              </a:spcBef>
            </a:pPr>
            <a:r>
              <a:rPr lang="cs-CZ" sz="3600" dirty="0" smtClean="0"/>
              <a:t>Popis </a:t>
            </a:r>
            <a:r>
              <a:rPr lang="cs-CZ" sz="3600" dirty="0"/>
              <a:t>map, geografické názvosloví a vytváření cizích jmen, písmo na mapách, kartografická generalizace, generalizační metody</a:t>
            </a:r>
            <a:br>
              <a:rPr lang="cs-CZ" sz="3600" dirty="0"/>
            </a:br>
            <a:r>
              <a:rPr lang="cs-CZ" sz="3600" dirty="0"/>
              <a:t/>
            </a:r>
            <a:br>
              <a:rPr lang="cs-CZ" sz="3600" dirty="0"/>
            </a:br>
            <a:endParaRPr lang="cs-CZ" sz="3600" dirty="0"/>
          </a:p>
        </p:txBody>
      </p:sp>
      <p:sp>
        <p:nvSpPr>
          <p:cNvPr id="5" name="Obdélník 4"/>
          <p:cNvSpPr/>
          <p:nvPr/>
        </p:nvSpPr>
        <p:spPr>
          <a:xfrm>
            <a:off x="571472" y="3643314"/>
            <a:ext cx="72728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dirty="0" smtClean="0"/>
              <a:t>Popis map</a:t>
            </a:r>
          </a:p>
          <a:p>
            <a:pPr>
              <a:spcBef>
                <a:spcPct val="50000"/>
              </a:spcBef>
            </a:pPr>
            <a:r>
              <a:rPr lang="cs-CZ" sz="2000" dirty="0"/>
              <a:t>G</a:t>
            </a:r>
            <a:r>
              <a:rPr lang="cs-CZ" sz="2000" dirty="0" smtClean="0"/>
              <a:t>eografické </a:t>
            </a:r>
            <a:r>
              <a:rPr lang="cs-CZ" sz="2000" dirty="0"/>
              <a:t>názvosloví a vytváření cizích </a:t>
            </a:r>
            <a:r>
              <a:rPr lang="cs-CZ" sz="2000" dirty="0" smtClean="0"/>
              <a:t>jmen</a:t>
            </a:r>
          </a:p>
          <a:p>
            <a:pPr>
              <a:spcBef>
                <a:spcPct val="50000"/>
              </a:spcBef>
            </a:pPr>
            <a:r>
              <a:rPr lang="cs-CZ" sz="2000" dirty="0"/>
              <a:t>P</a:t>
            </a:r>
            <a:r>
              <a:rPr lang="cs-CZ" sz="2000" dirty="0" smtClean="0"/>
              <a:t>ísmo </a:t>
            </a:r>
            <a:r>
              <a:rPr lang="cs-CZ" sz="2000" dirty="0"/>
              <a:t>na </a:t>
            </a:r>
            <a:r>
              <a:rPr lang="cs-CZ" sz="2000" dirty="0" smtClean="0"/>
              <a:t>mapách</a:t>
            </a:r>
          </a:p>
          <a:p>
            <a:pPr>
              <a:spcBef>
                <a:spcPct val="50000"/>
              </a:spcBef>
            </a:pPr>
            <a:r>
              <a:rPr lang="cs-CZ" sz="2000" dirty="0"/>
              <a:t>K</a:t>
            </a:r>
            <a:r>
              <a:rPr lang="cs-CZ" sz="2000" dirty="0" smtClean="0"/>
              <a:t>artografická generalizace</a:t>
            </a:r>
          </a:p>
          <a:p>
            <a:pPr>
              <a:spcBef>
                <a:spcPct val="50000"/>
              </a:spcBef>
            </a:pPr>
            <a:r>
              <a:rPr lang="cs-CZ" sz="2000" dirty="0"/>
              <a:t>G</a:t>
            </a:r>
            <a:r>
              <a:rPr lang="cs-CZ" sz="2000" dirty="0" smtClean="0"/>
              <a:t>eneralizační metody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435737600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478"/>
          <a:stretch/>
        </p:blipFill>
        <p:spPr>
          <a:xfrm>
            <a:off x="539552" y="116632"/>
            <a:ext cx="8332565" cy="553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929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465063524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827584" y="839112"/>
            <a:ext cx="7488832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/>
              <a:t>Písmo na mapě </a:t>
            </a:r>
            <a:endParaRPr lang="cs-CZ" sz="2800" b="1" dirty="0" smtClean="0"/>
          </a:p>
          <a:p>
            <a:pPr>
              <a:buClr>
                <a:schemeClr val="accent2"/>
              </a:buClr>
              <a:buSzPct val="130000"/>
            </a:pPr>
            <a:endParaRPr lang="cs-CZ" sz="2400" dirty="0"/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/>
              <a:t>Podíl písma na grafickém zaplnění </a:t>
            </a:r>
            <a:r>
              <a:rPr lang="cs-CZ" sz="2400" dirty="0" smtClean="0"/>
              <a:t>mapy topografické </a:t>
            </a:r>
            <a:r>
              <a:rPr lang="cs-CZ" sz="2400" dirty="0"/>
              <a:t>mapy středních měřítek – cca 5%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Přehledné </a:t>
            </a:r>
            <a:r>
              <a:rPr lang="cs-CZ" sz="2400" dirty="0"/>
              <a:t>mapy malých měřítek – 10%, případně více u map s bohatším obsahem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/>
              <a:t>Mezní hodnota grafického zatížení mapy = 30% (při překročení této hodnoty se snižuje čitelnost mapy) Písmo může tvořit až polovinu grafického obsahu mapy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/>
              <a:t>Informační i estetická hodnota</a:t>
            </a:r>
          </a:p>
        </p:txBody>
      </p:sp>
    </p:spTree>
    <p:extLst>
      <p:ext uri="{BB962C8B-B14F-4D97-AF65-F5344CB8AC3E}">
        <p14:creationId xmlns:p14="http://schemas.microsoft.com/office/powerpoint/2010/main" xmlns="" val="14837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4026745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915816" y="979936"/>
            <a:ext cx="319898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Nelatinková pravosměrná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Řecké </a:t>
            </a:r>
            <a:r>
              <a:rPr lang="cs-CZ" sz="2400" dirty="0"/>
              <a:t>písmo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Slovanská </a:t>
            </a:r>
            <a:r>
              <a:rPr lang="cs-CZ" sz="2400" dirty="0"/>
              <a:t>písma – azbuka, bulharské, srbské</a:t>
            </a:r>
          </a:p>
        </p:txBody>
      </p:sp>
      <p:sp>
        <p:nvSpPr>
          <p:cNvPr id="7" name="Obdélník 6"/>
          <p:cNvSpPr/>
          <p:nvPr/>
        </p:nvSpPr>
        <p:spPr>
          <a:xfrm>
            <a:off x="323528" y="1628800"/>
            <a:ext cx="259228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 smtClean="0"/>
              <a:t>Latinková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Antikva</a:t>
            </a:r>
            <a:r>
              <a:rPr lang="cs-CZ" sz="2400" dirty="0" smtClean="0">
                <a:latin typeface="Antikva"/>
              </a:rPr>
              <a:t> </a:t>
            </a:r>
            <a:endParaRPr lang="cs-CZ" sz="2400" dirty="0">
              <a:latin typeface="Antikva"/>
            </a:endParaRP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err="1" smtClean="0">
                <a:latin typeface="Grotesk"/>
              </a:rPr>
              <a:t>Grotesk</a:t>
            </a:r>
            <a:r>
              <a:rPr lang="cs-CZ" sz="2400" dirty="0" smtClean="0">
                <a:latin typeface="Grotesk"/>
              </a:rPr>
              <a:t> </a:t>
            </a:r>
            <a:endParaRPr lang="cs-CZ" sz="2400" dirty="0">
              <a:latin typeface="Grotesk"/>
            </a:endParaRP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>
                <a:latin typeface="Linear"/>
              </a:rPr>
              <a:t>Lineární </a:t>
            </a:r>
            <a:r>
              <a:rPr lang="cs-CZ" sz="2400" dirty="0">
                <a:latin typeface="Linear"/>
              </a:rPr>
              <a:t>antikva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err="1" smtClean="0">
                <a:latin typeface="Eras Medium ITC" panose="020B0602030504020804" pitchFamily="34" charset="0"/>
              </a:rPr>
              <a:t>Egyptienka</a:t>
            </a:r>
            <a:r>
              <a:rPr lang="cs-CZ" sz="2400" dirty="0" smtClean="0">
                <a:latin typeface="Eras Medium ITC" panose="020B0602030504020804" pitchFamily="34" charset="0"/>
              </a:rPr>
              <a:t> </a:t>
            </a:r>
            <a:endParaRPr lang="cs-CZ" sz="2400" dirty="0">
              <a:latin typeface="Eras Medium ITC" panose="020B0602030504020804" pitchFamily="34" charset="0"/>
            </a:endParaRP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>
                <a:latin typeface="Blackadder ITC" panose="04020505051007020D02" pitchFamily="82" charset="0"/>
              </a:rPr>
              <a:t>Písmo </a:t>
            </a:r>
            <a:r>
              <a:rPr lang="cs-CZ" sz="2400" dirty="0">
                <a:latin typeface="Blackadder ITC" panose="04020505051007020D02" pitchFamily="82" charset="0"/>
              </a:rPr>
              <a:t>kaligrafické </a:t>
            </a:r>
          </a:p>
        </p:txBody>
      </p:sp>
      <p:sp>
        <p:nvSpPr>
          <p:cNvPr id="3" name="Obdélník 2"/>
          <p:cNvSpPr/>
          <p:nvPr/>
        </p:nvSpPr>
        <p:spPr>
          <a:xfrm>
            <a:off x="3134577" y="226151"/>
            <a:ext cx="22354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Typy písma </a:t>
            </a:r>
          </a:p>
        </p:txBody>
      </p:sp>
      <p:sp>
        <p:nvSpPr>
          <p:cNvPr id="4" name="Obdélník 3"/>
          <p:cNvSpPr/>
          <p:nvPr/>
        </p:nvSpPr>
        <p:spPr>
          <a:xfrm>
            <a:off x="2938805" y="3717032"/>
            <a:ext cx="278512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Nelatinková </a:t>
            </a:r>
            <a:r>
              <a:rPr lang="cs-CZ" sz="2800" b="1" dirty="0" err="1"/>
              <a:t>levosměrná</a:t>
            </a:r>
            <a:r>
              <a:rPr lang="cs-CZ" sz="2800" b="1" dirty="0"/>
              <a:t>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Písmo </a:t>
            </a:r>
            <a:r>
              <a:rPr lang="cs-CZ" sz="2400" dirty="0"/>
              <a:t>arabské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Hebrejské </a:t>
            </a:r>
            <a:r>
              <a:rPr lang="cs-CZ" sz="2400" dirty="0"/>
              <a:t>písmo</a:t>
            </a:r>
          </a:p>
        </p:txBody>
      </p:sp>
      <p:sp>
        <p:nvSpPr>
          <p:cNvPr id="5" name="Obdélník 4"/>
          <p:cNvSpPr/>
          <p:nvPr/>
        </p:nvSpPr>
        <p:spPr>
          <a:xfrm>
            <a:off x="6516216" y="1681838"/>
            <a:ext cx="4572000" cy="264687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800" b="1" dirty="0"/>
              <a:t>Exotická</a:t>
            </a:r>
            <a:r>
              <a:rPr lang="cs-CZ" dirty="0"/>
              <a:t> </a:t>
            </a:r>
            <a:endParaRPr lang="cs-CZ" dirty="0" smtClean="0"/>
          </a:p>
          <a:p>
            <a:endParaRPr lang="cs-CZ" dirty="0" smtClean="0"/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Čínské </a:t>
            </a:r>
            <a:endParaRPr lang="cs-CZ" sz="2400" dirty="0"/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Japonské </a:t>
            </a:r>
            <a:endParaRPr lang="cs-CZ" sz="2400" dirty="0"/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Barmské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Hindské </a:t>
            </a:r>
            <a:endParaRPr lang="cs-CZ" sz="2400" dirty="0"/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...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xmlns="" val="249882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144448535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627784" y="327680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Klasifikace písem</a:t>
            </a:r>
            <a:endParaRPr lang="cs-CZ" sz="28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827584" y="989399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Klasická písma - ATYPI</a:t>
            </a:r>
            <a:endParaRPr lang="cs-CZ" sz="28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5148064" y="989399"/>
            <a:ext cx="3384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Počítačová  písma - </a:t>
            </a:r>
            <a:r>
              <a:rPr lang="cs-CZ" sz="2800" b="1" dirty="0" err="1" smtClean="0"/>
              <a:t>FontFont</a:t>
            </a:r>
            <a:endParaRPr lang="cs-CZ" sz="2800" b="1" dirty="0"/>
          </a:p>
        </p:txBody>
      </p:sp>
      <p:sp>
        <p:nvSpPr>
          <p:cNvPr id="3" name="Obdélník 2"/>
          <p:cNvSpPr/>
          <p:nvPr/>
        </p:nvSpPr>
        <p:spPr>
          <a:xfrm>
            <a:off x="448343" y="1844824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/>
              <a:t>Renesanční antikva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/>
              <a:t>Barokní antikva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/>
              <a:t>Klasicistická antikva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/>
              <a:t>Tučná antikva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err="1"/>
              <a:t>Egyptienka</a:t>
            </a:r>
            <a:r>
              <a:rPr lang="cs-CZ" sz="2400" dirty="0"/>
              <a:t>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err="1"/>
              <a:t>Bezserifová</a:t>
            </a:r>
            <a:r>
              <a:rPr lang="cs-CZ" sz="2400" dirty="0"/>
              <a:t> písma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/>
              <a:t>Skripty (imitace ručně psaných písem)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/>
              <a:t>Zdobená písma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/>
              <a:t>Lomená písma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/>
              <a:t>Nelatinková písma</a:t>
            </a:r>
          </a:p>
        </p:txBody>
      </p:sp>
      <p:sp>
        <p:nvSpPr>
          <p:cNvPr id="4" name="Obdélník 3"/>
          <p:cNvSpPr/>
          <p:nvPr/>
        </p:nvSpPr>
        <p:spPr>
          <a:xfrm>
            <a:off x="5148064" y="194350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/>
              <a:t>Typografická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/>
              <a:t>Geometrická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/>
              <a:t>Amorfní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/>
              <a:t>Ironická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/>
              <a:t>Historická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/>
              <a:t>Inteligentní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/>
              <a:t>Ručně psaná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/>
              <a:t>Destrukční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/>
              <a:t>Obrázková </a:t>
            </a:r>
          </a:p>
        </p:txBody>
      </p:sp>
    </p:spTree>
    <p:extLst>
      <p:ext uri="{BB962C8B-B14F-4D97-AF65-F5344CB8AC3E}">
        <p14:creationId xmlns:p14="http://schemas.microsoft.com/office/powerpoint/2010/main" xmlns="" val="267312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13567447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232756" y="850900"/>
            <a:ext cx="667848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/>
              <a:t>Vlastnosti písma </a:t>
            </a:r>
            <a:endParaRPr lang="cs-CZ" sz="2800" b="1" dirty="0" smtClean="0"/>
          </a:p>
          <a:p>
            <a:pPr algn="ctr"/>
            <a:endParaRPr lang="cs-CZ" sz="2800" b="1" dirty="0" smtClean="0"/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Velikost </a:t>
            </a:r>
            <a:endParaRPr lang="cs-CZ" sz="2400" dirty="0"/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/>
              <a:t>Sklon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/>
              <a:t>Řez (</a:t>
            </a:r>
            <a:r>
              <a:rPr lang="cs-CZ" sz="2400" spc="110" dirty="0">
                <a:latin typeface="Agency FB" panose="020B0503020202020204" pitchFamily="34" charset="0"/>
              </a:rPr>
              <a:t>úzká</a:t>
            </a:r>
            <a:r>
              <a:rPr lang="cs-CZ" sz="2400" dirty="0"/>
              <a:t>, obyčejná, </a:t>
            </a:r>
            <a:r>
              <a:rPr lang="cs-CZ" sz="2400" dirty="0">
                <a:latin typeface="Bookman Old Style" panose="02050604050505020204" pitchFamily="18" charset="0"/>
              </a:rPr>
              <a:t>široká</a:t>
            </a:r>
            <a:r>
              <a:rPr lang="cs-CZ" sz="2400" dirty="0"/>
              <a:t>)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/>
              <a:t>Tloušťka (hubená, </a:t>
            </a:r>
            <a:r>
              <a:rPr lang="cs-CZ" sz="2400" b="1" dirty="0"/>
              <a:t>polotučná</a:t>
            </a:r>
            <a:r>
              <a:rPr lang="cs-CZ" sz="2400" dirty="0"/>
              <a:t>, </a:t>
            </a:r>
            <a:r>
              <a:rPr lang="cs-CZ" sz="2400" b="1" dirty="0">
                <a:latin typeface="Britannic Bold" panose="020B0903060703020204" pitchFamily="34" charset="0"/>
              </a:rPr>
              <a:t>tučná)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/>
              <a:t>Forma (plná, dutá, plastická...)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/>
              <a:t>Dekorace (</a:t>
            </a:r>
            <a:r>
              <a:rPr lang="cs-CZ" sz="2400" u="sng" dirty="0"/>
              <a:t>podtržení</a:t>
            </a:r>
            <a:r>
              <a:rPr lang="cs-CZ" sz="2400" dirty="0"/>
              <a:t>, </a:t>
            </a:r>
            <a:r>
              <a:rPr lang="cs-CZ" sz="2400" dirty="0" err="1"/>
              <a:t>nadtržení</a:t>
            </a:r>
            <a:r>
              <a:rPr lang="cs-CZ" sz="2400" dirty="0"/>
              <a:t>, </a:t>
            </a:r>
            <a:r>
              <a:rPr lang="cs-CZ" sz="2400" strike="sngStrike" dirty="0"/>
              <a:t>přeškrtnutí</a:t>
            </a:r>
            <a:r>
              <a:rPr lang="cs-CZ" sz="2400" dirty="0"/>
              <a:t>...)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/>
              <a:t>Litery (</a:t>
            </a:r>
            <a:r>
              <a:rPr lang="cs-CZ" sz="2400" cap="all" dirty="0"/>
              <a:t>verzálky</a:t>
            </a:r>
            <a:r>
              <a:rPr lang="cs-CZ" sz="2400" dirty="0"/>
              <a:t>, </a:t>
            </a:r>
            <a:r>
              <a:rPr lang="cs-CZ" sz="2400" dirty="0" err="1" smtClean="0"/>
              <a:t>mínusky</a:t>
            </a:r>
            <a:r>
              <a:rPr lang="cs-CZ" sz="2400" dirty="0"/>
              <a:t>, </a:t>
            </a:r>
            <a:r>
              <a:rPr lang="cs-CZ" sz="2400" cap="small" dirty="0"/>
              <a:t>kapitálky</a:t>
            </a:r>
            <a:r>
              <a:rPr lang="cs-CZ" sz="2400" dirty="0"/>
              <a:t>)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/>
              <a:t>Barva – písma, pozadí, stínu...</a:t>
            </a:r>
          </a:p>
        </p:txBody>
      </p:sp>
      <p:sp>
        <p:nvSpPr>
          <p:cNvPr id="3" name="Obdélník 2"/>
          <p:cNvSpPr/>
          <p:nvPr/>
        </p:nvSpPr>
        <p:spPr>
          <a:xfrm>
            <a:off x="5482625" y="1412776"/>
            <a:ext cx="242030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dutá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4572000" y="3645024"/>
            <a:ext cx="122413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bdélník 5"/>
          <p:cNvSpPr/>
          <p:nvPr/>
        </p:nvSpPr>
        <p:spPr>
          <a:xfrm>
            <a:off x="3779912" y="4653136"/>
            <a:ext cx="48819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cs-CZ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</a:rPr>
              <a:t>plastická</a:t>
            </a:r>
            <a:endParaRPr lang="cs-CZ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557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897213620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432" y="989399"/>
            <a:ext cx="797703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2"/>
              </a:buClr>
              <a:buSzPct val="130000"/>
            </a:pPr>
            <a:r>
              <a:rPr lang="cs-CZ" sz="2800" b="1" dirty="0"/>
              <a:t>Kartografická </a:t>
            </a:r>
            <a:r>
              <a:rPr lang="cs-CZ" sz="2800" b="1" dirty="0" smtClean="0"/>
              <a:t>kurzíva</a:t>
            </a:r>
          </a:p>
          <a:p>
            <a:pPr algn="ctr">
              <a:buClr>
                <a:schemeClr val="accent2"/>
              </a:buClr>
              <a:buSzPct val="130000"/>
            </a:pPr>
            <a:r>
              <a:rPr lang="cs-CZ" sz="2800" b="1" dirty="0" smtClean="0"/>
              <a:t>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Speciální </a:t>
            </a:r>
            <a:r>
              <a:rPr lang="cs-CZ" sz="2400" dirty="0"/>
              <a:t>řez písma – tučný, kurzíva (šikmé písmo) </a:t>
            </a:r>
            <a:endParaRPr lang="cs-CZ" sz="2400" dirty="0" smtClean="0"/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Zpětná </a:t>
            </a:r>
            <a:r>
              <a:rPr lang="cs-CZ" sz="2400" dirty="0"/>
              <a:t>kurzíva (doleva nakloněná)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err="1" smtClean="0"/>
              <a:t>Mercator</a:t>
            </a:r>
            <a:r>
              <a:rPr lang="cs-CZ" sz="2400" dirty="0" smtClean="0"/>
              <a:t> </a:t>
            </a:r>
            <a:r>
              <a:rPr lang="cs-CZ" sz="2400" dirty="0"/>
              <a:t>(1540) – </a:t>
            </a:r>
            <a:r>
              <a:rPr lang="cs-CZ" sz="2400" dirty="0" err="1"/>
              <a:t>Literarum</a:t>
            </a:r>
            <a:r>
              <a:rPr lang="cs-CZ" sz="2400" dirty="0"/>
              <a:t> </a:t>
            </a:r>
            <a:r>
              <a:rPr lang="cs-CZ" sz="2400" dirty="0" err="1"/>
              <a:t>latinarum</a:t>
            </a:r>
            <a:r>
              <a:rPr lang="cs-CZ" sz="2400" dirty="0"/>
              <a:t>, </a:t>
            </a:r>
            <a:r>
              <a:rPr lang="cs-CZ" sz="2400" dirty="0" err="1"/>
              <a:t>quas</a:t>
            </a:r>
            <a:r>
              <a:rPr lang="cs-CZ" sz="2400" dirty="0"/>
              <a:t> </a:t>
            </a:r>
            <a:r>
              <a:rPr lang="cs-CZ" sz="2400" dirty="0" err="1"/>
              <a:t>Italicas</a:t>
            </a:r>
            <a:r>
              <a:rPr lang="cs-CZ" sz="2400" dirty="0"/>
              <a:t> </a:t>
            </a:r>
            <a:r>
              <a:rPr lang="cs-CZ" sz="2400" dirty="0" err="1"/>
              <a:t>cursoriasque</a:t>
            </a:r>
            <a:r>
              <a:rPr lang="cs-CZ" sz="2400" dirty="0"/>
              <a:t> </a:t>
            </a:r>
            <a:r>
              <a:rPr lang="cs-CZ" sz="2400" dirty="0" err="1"/>
              <a:t>vocant</a:t>
            </a:r>
            <a:r>
              <a:rPr lang="cs-CZ" sz="2400" dirty="0"/>
              <a:t>, </a:t>
            </a:r>
            <a:r>
              <a:rPr lang="cs-CZ" sz="2400" dirty="0" err="1"/>
              <a:t>scribendarum</a:t>
            </a:r>
            <a:r>
              <a:rPr lang="cs-CZ" sz="2400" dirty="0"/>
              <a:t> ratio (</a:t>
            </a:r>
            <a:r>
              <a:rPr lang="cs-CZ" sz="2400" dirty="0" err="1"/>
              <a:t>How</a:t>
            </a:r>
            <a:r>
              <a:rPr lang="cs-CZ" sz="2400" dirty="0"/>
              <a:t> to </a:t>
            </a:r>
            <a:r>
              <a:rPr lang="cs-CZ" sz="2400" dirty="0" err="1"/>
              <a:t>Write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Latin </a:t>
            </a:r>
            <a:r>
              <a:rPr lang="cs-CZ" sz="2400" dirty="0" err="1"/>
              <a:t>Letters</a:t>
            </a:r>
            <a:r>
              <a:rPr lang="cs-CZ" sz="2400" dirty="0"/>
              <a:t> </a:t>
            </a:r>
            <a:r>
              <a:rPr lang="cs-CZ" sz="2400" dirty="0" err="1"/>
              <a:t>Which</a:t>
            </a:r>
            <a:r>
              <a:rPr lang="cs-CZ" sz="2400" dirty="0"/>
              <a:t> </a:t>
            </a:r>
            <a:r>
              <a:rPr lang="cs-CZ" sz="2400" dirty="0" err="1"/>
              <a:t>They</a:t>
            </a:r>
            <a:r>
              <a:rPr lang="cs-CZ" sz="2400" dirty="0"/>
              <a:t> Call </a:t>
            </a:r>
            <a:r>
              <a:rPr lang="cs-CZ" sz="2400" dirty="0" err="1"/>
              <a:t>Italic</a:t>
            </a:r>
            <a:r>
              <a:rPr lang="cs-CZ" sz="2400" dirty="0"/>
              <a:t> </a:t>
            </a:r>
            <a:r>
              <a:rPr lang="cs-CZ" sz="2400" dirty="0" err="1"/>
              <a:t>or</a:t>
            </a:r>
            <a:r>
              <a:rPr lang="cs-CZ" sz="2400" dirty="0"/>
              <a:t> </a:t>
            </a:r>
            <a:r>
              <a:rPr lang="cs-CZ" sz="2400" dirty="0" err="1"/>
              <a:t>Cursive</a:t>
            </a:r>
            <a:r>
              <a:rPr lang="cs-CZ" sz="2400" dirty="0"/>
              <a:t>) </a:t>
            </a:r>
            <a:endParaRPr lang="cs-CZ" sz="2400" dirty="0" smtClean="0"/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Nahradila </a:t>
            </a:r>
            <a:r>
              <a:rPr lang="cs-CZ" sz="2400" dirty="0"/>
              <a:t>starší gotické (ručně psané) písmo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Zlepšení </a:t>
            </a:r>
            <a:r>
              <a:rPr lang="cs-CZ" sz="2400" dirty="0"/>
              <a:t>čitelnost </a:t>
            </a:r>
            <a:r>
              <a:rPr lang="cs-CZ" sz="2400" dirty="0" smtClean="0"/>
              <a:t>map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Zjednodušení </a:t>
            </a:r>
            <a:r>
              <a:rPr lang="cs-CZ" sz="2400" dirty="0"/>
              <a:t>tisku</a:t>
            </a:r>
          </a:p>
        </p:txBody>
      </p:sp>
    </p:spTree>
    <p:extLst>
      <p:ext uri="{BB962C8B-B14F-4D97-AF65-F5344CB8AC3E}">
        <p14:creationId xmlns:p14="http://schemas.microsoft.com/office/powerpoint/2010/main" xmlns="" val="40268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36116992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187624" y="228600"/>
            <a:ext cx="676875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2"/>
              </a:buClr>
              <a:buSzPct val="130000"/>
            </a:pPr>
            <a:r>
              <a:rPr lang="cs-CZ" sz="2800" b="1" dirty="0" smtClean="0"/>
              <a:t>Základní </a:t>
            </a:r>
            <a:r>
              <a:rPr lang="cs-CZ" sz="2800" b="1" dirty="0"/>
              <a:t>pravidla pro písmo </a:t>
            </a:r>
            <a:endParaRPr lang="cs-CZ" sz="2800" b="1" dirty="0" smtClean="0"/>
          </a:p>
          <a:p>
            <a:pPr algn="ctr">
              <a:buClr>
                <a:schemeClr val="accent2"/>
              </a:buClr>
              <a:buSzPct val="130000"/>
            </a:pPr>
            <a:endParaRPr lang="cs-CZ" sz="2400" dirty="0"/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Střídmé </a:t>
            </a:r>
            <a:r>
              <a:rPr lang="cs-CZ" sz="2400" dirty="0"/>
              <a:t>používání různých typů písma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Maximálně </a:t>
            </a:r>
            <a:r>
              <a:rPr lang="cs-CZ" sz="2400" dirty="0"/>
              <a:t>dva rody písma (jasně odlišené)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Nepoužívat  </a:t>
            </a:r>
            <a:r>
              <a:rPr lang="cs-CZ" sz="2400" dirty="0"/>
              <a:t>dekorativní písma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Velikost </a:t>
            </a:r>
            <a:r>
              <a:rPr lang="cs-CZ" sz="2400" dirty="0"/>
              <a:t>písma </a:t>
            </a:r>
            <a:r>
              <a:rPr lang="cs-CZ" sz="2400" dirty="0" smtClean="0"/>
              <a:t>odpovídá velikosti </a:t>
            </a:r>
            <a:r>
              <a:rPr lang="cs-CZ" sz="2400" dirty="0"/>
              <a:t>(významu) popisovaného objektu</a:t>
            </a:r>
          </a:p>
        </p:txBody>
      </p:sp>
      <p:sp>
        <p:nvSpPr>
          <p:cNvPr id="4" name="Obdélník 3"/>
          <p:cNvSpPr/>
          <p:nvPr/>
        </p:nvSpPr>
        <p:spPr>
          <a:xfrm>
            <a:off x="467544" y="2967811"/>
            <a:ext cx="8208911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/>
              <a:t>Umisťování popisu </a:t>
            </a:r>
            <a:endParaRPr lang="cs-CZ" dirty="0"/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/>
              <a:t>U bodových značek by měl být popis vpravo od značky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/>
              <a:t>V případě liniových a areálových značek by značka měla sledovat směr jevu </a:t>
            </a:r>
            <a:r>
              <a:rPr lang="cs-CZ" sz="2400" dirty="0" smtClean="0"/>
              <a:t>tedy myšlenou </a:t>
            </a:r>
            <a:r>
              <a:rPr lang="cs-CZ" sz="2400" dirty="0"/>
              <a:t>osu (např. vodní tok, pohoří...) a optický střed (nesmí ležet mimo plochu)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/>
              <a:t>Na území většího rozsahu by písmo mělo sledovat směr rovnoběžek</a:t>
            </a:r>
          </a:p>
        </p:txBody>
      </p:sp>
    </p:spTree>
    <p:extLst>
      <p:ext uri="{BB962C8B-B14F-4D97-AF65-F5344CB8AC3E}">
        <p14:creationId xmlns:p14="http://schemas.microsoft.com/office/powerpoint/2010/main" xmlns="" val="25983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216732943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539552" y="850900"/>
            <a:ext cx="849694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/>
              <a:t>Problematika umisťování popisků </a:t>
            </a:r>
            <a:endParaRPr lang="cs-CZ" sz="2800" b="1" dirty="0" smtClean="0"/>
          </a:p>
          <a:p>
            <a:endParaRPr lang="cs-CZ" dirty="0"/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/>
              <a:t>Popis by měl vytvářet představu o popisovaném jevu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/>
              <a:t>Základní konflikty: </a:t>
            </a:r>
          </a:p>
          <a:p>
            <a:pPr>
              <a:buClr>
                <a:schemeClr val="accent2"/>
              </a:buClr>
              <a:buSzPct val="130000"/>
            </a:pPr>
            <a:r>
              <a:rPr lang="cs-CZ" sz="2400" dirty="0"/>
              <a:t>	</a:t>
            </a:r>
            <a:r>
              <a:rPr lang="cs-CZ" sz="2400" dirty="0" smtClean="0"/>
              <a:t>– </a:t>
            </a:r>
            <a:r>
              <a:rPr lang="cs-CZ" sz="2400" dirty="0"/>
              <a:t>Překryt popisků </a:t>
            </a:r>
          </a:p>
          <a:p>
            <a:pPr>
              <a:buClr>
                <a:schemeClr val="accent2"/>
              </a:buClr>
              <a:buSzPct val="130000"/>
            </a:pPr>
            <a:r>
              <a:rPr lang="cs-CZ" sz="2400" dirty="0"/>
              <a:t>	</a:t>
            </a:r>
            <a:r>
              <a:rPr lang="cs-CZ" sz="2400" dirty="0" smtClean="0"/>
              <a:t>– </a:t>
            </a:r>
            <a:r>
              <a:rPr lang="cs-CZ" sz="2400" dirty="0"/>
              <a:t>Překryt popisků a mapových značek </a:t>
            </a:r>
          </a:p>
          <a:p>
            <a:pPr>
              <a:buClr>
                <a:schemeClr val="accent2"/>
              </a:buClr>
              <a:buSzPct val="130000"/>
            </a:pPr>
            <a:r>
              <a:rPr lang="cs-CZ" sz="2400" dirty="0"/>
              <a:t>	</a:t>
            </a:r>
            <a:r>
              <a:rPr lang="cs-CZ" sz="2400" dirty="0" smtClean="0"/>
              <a:t>– </a:t>
            </a:r>
            <a:r>
              <a:rPr lang="cs-CZ" sz="2400" dirty="0"/>
              <a:t>Jednoznačné přiřazení popisku a mapové </a:t>
            </a:r>
            <a:r>
              <a:rPr lang="cs-CZ" sz="2400" dirty="0" smtClean="0"/>
              <a:t>značky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Vlastnosti </a:t>
            </a:r>
            <a:r>
              <a:rPr lang="cs-CZ" sz="2400" dirty="0"/>
              <a:t>popisku </a:t>
            </a:r>
          </a:p>
          <a:p>
            <a:pPr>
              <a:buClr>
                <a:schemeClr val="accent2"/>
              </a:buClr>
              <a:buSzPct val="130000"/>
            </a:pPr>
            <a:r>
              <a:rPr lang="cs-CZ" sz="2400" dirty="0"/>
              <a:t>	</a:t>
            </a:r>
            <a:r>
              <a:rPr lang="cs-CZ" sz="2400" dirty="0" smtClean="0"/>
              <a:t>– </a:t>
            </a:r>
            <a:r>
              <a:rPr lang="cs-CZ" sz="2400" dirty="0"/>
              <a:t>Velikost </a:t>
            </a:r>
          </a:p>
          <a:p>
            <a:pPr>
              <a:buClr>
                <a:schemeClr val="accent2"/>
              </a:buClr>
              <a:buSzPct val="130000"/>
            </a:pPr>
            <a:r>
              <a:rPr lang="cs-CZ" sz="2400" dirty="0"/>
              <a:t>	</a:t>
            </a:r>
            <a:r>
              <a:rPr lang="cs-CZ" sz="2400" dirty="0" smtClean="0"/>
              <a:t>– </a:t>
            </a:r>
            <a:r>
              <a:rPr lang="cs-CZ" sz="2400" dirty="0"/>
              <a:t>Velkost mezer (proložení) 		</a:t>
            </a:r>
            <a:endParaRPr lang="cs-CZ" sz="2400" dirty="0" smtClean="0"/>
          </a:p>
          <a:p>
            <a:pPr>
              <a:buClr>
                <a:schemeClr val="accent2"/>
              </a:buClr>
              <a:buSzPct val="130000"/>
            </a:pPr>
            <a:r>
              <a:rPr lang="cs-CZ" sz="2400" dirty="0"/>
              <a:t>	</a:t>
            </a:r>
            <a:r>
              <a:rPr lang="cs-CZ" sz="2400" dirty="0" smtClean="0"/>
              <a:t>– </a:t>
            </a:r>
            <a:r>
              <a:rPr lang="cs-CZ" sz="2400" dirty="0"/>
              <a:t>Typ písma 	</a:t>
            </a:r>
          </a:p>
          <a:p>
            <a:pPr>
              <a:buClr>
                <a:schemeClr val="accent2"/>
              </a:buClr>
              <a:buSzPct val="130000"/>
            </a:pPr>
            <a:r>
              <a:rPr lang="cs-CZ" sz="2400" dirty="0"/>
              <a:t>	</a:t>
            </a:r>
            <a:r>
              <a:rPr lang="cs-CZ" sz="2400" dirty="0" smtClean="0"/>
              <a:t>– </a:t>
            </a:r>
            <a:r>
              <a:rPr lang="cs-CZ" sz="2400" dirty="0"/>
              <a:t>Natočení</a:t>
            </a:r>
          </a:p>
        </p:txBody>
      </p:sp>
    </p:spTree>
    <p:extLst>
      <p:ext uri="{BB962C8B-B14F-4D97-AF65-F5344CB8AC3E}">
        <p14:creationId xmlns:p14="http://schemas.microsoft.com/office/powerpoint/2010/main" xmlns="" val="272736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003490139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959803" y="116632"/>
            <a:ext cx="752483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2"/>
              </a:buClr>
              <a:buSzPct val="130000"/>
            </a:pPr>
            <a:r>
              <a:rPr lang="cs-CZ" sz="2800" b="1" dirty="0"/>
              <a:t>Popisek by měl být umístěný... </a:t>
            </a:r>
            <a:endParaRPr lang="cs-CZ" sz="2800" b="1" dirty="0" smtClean="0"/>
          </a:p>
          <a:p>
            <a:pPr algn="ctr">
              <a:buClr>
                <a:schemeClr val="accent2"/>
              </a:buClr>
              <a:buSzPct val="130000"/>
            </a:pPr>
            <a:endParaRPr lang="cs-CZ" sz="2800" b="1" dirty="0" smtClean="0"/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/>
              <a:t>Vodorovně!!!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err="1" smtClean="0"/>
              <a:t>Vyjimky</a:t>
            </a:r>
            <a:r>
              <a:rPr lang="cs-CZ" sz="2400" dirty="0" smtClean="0"/>
              <a:t>: Popis </a:t>
            </a:r>
            <a:r>
              <a:rPr lang="cs-CZ" sz="2400" dirty="0"/>
              <a:t>podél zeměpisné sítě a popis liniových a plošných objektů podél jejích os (u dlouhých znaků se preferují vícenásobné popisy)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/>
              <a:t>Jasně, srozumitelně a jednoznačně </a:t>
            </a:r>
            <a:r>
              <a:rPr lang="cs-CZ" sz="2400" dirty="0" smtClean="0"/>
              <a:t>, mezi </a:t>
            </a:r>
            <a:r>
              <a:rPr lang="cs-CZ" sz="2400" dirty="0"/>
              <a:t>popisem a příslušným znakem by neměl ležet žádný jiný prvek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Hierarchicky </a:t>
            </a:r>
            <a:r>
              <a:rPr lang="cs-CZ" sz="2400" dirty="0"/>
              <a:t>– od největších po </a:t>
            </a:r>
            <a:r>
              <a:rPr lang="cs-CZ" sz="2400" dirty="0" smtClean="0"/>
              <a:t>nejmenší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Významnější </a:t>
            </a:r>
            <a:r>
              <a:rPr lang="cs-CZ" sz="2400" dirty="0"/>
              <a:t>prvky se zobrazují graficky výraznějším popisem (podtržení, velikost, barva</a:t>
            </a:r>
            <a:r>
              <a:rPr lang="cs-CZ" sz="2400" dirty="0" smtClean="0"/>
              <a:t>...)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Popisná </a:t>
            </a:r>
            <a:r>
              <a:rPr lang="cs-CZ" sz="2400" dirty="0"/>
              <a:t>složka mapy musí být autentická a jazykově </a:t>
            </a:r>
            <a:r>
              <a:rPr lang="cs-CZ" sz="2400" dirty="0" smtClean="0"/>
              <a:t>správná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Používá </a:t>
            </a:r>
            <a:r>
              <a:rPr lang="cs-CZ" sz="2400" dirty="0"/>
              <a:t>se standardizované názvosloví</a:t>
            </a:r>
          </a:p>
        </p:txBody>
      </p:sp>
    </p:spTree>
    <p:extLst>
      <p:ext uri="{BB962C8B-B14F-4D97-AF65-F5344CB8AC3E}">
        <p14:creationId xmlns:p14="http://schemas.microsoft.com/office/powerpoint/2010/main" xmlns="" val="112514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62183547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825962" y="436037"/>
            <a:ext cx="79208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/>
              <a:t>Definice </a:t>
            </a:r>
            <a:r>
              <a:rPr lang="cs-CZ" sz="2800" b="1" dirty="0" smtClean="0"/>
              <a:t>generalizace</a:t>
            </a:r>
          </a:p>
          <a:p>
            <a:pPr algn="ctr"/>
            <a:endParaRPr lang="cs-CZ" sz="2800" b="1" dirty="0"/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/>
              <a:t>Kartografická generalizace spočívá ve </a:t>
            </a:r>
            <a:r>
              <a:rPr lang="cs-CZ" sz="2400" dirty="0" smtClean="0"/>
              <a:t>výběru, geometrickém </a:t>
            </a:r>
            <a:r>
              <a:rPr lang="cs-CZ" sz="2400" dirty="0"/>
              <a:t>zjednodušení a </a:t>
            </a:r>
            <a:r>
              <a:rPr lang="cs-CZ" sz="2400" dirty="0" smtClean="0"/>
              <a:t>zevšeobecnění objektů</a:t>
            </a:r>
            <a:r>
              <a:rPr lang="cs-CZ" sz="2400" dirty="0"/>
              <a:t>, jevů a jejich vzájemných vztahů pro </a:t>
            </a:r>
            <a:r>
              <a:rPr lang="cs-CZ" sz="2400" dirty="0" smtClean="0"/>
              <a:t>jejich grafické </a:t>
            </a:r>
            <a:r>
              <a:rPr lang="cs-CZ" sz="2400" dirty="0"/>
              <a:t>vyjádření v mapě, ovlivněné </a:t>
            </a:r>
            <a:r>
              <a:rPr lang="cs-CZ" sz="2400" dirty="0" smtClean="0"/>
              <a:t>účelem, měřítkem </a:t>
            </a:r>
            <a:r>
              <a:rPr lang="cs-CZ" sz="2400" dirty="0"/>
              <a:t>mapy a vlastním </a:t>
            </a:r>
            <a:r>
              <a:rPr lang="cs-CZ" sz="2400" dirty="0" smtClean="0"/>
              <a:t>předmětem kartografického </a:t>
            </a:r>
            <a:r>
              <a:rPr lang="cs-CZ" sz="2400" dirty="0"/>
              <a:t>zobrazování (ČSN 73 046</a:t>
            </a:r>
            <a:r>
              <a:rPr lang="cs-CZ" sz="2400" dirty="0" smtClean="0"/>
              <a:t>)</a:t>
            </a:r>
          </a:p>
          <a:p>
            <a:pPr>
              <a:buClr>
                <a:schemeClr val="accent2"/>
              </a:buClr>
              <a:buSzPct val="130000"/>
            </a:pPr>
            <a:endParaRPr lang="cs-CZ" sz="2400" dirty="0"/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/>
              <a:t>Generalizace je výběr a zjednodušení </a:t>
            </a:r>
            <a:r>
              <a:rPr lang="cs-CZ" sz="2400" dirty="0" smtClean="0"/>
              <a:t>detailů </a:t>
            </a:r>
            <a:r>
              <a:rPr lang="pl-PL" sz="2400" dirty="0" smtClean="0"/>
              <a:t>zobrazovaných </a:t>
            </a:r>
            <a:r>
              <a:rPr lang="pl-PL" sz="2400" dirty="0"/>
              <a:t>objektů s ohledem na měřítko </a:t>
            </a:r>
            <a:r>
              <a:rPr lang="pl-PL" sz="2400" dirty="0" smtClean="0"/>
              <a:t>a účel </a:t>
            </a:r>
            <a:r>
              <a:rPr lang="pl-PL" sz="2400" dirty="0"/>
              <a:t>mapy. Při generalizaci je cílem stanovit co </a:t>
            </a:r>
            <a:r>
              <a:rPr lang="pl-PL" sz="2400" dirty="0" smtClean="0"/>
              <a:t>je </a:t>
            </a:r>
            <a:r>
              <a:rPr lang="cs-CZ" sz="2400" dirty="0" smtClean="0"/>
              <a:t>zásadní </a:t>
            </a:r>
            <a:r>
              <a:rPr lang="cs-CZ" sz="2400" dirty="0"/>
              <a:t>(definice pro GIS).</a:t>
            </a:r>
          </a:p>
        </p:txBody>
      </p:sp>
    </p:spTree>
    <p:extLst>
      <p:ext uri="{BB962C8B-B14F-4D97-AF65-F5344CB8AC3E}">
        <p14:creationId xmlns:p14="http://schemas.microsoft.com/office/powerpoint/2010/main" xmlns="" val="323495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225027905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39552" y="692696"/>
            <a:ext cx="734481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Popis map </a:t>
            </a:r>
            <a:r>
              <a:rPr lang="cs-CZ" sz="2400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sestává z:</a:t>
            </a:r>
          </a:p>
          <a:p>
            <a:endParaRPr lang="cs-CZ" sz="2400" b="1" dirty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Geografické </a:t>
            </a:r>
            <a:r>
              <a:rPr lang="cs-CZ" sz="2400" dirty="0"/>
              <a:t>názvosloví (popisy geografických prvků – sídla, vodstvo, horopis, ohodnocení vrstevnic, kóty, kilometráž, hodnoty u grafů...)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Vysvětlivky </a:t>
            </a:r>
            <a:r>
              <a:rPr lang="cs-CZ" sz="2400" dirty="0"/>
              <a:t>(legenda, význam zkratek...)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err="1" smtClean="0"/>
              <a:t>Mimorámové</a:t>
            </a:r>
            <a:r>
              <a:rPr lang="cs-CZ" sz="2400" dirty="0" smtClean="0"/>
              <a:t> </a:t>
            </a:r>
            <a:r>
              <a:rPr lang="cs-CZ" sz="2400" dirty="0"/>
              <a:t>údaje (souřadnicové sítě...)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Samostatná </a:t>
            </a:r>
            <a:r>
              <a:rPr lang="cs-CZ" sz="2400" dirty="0"/>
              <a:t>textová část (rejstříky, seznamy, tabulky, doprovodné texty...)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Obecná </a:t>
            </a:r>
            <a:r>
              <a:rPr lang="cs-CZ" sz="2400" dirty="0"/>
              <a:t>označení a zkratky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007327102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700808" y="1127899"/>
            <a:ext cx="574238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/>
              <a:t>Důvody použití </a:t>
            </a:r>
            <a:r>
              <a:rPr lang="cs-CZ" sz="2800" b="1" dirty="0" smtClean="0"/>
              <a:t>generalizace</a:t>
            </a:r>
          </a:p>
          <a:p>
            <a:pPr algn="ctr"/>
            <a:endParaRPr lang="cs-CZ" sz="2800" b="1" dirty="0"/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/>
              <a:t>Redukce objemu </a:t>
            </a:r>
            <a:r>
              <a:rPr lang="cs-CZ" sz="2400" dirty="0" smtClean="0"/>
              <a:t>dat</a:t>
            </a:r>
          </a:p>
          <a:p>
            <a:pPr>
              <a:buClr>
                <a:schemeClr val="accent2"/>
              </a:buClr>
              <a:buSzPct val="130000"/>
            </a:pPr>
            <a:endParaRPr lang="cs-CZ" sz="2400" dirty="0"/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/>
              <a:t>Změna měřítka </a:t>
            </a:r>
            <a:r>
              <a:rPr lang="cs-CZ" sz="2400" dirty="0" smtClean="0"/>
              <a:t>mapy</a:t>
            </a:r>
          </a:p>
          <a:p>
            <a:pPr>
              <a:buClr>
                <a:schemeClr val="accent2"/>
              </a:buClr>
              <a:buSzPct val="130000"/>
            </a:pPr>
            <a:endParaRPr lang="cs-CZ" sz="2400" dirty="0"/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/>
              <a:t>Změna účelu </a:t>
            </a:r>
            <a:r>
              <a:rPr lang="cs-CZ" sz="2400" dirty="0" smtClean="0"/>
              <a:t>mapy</a:t>
            </a:r>
          </a:p>
          <a:p>
            <a:pPr>
              <a:buClr>
                <a:schemeClr val="accent2"/>
              </a:buClr>
              <a:buSzPct val="130000"/>
            </a:pPr>
            <a:endParaRPr lang="cs-CZ" sz="2400" dirty="0"/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/>
              <a:t>Zlepšení grafické stránky mapy</a:t>
            </a:r>
          </a:p>
        </p:txBody>
      </p:sp>
    </p:spTree>
    <p:extLst>
      <p:ext uri="{BB962C8B-B14F-4D97-AF65-F5344CB8AC3E}">
        <p14:creationId xmlns:p14="http://schemas.microsoft.com/office/powerpoint/2010/main" xmlns="" val="258872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951992030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283968" y="1018664"/>
            <a:ext cx="486003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Geoprostorový model nedeformuje geometrickou polohu </a:t>
            </a:r>
            <a:r>
              <a:rPr lang="cs-CZ" sz="2400" dirty="0"/>
              <a:t>prvků jinak, než že </a:t>
            </a:r>
            <a:r>
              <a:rPr lang="cs-CZ" sz="2400" dirty="0" smtClean="0"/>
              <a:t>při </a:t>
            </a:r>
            <a:r>
              <a:rPr lang="pl-PL" sz="2400" dirty="0" smtClean="0"/>
              <a:t>přechodu </a:t>
            </a:r>
            <a:r>
              <a:rPr lang="pl-PL" sz="2400" dirty="0"/>
              <a:t>z větší do </a:t>
            </a:r>
            <a:r>
              <a:rPr lang="pl-PL" sz="2400" dirty="0" smtClean="0"/>
              <a:t>menší </a:t>
            </a:r>
            <a:r>
              <a:rPr lang="cs-CZ" sz="2400" dirty="0" smtClean="0"/>
              <a:t>podrobnosti zjednodušuje </a:t>
            </a:r>
            <a:r>
              <a:rPr lang="pl-PL" sz="2400" dirty="0" smtClean="0"/>
              <a:t>jejich </a:t>
            </a:r>
            <a:r>
              <a:rPr lang="pl-PL" sz="2400" dirty="0"/>
              <a:t>tvar tak, aby </a:t>
            </a:r>
            <a:r>
              <a:rPr lang="pl-PL" sz="2400" dirty="0" smtClean="0"/>
              <a:t>byly </a:t>
            </a:r>
            <a:r>
              <a:rPr lang="cs-CZ" sz="2400" dirty="0" smtClean="0"/>
              <a:t>zobrazitelné </a:t>
            </a:r>
            <a:r>
              <a:rPr lang="cs-CZ" sz="2400" dirty="0"/>
              <a:t>ve </a:t>
            </a:r>
            <a:r>
              <a:rPr lang="cs-CZ" sz="2400" dirty="0" smtClean="0"/>
              <a:t>výsledném měřítku</a:t>
            </a:r>
            <a:endParaRPr lang="cs-CZ" sz="2400" dirty="0"/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/>
              <a:t>K</a:t>
            </a:r>
            <a:r>
              <a:rPr lang="cs-CZ" sz="2400" dirty="0" smtClean="0"/>
              <a:t>artografický </a:t>
            </a:r>
            <a:r>
              <a:rPr lang="cs-CZ" sz="2400" dirty="0"/>
              <a:t>model zohledňuje a řeší právě i konflikty mezi jednotlivými prvky tak, aby bylo možné provést tisk kartografického díla v daném měřítku</a:t>
            </a:r>
          </a:p>
        </p:txBody>
      </p:sp>
      <p:sp>
        <p:nvSpPr>
          <p:cNvPr id="3" name="Obdélník 2"/>
          <p:cNvSpPr/>
          <p:nvPr/>
        </p:nvSpPr>
        <p:spPr>
          <a:xfrm>
            <a:off x="5138" y="1030163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Kartografickou generalizací rozumíme </a:t>
            </a:r>
            <a:r>
              <a:rPr lang="cs-CZ" sz="2400" dirty="0"/>
              <a:t>proces </a:t>
            </a:r>
            <a:r>
              <a:rPr lang="cs-CZ" sz="2400" dirty="0" smtClean="0"/>
              <a:t>probíhající mezi </a:t>
            </a:r>
            <a:r>
              <a:rPr lang="cs-CZ" sz="2400" dirty="0"/>
              <a:t>kartografickými </a:t>
            </a:r>
            <a:r>
              <a:rPr lang="cs-CZ" sz="2400" dirty="0" smtClean="0"/>
              <a:t>modely různých </a:t>
            </a:r>
            <a:r>
              <a:rPr lang="cs-CZ" sz="2400" dirty="0"/>
              <a:t>měřítek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Modelovou</a:t>
            </a:r>
            <a:r>
              <a:rPr lang="cs-CZ" sz="2400" dirty="0"/>
              <a:t> </a:t>
            </a:r>
            <a:r>
              <a:rPr lang="cs-CZ" sz="2400" dirty="0" smtClean="0"/>
              <a:t>generalizací rozumíme proces</a:t>
            </a:r>
            <a:r>
              <a:rPr lang="cs-CZ" sz="2400" dirty="0"/>
              <a:t>, který probíhá </a:t>
            </a:r>
            <a:r>
              <a:rPr lang="cs-CZ" sz="2400" dirty="0" smtClean="0"/>
              <a:t>mezi dvěma </a:t>
            </a:r>
            <a:r>
              <a:rPr lang="cs-CZ" sz="2400" dirty="0"/>
              <a:t>modely </a:t>
            </a:r>
            <a:r>
              <a:rPr lang="cs-CZ" sz="2400" dirty="0" smtClean="0"/>
              <a:t>většinou různých </a:t>
            </a:r>
            <a:r>
              <a:rPr lang="cs-CZ" sz="2400" dirty="0"/>
              <a:t>měřítek, </a:t>
            </a:r>
            <a:r>
              <a:rPr lang="cs-CZ" sz="2400" dirty="0" smtClean="0"/>
              <a:t>jehož výsledkem </a:t>
            </a:r>
            <a:r>
              <a:rPr lang="cs-CZ" sz="2400" dirty="0"/>
              <a:t>je </a:t>
            </a:r>
            <a:r>
              <a:rPr lang="cs-CZ" sz="2400" dirty="0" smtClean="0"/>
              <a:t>geoprostorový model</a:t>
            </a:r>
            <a:endParaRPr lang="cs-CZ" sz="2400" dirty="0"/>
          </a:p>
        </p:txBody>
      </p:sp>
      <p:sp>
        <p:nvSpPr>
          <p:cNvPr id="4" name="Obdélník 3"/>
          <p:cNvSpPr/>
          <p:nvPr/>
        </p:nvSpPr>
        <p:spPr>
          <a:xfrm>
            <a:off x="1126637" y="327680"/>
            <a:ext cx="6890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Kartografická </a:t>
            </a:r>
            <a:r>
              <a:rPr lang="cs-CZ" sz="2800" b="1" dirty="0" smtClean="0"/>
              <a:t>a modelová</a:t>
            </a:r>
            <a:r>
              <a:rPr lang="cs-CZ" sz="2800" b="1" dirty="0"/>
              <a:t> </a:t>
            </a:r>
            <a:r>
              <a:rPr lang="cs-CZ" sz="2800" b="1" dirty="0" smtClean="0"/>
              <a:t>generalizace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xmlns="" val="212833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159875090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31032" y="620688"/>
            <a:ext cx="871296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 smtClean="0"/>
              <a:t>Generalizační metody</a:t>
            </a:r>
          </a:p>
          <a:p>
            <a:pPr algn="ctr"/>
            <a:endParaRPr lang="cs-CZ" sz="2800" b="1" dirty="0"/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Výběr </a:t>
            </a:r>
            <a:r>
              <a:rPr lang="cs-CZ" sz="2400" dirty="0"/>
              <a:t>(selekce)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Klasifikace</a:t>
            </a:r>
            <a:endParaRPr lang="cs-CZ" sz="2400" dirty="0"/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Geometrická </a:t>
            </a:r>
            <a:r>
              <a:rPr lang="cs-CZ" sz="2400" dirty="0"/>
              <a:t>generalizace (zjednodušení, </a:t>
            </a:r>
            <a:r>
              <a:rPr lang="cs-CZ" sz="2400" dirty="0" smtClean="0"/>
              <a:t>vyhlazení, zlepšení</a:t>
            </a:r>
            <a:r>
              <a:rPr lang="cs-CZ" sz="2400" dirty="0"/>
              <a:t>, pravoúhlé vyrovnání, posun, pootočení)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Operace </a:t>
            </a:r>
            <a:r>
              <a:rPr lang="cs-CZ" sz="2400" dirty="0"/>
              <a:t>s plochami (seskupování, </a:t>
            </a:r>
            <a:r>
              <a:rPr lang="cs-CZ" sz="2400" dirty="0" smtClean="0"/>
              <a:t>vypouštění, rozdělení</a:t>
            </a:r>
            <a:r>
              <a:rPr lang="cs-CZ" sz="2400" dirty="0"/>
              <a:t>)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Prostorová </a:t>
            </a:r>
            <a:r>
              <a:rPr lang="cs-CZ" sz="2400" dirty="0"/>
              <a:t>redukce (</a:t>
            </a:r>
            <a:r>
              <a:rPr lang="cs-CZ" sz="2400" dirty="0" err="1"/>
              <a:t>collapsing</a:t>
            </a:r>
            <a:r>
              <a:rPr lang="cs-CZ" sz="2400" dirty="0"/>
              <a:t>)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Změna </a:t>
            </a:r>
            <a:r>
              <a:rPr lang="cs-CZ" sz="2400" dirty="0"/>
              <a:t>grafické reprezentace (včetně zvýraznění)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Generalizace </a:t>
            </a:r>
            <a:r>
              <a:rPr lang="cs-CZ" sz="2400" dirty="0"/>
              <a:t>textových popisků a doplňků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Generalizace </a:t>
            </a:r>
            <a:r>
              <a:rPr lang="cs-CZ" sz="2400" dirty="0"/>
              <a:t>atributové složky</a:t>
            </a:r>
          </a:p>
        </p:txBody>
      </p:sp>
    </p:spTree>
    <p:extLst>
      <p:ext uri="{BB962C8B-B14F-4D97-AF65-F5344CB8AC3E}">
        <p14:creationId xmlns:p14="http://schemas.microsoft.com/office/powerpoint/2010/main" xmlns="" val="318666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1220974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10738" y="692696"/>
            <a:ext cx="892252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000" dirty="0" smtClean="0"/>
              <a:t>Jedná </a:t>
            </a:r>
            <a:r>
              <a:rPr lang="cs-CZ" sz="2000" dirty="0"/>
              <a:t>se o výběr prvků, které mají být vizuálně potlačeny tak, </a:t>
            </a:r>
            <a:r>
              <a:rPr lang="cs-CZ" sz="2000" dirty="0" smtClean="0"/>
              <a:t>aby tvořili </a:t>
            </a:r>
            <a:r>
              <a:rPr lang="cs-CZ" sz="2000" dirty="0"/>
              <a:t>pozadí mapy, případně byly z mapy úplně vypuštěny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000" dirty="0" smtClean="0"/>
              <a:t>Naproti </a:t>
            </a:r>
            <a:r>
              <a:rPr lang="cs-CZ" sz="2000" dirty="0"/>
              <a:t>tomu prvky vybrané k zobrazení určitého tématu </a:t>
            </a:r>
            <a:r>
              <a:rPr lang="cs-CZ" sz="2000" dirty="0" smtClean="0"/>
              <a:t>jsou zvýrazněny</a:t>
            </a:r>
            <a:endParaRPr lang="cs-CZ" sz="2000" dirty="0"/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000" dirty="0" smtClean="0"/>
              <a:t>Při </a:t>
            </a:r>
            <a:r>
              <a:rPr lang="cs-CZ" sz="2000" dirty="0"/>
              <a:t>výběru však někdy </a:t>
            </a:r>
            <a:r>
              <a:rPr lang="cs-CZ" sz="2000" dirty="0" smtClean="0"/>
              <a:t>nelze vypustit </a:t>
            </a:r>
            <a:r>
              <a:rPr lang="cs-CZ" sz="2000" dirty="0"/>
              <a:t>všechny </a:t>
            </a:r>
            <a:r>
              <a:rPr lang="cs-CZ" sz="2000" dirty="0" smtClean="0"/>
              <a:t>prvky splňující</a:t>
            </a:r>
            <a:r>
              <a:rPr lang="cs-CZ" sz="2000" dirty="0"/>
              <a:t> </a:t>
            </a:r>
            <a:r>
              <a:rPr lang="cs-CZ" sz="2000" dirty="0" smtClean="0"/>
              <a:t>výběrová </a:t>
            </a:r>
            <a:r>
              <a:rPr lang="cs-CZ" sz="2000" dirty="0"/>
              <a:t>kritéria, a to v takových případech, kdy například </a:t>
            </a:r>
            <a:r>
              <a:rPr lang="cs-CZ" sz="2000" dirty="0" smtClean="0"/>
              <a:t>nelze vypustit </a:t>
            </a:r>
            <a:r>
              <a:rPr lang="cs-CZ" sz="2000" dirty="0"/>
              <a:t>polní nebo lesní cestu, která je jedinou </a:t>
            </a:r>
            <a:r>
              <a:rPr lang="cs-CZ" sz="2000" dirty="0" smtClean="0"/>
              <a:t>komunikací vedoucí </a:t>
            </a:r>
            <a:r>
              <a:rPr lang="cs-CZ" sz="2000" dirty="0"/>
              <a:t>např. k chatovým osadám, nebo k jiným objektům, </a:t>
            </a:r>
            <a:r>
              <a:rPr lang="cs-CZ" sz="2000" dirty="0" smtClean="0"/>
              <a:t>které po </a:t>
            </a:r>
            <a:r>
              <a:rPr lang="cs-CZ" sz="2000" dirty="0"/>
              <a:t>generalizaci na mapě zůstávají – tím by se narušil </a:t>
            </a:r>
            <a:r>
              <a:rPr lang="cs-CZ" sz="2000" dirty="0" smtClean="0"/>
              <a:t>důležitý </a:t>
            </a:r>
            <a:r>
              <a:rPr lang="pl-PL" sz="2000" dirty="0" smtClean="0"/>
              <a:t>orientační </a:t>
            </a:r>
            <a:r>
              <a:rPr lang="pl-PL" sz="2000" dirty="0"/>
              <a:t>prvek na mapě a to v podobě informace o přístupu </a:t>
            </a:r>
            <a:r>
              <a:rPr lang="pl-PL" sz="2000" dirty="0" smtClean="0"/>
              <a:t>k </a:t>
            </a:r>
            <a:r>
              <a:rPr lang="cs-CZ" sz="2000" dirty="0" smtClean="0"/>
              <a:t>daným </a:t>
            </a:r>
            <a:r>
              <a:rPr lang="cs-CZ" sz="2000" dirty="0"/>
              <a:t>objektům.</a:t>
            </a:r>
          </a:p>
        </p:txBody>
      </p:sp>
      <p:sp>
        <p:nvSpPr>
          <p:cNvPr id="3" name="Obdélník 2"/>
          <p:cNvSpPr/>
          <p:nvPr/>
        </p:nvSpPr>
        <p:spPr>
          <a:xfrm>
            <a:off x="3980331" y="169476"/>
            <a:ext cx="1183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800" b="1" dirty="0"/>
              <a:t>Výběr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3221" y="3530137"/>
            <a:ext cx="2707109" cy="214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82772"/>
            <a:ext cx="2646788" cy="208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8413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02006999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448763" y="1515818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000" b="1" dirty="0"/>
              <a:t>Normativní výběr </a:t>
            </a:r>
            <a:r>
              <a:rPr lang="cs-CZ" sz="2000" dirty="0"/>
              <a:t>závisí </a:t>
            </a:r>
            <a:r>
              <a:rPr lang="cs-CZ" sz="2000" dirty="0" smtClean="0"/>
              <a:t>na stanovení experimentálně zjištěných </a:t>
            </a:r>
            <a:r>
              <a:rPr lang="cs-CZ" sz="2000" dirty="0"/>
              <a:t>norem, které </a:t>
            </a:r>
            <a:r>
              <a:rPr lang="cs-CZ" sz="2000" dirty="0" smtClean="0"/>
              <a:t>určují četnost </a:t>
            </a:r>
            <a:r>
              <a:rPr lang="cs-CZ" sz="2000" dirty="0"/>
              <a:t>prvků v mapě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000" dirty="0" smtClean="0"/>
              <a:t>Tento </a:t>
            </a:r>
            <a:r>
              <a:rPr lang="cs-CZ" sz="2000" dirty="0"/>
              <a:t>způsob výběru, </a:t>
            </a:r>
            <a:r>
              <a:rPr lang="cs-CZ" sz="2000" dirty="0" smtClean="0"/>
              <a:t>stejně jako </a:t>
            </a:r>
            <a:r>
              <a:rPr lang="cs-CZ" sz="2000" dirty="0"/>
              <a:t>výběr prvků, který se </a:t>
            </a:r>
            <a:r>
              <a:rPr lang="cs-CZ" sz="2000" dirty="0" smtClean="0"/>
              <a:t>řídí významem </a:t>
            </a:r>
            <a:r>
              <a:rPr lang="cs-CZ" sz="2000" dirty="0"/>
              <a:t>prvků </a:t>
            </a:r>
            <a:r>
              <a:rPr lang="cs-CZ" sz="2000" dirty="0" smtClean="0"/>
              <a:t>nebo vizualizačními </a:t>
            </a:r>
            <a:r>
              <a:rPr lang="cs-CZ" sz="2000" dirty="0"/>
              <a:t>kritérii (</a:t>
            </a:r>
            <a:r>
              <a:rPr lang="cs-CZ" sz="2000" dirty="0" smtClean="0"/>
              <a:t>např. grafická </a:t>
            </a:r>
            <a:r>
              <a:rPr lang="cs-CZ" sz="2000" dirty="0"/>
              <a:t>hustota mapy), </a:t>
            </a:r>
            <a:r>
              <a:rPr lang="cs-CZ" sz="2000" dirty="0" smtClean="0"/>
              <a:t>je využíván </a:t>
            </a:r>
            <a:r>
              <a:rPr lang="cs-CZ" sz="2000" dirty="0"/>
              <a:t>v </a:t>
            </a:r>
            <a:r>
              <a:rPr lang="cs-CZ" sz="2000" dirty="0" smtClean="0"/>
              <a:t>rámci kartografické </a:t>
            </a:r>
            <a:r>
              <a:rPr lang="cs-CZ" sz="2000" dirty="0"/>
              <a:t>generalizace</a:t>
            </a:r>
          </a:p>
        </p:txBody>
      </p:sp>
      <p:sp>
        <p:nvSpPr>
          <p:cNvPr id="3" name="Obdélník 2"/>
          <p:cNvSpPr/>
          <p:nvPr/>
        </p:nvSpPr>
        <p:spPr>
          <a:xfrm>
            <a:off x="128511" y="1484784"/>
            <a:ext cx="43202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000" b="1" dirty="0" err="1" smtClean="0"/>
              <a:t>Cenzální</a:t>
            </a:r>
            <a:r>
              <a:rPr lang="cs-CZ" sz="2000" b="1" dirty="0" smtClean="0"/>
              <a:t> </a:t>
            </a:r>
            <a:r>
              <a:rPr lang="cs-CZ" sz="2000" b="1" dirty="0"/>
              <a:t>způsob výběru </a:t>
            </a:r>
            <a:r>
              <a:rPr lang="cs-CZ" sz="2000" dirty="0"/>
              <a:t>spočívá ve stanovení minimálních limitů, při jejichž splnění budou prvky do nového datového modelu zařazeny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000" dirty="0" smtClean="0"/>
              <a:t>Jedná </a:t>
            </a:r>
            <a:r>
              <a:rPr lang="cs-CZ" sz="2000" dirty="0"/>
              <a:t>se o podmínky</a:t>
            </a:r>
          </a:p>
          <a:p>
            <a:r>
              <a:rPr lang="cs-CZ" dirty="0" smtClean="0"/>
              <a:t>	</a:t>
            </a:r>
            <a:r>
              <a:rPr lang="cs-CZ" sz="2000" dirty="0"/>
              <a:t>– kvantitativní (velikost, </a:t>
            </a:r>
            <a:r>
              <a:rPr lang="cs-CZ" sz="2000" dirty="0" smtClean="0"/>
              <a:t>	rozměry, vzdálenost </a:t>
            </a:r>
            <a:r>
              <a:rPr lang="cs-CZ" sz="2000" dirty="0"/>
              <a:t>od </a:t>
            </a:r>
            <a:r>
              <a:rPr lang="cs-CZ" sz="2000" dirty="0" smtClean="0"/>
              <a:t>	jiných </a:t>
            </a:r>
            <a:r>
              <a:rPr lang="cs-CZ" sz="2000" dirty="0"/>
              <a:t>prvků…)</a:t>
            </a:r>
          </a:p>
          <a:p>
            <a:r>
              <a:rPr lang="cs-CZ" sz="2000" dirty="0"/>
              <a:t>	– kvalitativní (</a:t>
            </a:r>
            <a:r>
              <a:rPr lang="cs-CZ" sz="2000" dirty="0" smtClean="0"/>
              <a:t>význam, 	tematická vrstva</a:t>
            </a:r>
            <a:r>
              <a:rPr lang="cs-CZ" sz="2000" dirty="0"/>
              <a:t>…).</a:t>
            </a:r>
          </a:p>
        </p:txBody>
      </p:sp>
      <p:sp>
        <p:nvSpPr>
          <p:cNvPr id="4" name="Obdélník 3"/>
          <p:cNvSpPr/>
          <p:nvPr/>
        </p:nvSpPr>
        <p:spPr>
          <a:xfrm>
            <a:off x="993139" y="457200"/>
            <a:ext cx="71577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800" b="1" dirty="0" smtClean="0"/>
              <a:t>Klasifikace - </a:t>
            </a:r>
            <a:r>
              <a:rPr lang="cs-CZ" sz="2800" b="1" dirty="0" err="1"/>
              <a:t>c</a:t>
            </a:r>
            <a:r>
              <a:rPr lang="cs-CZ" sz="2800" b="1" dirty="0" err="1" smtClean="0"/>
              <a:t>enzální</a:t>
            </a:r>
            <a:r>
              <a:rPr lang="cs-CZ" sz="2800" b="1" dirty="0" smtClean="0"/>
              <a:t> </a:t>
            </a:r>
            <a:r>
              <a:rPr lang="cs-CZ" sz="2800" b="1" dirty="0"/>
              <a:t>a normativní výběr</a:t>
            </a:r>
          </a:p>
        </p:txBody>
      </p:sp>
    </p:spTree>
    <p:extLst>
      <p:ext uri="{BB962C8B-B14F-4D97-AF65-F5344CB8AC3E}">
        <p14:creationId xmlns:p14="http://schemas.microsoft.com/office/powerpoint/2010/main" xmlns="" val="7867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24751316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043608" y="889844"/>
            <a:ext cx="698477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/>
              <a:t>Geometrická </a:t>
            </a:r>
            <a:r>
              <a:rPr lang="cs-CZ" sz="2800" b="1" dirty="0" smtClean="0"/>
              <a:t>generalizace</a:t>
            </a:r>
          </a:p>
          <a:p>
            <a:pPr algn="ctr"/>
            <a:endParaRPr lang="cs-CZ" sz="2800" b="1" dirty="0"/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000" dirty="0"/>
              <a:t>Geometrická generalizace (úprava tvarů) spočívá v úpravě tvarů linií, přičemž se jedná jak o vlastní liniové prvky, tak o obrysové čáry prvků plošných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000" dirty="0"/>
              <a:t>Geometrickou generalizaci nelze implementovat na bodové prvky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000" dirty="0"/>
              <a:t>Mezi operace patřící ke geometrické generalizaci řadíme:</a:t>
            </a:r>
          </a:p>
          <a:p>
            <a:r>
              <a:rPr lang="cs-CZ" sz="2000" dirty="0" smtClean="0"/>
              <a:t>	– </a:t>
            </a:r>
            <a:r>
              <a:rPr lang="cs-CZ" sz="2000" dirty="0"/>
              <a:t>Zjednodušení</a:t>
            </a:r>
          </a:p>
          <a:p>
            <a:r>
              <a:rPr lang="cs-CZ" sz="2000" dirty="0" smtClean="0"/>
              <a:t>	– </a:t>
            </a:r>
            <a:r>
              <a:rPr lang="cs-CZ" sz="2000" dirty="0"/>
              <a:t>Vyhlazení (shlazení)</a:t>
            </a:r>
          </a:p>
          <a:p>
            <a:r>
              <a:rPr lang="cs-CZ" sz="2000" dirty="0" smtClean="0"/>
              <a:t>	– </a:t>
            </a:r>
            <a:r>
              <a:rPr lang="cs-CZ" sz="2000" dirty="0"/>
              <a:t>Zlepšení</a:t>
            </a:r>
          </a:p>
          <a:p>
            <a:r>
              <a:rPr lang="cs-CZ" sz="2000" dirty="0" smtClean="0"/>
              <a:t>	– </a:t>
            </a:r>
            <a:r>
              <a:rPr lang="cs-CZ" sz="2000" dirty="0"/>
              <a:t>Posun</a:t>
            </a:r>
          </a:p>
          <a:p>
            <a:r>
              <a:rPr lang="cs-CZ" sz="2000" dirty="0" smtClean="0"/>
              <a:t>	– </a:t>
            </a:r>
            <a:r>
              <a:rPr lang="cs-CZ" sz="2000" dirty="0"/>
              <a:t>Pootočení</a:t>
            </a:r>
          </a:p>
        </p:txBody>
      </p:sp>
    </p:spTree>
    <p:extLst>
      <p:ext uri="{BB962C8B-B14F-4D97-AF65-F5344CB8AC3E}">
        <p14:creationId xmlns:p14="http://schemas.microsoft.com/office/powerpoint/2010/main" xmlns="" val="19932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059720091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27948" y="261733"/>
            <a:ext cx="880854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/>
              <a:t>Zjednodušování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/>
              <a:t>Jedná se o zjednodušení linií a ploch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/>
              <a:t>Je užitečné zvláště tedy, když jsou podkladová kartografická data příliš detailní – např. při tvorbě mapy většího měřítka generalizací kresby mapy menšího měřítka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/>
              <a:t>Při této operaci je nutné zachovat koncové body (</a:t>
            </a:r>
            <a:r>
              <a:rPr lang="cs-CZ" sz="2400" dirty="0" smtClean="0"/>
              <a:t>zachování topologických </a:t>
            </a:r>
            <a:r>
              <a:rPr lang="cs-CZ" sz="2400" dirty="0"/>
              <a:t>vazeb), průběh generalizované linie přibližně </a:t>
            </a:r>
            <a:r>
              <a:rPr lang="cs-CZ" sz="2400" dirty="0" smtClean="0"/>
              <a:t>v </a:t>
            </a:r>
            <a:r>
              <a:rPr lang="it-IT" sz="2400" dirty="0" smtClean="0"/>
              <a:t>průběhu </a:t>
            </a:r>
            <a:r>
              <a:rPr lang="it-IT" sz="2400" dirty="0"/>
              <a:t>původní linie (relativní proporce, specifické tvary</a:t>
            </a:r>
            <a:r>
              <a:rPr lang="it-IT" sz="2400" dirty="0" smtClean="0"/>
              <a:t>),</a:t>
            </a:r>
            <a:r>
              <a:rPr lang="cs-CZ" sz="2400" dirty="0" smtClean="0"/>
              <a:t> přibližnou </a:t>
            </a:r>
            <a:r>
              <a:rPr lang="cs-CZ" sz="2400" dirty="0"/>
              <a:t>výměru (pokud se jedná o obvod plochy)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4913" y="3739607"/>
            <a:ext cx="2890822" cy="2296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2222" y="3739607"/>
            <a:ext cx="2904859" cy="2314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4024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450" y="3423691"/>
            <a:ext cx="6516216" cy="2968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004930794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27948" y="306147"/>
            <a:ext cx="891605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/>
              <a:t>Algoritmy pro zjednodušení linie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000" dirty="0" smtClean="0"/>
              <a:t>Vypuštění </a:t>
            </a:r>
            <a:r>
              <a:rPr lang="cs-CZ" sz="2000" dirty="0"/>
              <a:t>(resp. ponechání) každého x-tého bodu linie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000" dirty="0" smtClean="0"/>
              <a:t>Eliminace </a:t>
            </a:r>
            <a:r>
              <a:rPr lang="cs-CZ" sz="2000" dirty="0"/>
              <a:t>blízkých bodů (délkový test)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000" dirty="0" smtClean="0"/>
              <a:t>Eliminace </a:t>
            </a:r>
            <a:r>
              <a:rPr lang="cs-CZ" sz="2000" dirty="0"/>
              <a:t>bodů s malým úhlovým rozdílem (úhlový test)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000" dirty="0" smtClean="0"/>
              <a:t>Eliminace </a:t>
            </a:r>
            <a:r>
              <a:rPr lang="cs-CZ" sz="2000" dirty="0"/>
              <a:t>bodů s malou kolmou vzdáleností od základní linie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000" dirty="0" smtClean="0"/>
              <a:t>Langův </a:t>
            </a:r>
            <a:r>
              <a:rPr lang="cs-CZ" sz="2000" dirty="0"/>
              <a:t>algoritmus (založený na porovnávání minimálních kolmých vzdáleností)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000" dirty="0" err="1" smtClean="0"/>
              <a:t>Reumann-Witkamův</a:t>
            </a:r>
            <a:r>
              <a:rPr lang="cs-CZ" sz="2000" dirty="0" smtClean="0"/>
              <a:t> </a:t>
            </a:r>
            <a:r>
              <a:rPr lang="cs-CZ" sz="2000" dirty="0"/>
              <a:t>algoritmus (tvorba obalového koridoru okolo generalizované linie)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000" dirty="0" err="1" smtClean="0"/>
              <a:t>Visvalingam-Whyattův</a:t>
            </a:r>
            <a:r>
              <a:rPr lang="cs-CZ" sz="2000" dirty="0" smtClean="0"/>
              <a:t> </a:t>
            </a:r>
            <a:r>
              <a:rPr lang="cs-CZ" sz="2000" dirty="0"/>
              <a:t>algoritmus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000" dirty="0" err="1" smtClean="0"/>
              <a:t>Douglas-Peuckerův</a:t>
            </a:r>
            <a:r>
              <a:rPr lang="cs-CZ" sz="2000" dirty="0" smtClean="0"/>
              <a:t> </a:t>
            </a:r>
            <a:r>
              <a:rPr lang="cs-CZ" sz="2000" dirty="0"/>
              <a:t>algoritmus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876256" y="4077072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Vypouštění podle pořadí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xmlns="" val="355748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21025"/>
            <a:ext cx="7452320" cy="490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059566828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771800" y="439410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Délkový a úhlový test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xmlns="" val="208787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663656224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3" y="1844824"/>
            <a:ext cx="8790898" cy="346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059832" y="718810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Délkový test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xmlns="" val="22131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579620183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65" t="16222" r="4029" b="7997"/>
          <a:stretch/>
        </p:blipFill>
        <p:spPr bwMode="auto">
          <a:xfrm>
            <a:off x="611560" y="457200"/>
            <a:ext cx="7920880" cy="525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8496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60769753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962" y="1340768"/>
            <a:ext cx="8586075" cy="4188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059832" y="718810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Úhlový test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xmlns="" val="247066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987341257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309" y="1412776"/>
            <a:ext cx="8615382" cy="399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203848" y="604679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Test kolmice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xmlns="" val="10615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2098" y="692696"/>
            <a:ext cx="6725443" cy="5295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63123748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979712" y="228600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 smtClean="0"/>
              <a:t>Douglas-Peuckerova</a:t>
            </a:r>
            <a:r>
              <a:rPr lang="cs-CZ" sz="2800" b="1" dirty="0" smtClean="0"/>
              <a:t> metoda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xmlns="" val="313360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657221897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27948" y="457200"/>
            <a:ext cx="86409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/>
              <a:t>Zjednodušování detailů </a:t>
            </a:r>
            <a:r>
              <a:rPr lang="cs-CZ" sz="2800" b="1" dirty="0" smtClean="0"/>
              <a:t>budov</a:t>
            </a:r>
          </a:p>
          <a:p>
            <a:pPr algn="ctr"/>
            <a:endParaRPr lang="cs-CZ" sz="2800" b="1" dirty="0"/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000" dirty="0" smtClean="0"/>
              <a:t>Odstranění </a:t>
            </a:r>
            <a:r>
              <a:rPr lang="cs-CZ" sz="2000" dirty="0"/>
              <a:t>detailů budov – například příliš malých hran, výstupků, výklenků a schodovitých </a:t>
            </a:r>
            <a:r>
              <a:rPr lang="cs-CZ" sz="2000" dirty="0" smtClean="0"/>
              <a:t>útvarů</a:t>
            </a:r>
            <a:endParaRPr lang="cs-CZ" sz="2000" dirty="0"/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000" dirty="0" smtClean="0"/>
              <a:t>Pokud </a:t>
            </a:r>
            <a:r>
              <a:rPr lang="cs-CZ" sz="2000" dirty="0"/>
              <a:t>jsou minimální délky stanoveny takovým způsobem, že žádná, případně pouze jedna hrana budovy splňuje omezující podmínky, pak je polygon nahrazen bodovou značkou (viz prostorová redukce) nebo dojde k tzv. maximální geometrické </a:t>
            </a:r>
            <a:r>
              <a:rPr lang="cs-CZ" sz="2000" dirty="0" smtClean="0"/>
              <a:t>generalizaci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000" dirty="0" smtClean="0"/>
              <a:t>V </a:t>
            </a:r>
            <a:r>
              <a:rPr lang="cs-CZ" sz="2000" dirty="0"/>
              <a:t>případě maximální generalizace je polygon budovy bez ohledu na původní tvar nahrazen obdélníkem, pro který jsou stanovy tyto podmínky:</a:t>
            </a:r>
          </a:p>
          <a:p>
            <a:r>
              <a:rPr lang="cs-CZ" sz="2000" dirty="0"/>
              <a:t>	</a:t>
            </a:r>
            <a:r>
              <a:rPr lang="cs-CZ" sz="2000" dirty="0" smtClean="0"/>
              <a:t>- Obdélník </a:t>
            </a:r>
            <a:r>
              <a:rPr lang="cs-CZ" sz="2000" dirty="0"/>
              <a:t>má směr nejdelší strany polygonu</a:t>
            </a:r>
          </a:p>
          <a:p>
            <a:r>
              <a:rPr lang="cs-CZ" sz="2000" dirty="0"/>
              <a:t>	</a:t>
            </a:r>
            <a:r>
              <a:rPr lang="cs-CZ" sz="2000" dirty="0" smtClean="0"/>
              <a:t>- Plochá </a:t>
            </a:r>
            <a:r>
              <a:rPr lang="cs-CZ" sz="2000" dirty="0"/>
              <a:t>původního a generalizovaného polygonu </a:t>
            </a:r>
            <a:r>
              <a:rPr lang="cs-CZ" sz="2000" dirty="0" smtClean="0"/>
              <a:t>má být </a:t>
            </a:r>
            <a:r>
              <a:rPr lang="cs-CZ" sz="2000" dirty="0"/>
              <a:t>shodná</a:t>
            </a:r>
          </a:p>
          <a:p>
            <a:r>
              <a:rPr lang="cs-CZ" sz="2000" dirty="0"/>
              <a:t>	</a:t>
            </a:r>
            <a:r>
              <a:rPr lang="cs-CZ" sz="2000" dirty="0" smtClean="0"/>
              <a:t>- Těžiště </a:t>
            </a:r>
            <a:r>
              <a:rPr lang="cs-CZ" sz="2000" dirty="0"/>
              <a:t>původní plochy a těžiště obdélníku má </a:t>
            </a:r>
            <a:r>
              <a:rPr lang="cs-CZ" sz="2000" dirty="0" smtClean="0"/>
              <a:t>být totožné</a:t>
            </a:r>
            <a:endParaRPr lang="cs-CZ" sz="2000" dirty="0"/>
          </a:p>
          <a:p>
            <a:r>
              <a:rPr lang="cs-CZ" sz="2000" dirty="0"/>
              <a:t>	</a:t>
            </a:r>
            <a:r>
              <a:rPr lang="cs-CZ" sz="2000" dirty="0" smtClean="0"/>
              <a:t>- Poměr </a:t>
            </a:r>
            <a:r>
              <a:rPr lang="cs-CZ" sz="2000" dirty="0"/>
              <a:t>stran generalizovaného obdélníku má </a:t>
            </a:r>
            <a:r>
              <a:rPr lang="cs-CZ" sz="2000" dirty="0" smtClean="0"/>
              <a:t>být stejný jako 	  	  poměr </a:t>
            </a:r>
            <a:r>
              <a:rPr lang="cs-CZ" sz="2000" dirty="0"/>
              <a:t>stran obdélníku </a:t>
            </a:r>
            <a:r>
              <a:rPr lang="cs-CZ" sz="2000" dirty="0" smtClean="0"/>
              <a:t>opsaného původnímu </a:t>
            </a:r>
            <a:r>
              <a:rPr lang="cs-CZ" sz="2000" dirty="0"/>
              <a:t>polygonu</a:t>
            </a:r>
          </a:p>
        </p:txBody>
      </p:sp>
    </p:spTree>
    <p:extLst>
      <p:ext uri="{BB962C8B-B14F-4D97-AF65-F5344CB8AC3E}">
        <p14:creationId xmlns:p14="http://schemas.microsoft.com/office/powerpoint/2010/main" xmlns="" val="31674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937935"/>
            <a:ext cx="2664296" cy="2100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09934311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436059" y="268717"/>
            <a:ext cx="8271882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 smtClean="0"/>
              <a:t>Vyhlazení</a:t>
            </a:r>
          </a:p>
          <a:p>
            <a:pPr algn="ctr"/>
            <a:endParaRPr lang="cs-CZ" sz="2800" b="1" dirty="0"/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000" dirty="0" smtClean="0"/>
              <a:t>Vyhlazením </a:t>
            </a:r>
            <a:r>
              <a:rPr lang="cs-CZ" sz="2000" dirty="0"/>
              <a:t>linií se zvyšuje estetičnost kresby mapy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000" dirty="0" smtClean="0"/>
              <a:t>Vyhlazení </a:t>
            </a:r>
            <a:r>
              <a:rPr lang="cs-CZ" sz="2000" dirty="0"/>
              <a:t>linií se provádí převážně ve dvou případech</a:t>
            </a:r>
          </a:p>
          <a:p>
            <a:r>
              <a:rPr lang="cs-CZ" dirty="0" smtClean="0"/>
              <a:t>	– </a:t>
            </a:r>
            <a:r>
              <a:rPr lang="cs-CZ" sz="2000" dirty="0"/>
              <a:t>Za prvé, když podkladovým materiálem pro tvorbu mapy je 	   taková mapa, na které byla kresba provedena pomocí 	   </a:t>
            </a:r>
            <a:r>
              <a:rPr lang="cs-CZ" sz="2000" dirty="0" smtClean="0"/>
              <a:t>	   lomené </a:t>
            </a:r>
            <a:r>
              <a:rPr lang="cs-CZ" sz="2000" dirty="0"/>
              <a:t>čáry</a:t>
            </a:r>
          </a:p>
          <a:p>
            <a:r>
              <a:rPr lang="cs-CZ" sz="2000" dirty="0"/>
              <a:t>	– Za druhé, pokud máme souřadnice bodů a měřický náčrt, 	   pak je </a:t>
            </a:r>
            <a:r>
              <a:rPr lang="cs-CZ" sz="2000" dirty="0" smtClean="0"/>
              <a:t>původní </a:t>
            </a:r>
            <a:r>
              <a:rPr lang="cs-CZ" sz="2000" dirty="0"/>
              <a:t>kresba spojnicí souřadnic bodů, ovšem 	   </a:t>
            </a:r>
            <a:r>
              <a:rPr lang="cs-CZ" sz="2000" dirty="0" smtClean="0"/>
              <a:t>	   generalizovaná kresba </a:t>
            </a:r>
            <a:r>
              <a:rPr lang="cs-CZ" sz="2000" dirty="0"/>
              <a:t>bude hladká křivka procházející 	   souřadnicemi bodů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66572"/>
            <a:ext cx="2630788" cy="2082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9815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870573"/>
            <a:ext cx="2630523" cy="210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52246001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606344" y="208643"/>
            <a:ext cx="791441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 smtClean="0"/>
              <a:t>Posunutí</a:t>
            </a:r>
          </a:p>
          <a:p>
            <a:pPr algn="ctr"/>
            <a:endParaRPr lang="cs-CZ" sz="2800" b="1" dirty="0"/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000" dirty="0"/>
              <a:t>Posunutí objektů na mapě se používá pro lepší zviditelnění </a:t>
            </a:r>
            <a:r>
              <a:rPr lang="pl-PL" sz="2000" dirty="0"/>
              <a:t>oddělení mezi objekty na mapě, které by skutečným </a:t>
            </a:r>
            <a:r>
              <a:rPr lang="cs-CZ" sz="2000" dirty="0"/>
              <a:t>zakreslením v měřítku mapy mohly splývat v jeden celek (harmonizace mapy)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000" dirty="0"/>
              <a:t>Objekty s menší prioritou se odsazují, čímž se poruší jejich přesná poloha na mapě, ale zvýší se přehlednost mapy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000" dirty="0"/>
              <a:t>Tento případ může nastat například v údolích potoků a řek, podél kterých vede silnice nebo železnice – v tomto případě se zachovává přesný zákres vodního toku a ostatní okolní objekty se posunují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70570"/>
            <a:ext cx="2628429" cy="210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9221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521809"/>
            <a:ext cx="300037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484727401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67544" y="228600"/>
            <a:ext cx="820891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 smtClean="0"/>
              <a:t>Pootočení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endParaRPr lang="cs-CZ" sz="2000" dirty="0"/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000" dirty="0"/>
              <a:t>Oblast kartografické generalizace (tzv. harmonizace mapy)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000" dirty="0"/>
              <a:t>Během této operace dochází ke ztrátě přesnosti datového modelu (stejně jako v případě posunu)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000" dirty="0"/>
              <a:t>Posun nebo pootočení můžeme z hlediska modelové generalizace akceptovat, pouze pokud se jedná o generalizaci spojenou se zpřesněním vstupních dat, konkrétně například při zpřesňování jednoho datového zdroje pomocí druhého (katastrální mapa versus </a:t>
            </a:r>
            <a:r>
              <a:rPr lang="cs-CZ" sz="2000" dirty="0" err="1"/>
              <a:t>ortofoto</a:t>
            </a:r>
            <a:r>
              <a:rPr lang="cs-CZ" sz="2000" dirty="0"/>
              <a:t>)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7907" y="3551649"/>
            <a:ext cx="300990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2449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6603" y="4005065"/>
            <a:ext cx="2727385" cy="218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092481395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95536" y="0"/>
            <a:ext cx="813690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  <a:buSzPct val="130000"/>
            </a:pPr>
            <a:r>
              <a:rPr lang="cs-CZ" sz="2800" b="1" dirty="0" smtClean="0"/>
              <a:t>Mezi operace </a:t>
            </a:r>
            <a:r>
              <a:rPr lang="cs-CZ" sz="2800" b="1" dirty="0"/>
              <a:t>s </a:t>
            </a:r>
            <a:r>
              <a:rPr lang="cs-CZ" sz="2800" b="1" dirty="0" smtClean="0"/>
              <a:t>plochami</a:t>
            </a:r>
            <a:r>
              <a:rPr lang="cs-CZ" sz="2800" b="1" dirty="0"/>
              <a:t> </a:t>
            </a:r>
            <a:r>
              <a:rPr lang="cs-CZ" sz="2800" b="1" dirty="0" smtClean="0"/>
              <a:t>počítáme</a:t>
            </a:r>
            <a:r>
              <a:rPr lang="cs-CZ" sz="2000" dirty="0" smtClean="0"/>
              <a:t>	</a:t>
            </a:r>
          </a:p>
          <a:p>
            <a:pPr>
              <a:buClr>
                <a:schemeClr val="accent2"/>
              </a:buClr>
              <a:buSzPct val="130000"/>
            </a:pPr>
            <a:r>
              <a:rPr lang="cs-CZ" sz="2000" dirty="0"/>
              <a:t>	</a:t>
            </a:r>
            <a:r>
              <a:rPr lang="cs-CZ" sz="2000" dirty="0" smtClean="0"/>
              <a:t>– slučování ploch</a:t>
            </a:r>
            <a:endParaRPr lang="cs-CZ" sz="2000" dirty="0"/>
          </a:p>
          <a:p>
            <a:pPr>
              <a:buClr>
                <a:schemeClr val="accent2"/>
              </a:buClr>
              <a:buSzPct val="130000"/>
            </a:pPr>
            <a:r>
              <a:rPr lang="cs-CZ" sz="2000" dirty="0" smtClean="0"/>
              <a:t>	– </a:t>
            </a:r>
            <a:r>
              <a:rPr lang="cs-CZ" sz="2000" dirty="0"/>
              <a:t>zrušení ploch</a:t>
            </a:r>
          </a:p>
          <a:p>
            <a:pPr>
              <a:buClr>
                <a:schemeClr val="accent2"/>
              </a:buClr>
              <a:buSzPct val="130000"/>
            </a:pPr>
            <a:r>
              <a:rPr lang="cs-CZ" sz="2000" dirty="0" smtClean="0"/>
              <a:t>	– </a:t>
            </a:r>
            <a:r>
              <a:rPr lang="cs-CZ" sz="2000" dirty="0"/>
              <a:t>rozdělení </a:t>
            </a:r>
            <a:r>
              <a:rPr lang="cs-CZ" sz="2000" dirty="0" smtClean="0"/>
              <a:t>ploch</a:t>
            </a:r>
            <a:endParaRPr lang="cs-CZ" sz="2000" dirty="0"/>
          </a:p>
        </p:txBody>
      </p:sp>
      <p:sp>
        <p:nvSpPr>
          <p:cNvPr id="3" name="Obdélník 2"/>
          <p:cNvSpPr/>
          <p:nvPr/>
        </p:nvSpPr>
        <p:spPr>
          <a:xfrm>
            <a:off x="395536" y="1137535"/>
            <a:ext cx="896550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 smtClean="0"/>
              <a:t>			Slučování (sdružování</a:t>
            </a:r>
            <a:r>
              <a:rPr lang="cs-CZ" sz="2800" b="1" dirty="0"/>
              <a:t>, agregace)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000" dirty="0"/>
              <a:t>Jedná se o seskupení příliš malých nebo izolovaných ploch, případně linií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000" dirty="0"/>
              <a:t>Malé plochy, které by po výběru měly být vypuštěny se sloučí s většími (přitom se podle kultury, tématu nebo významu sousedních ploch vybírá, </a:t>
            </a:r>
            <a:r>
              <a:rPr lang="cs-CZ" sz="2000" dirty="0" smtClean="0"/>
              <a:t>   k </a:t>
            </a:r>
            <a:r>
              <a:rPr lang="cs-CZ" sz="2000" dirty="0"/>
              <a:t>jaké ploše mají být menší plochy přidány)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000" dirty="0"/>
              <a:t>Hranice mezi menší a větší plochou se pak z kresby vypouští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000" dirty="0"/>
              <a:t>Lze slučovat i stejně velké plochy podobného nebo stejného významu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000" dirty="0"/>
              <a:t>Existuje i agregace na základě změny klasifikace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000" dirty="0"/>
              <a:t>Algoritmy – sjednocení obalových ploch, triangulace ploch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2360" y="4060871"/>
            <a:ext cx="2343717" cy="188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3131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22068063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59532" y="116632"/>
            <a:ext cx="878446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/>
              <a:t>Prostorová </a:t>
            </a:r>
            <a:r>
              <a:rPr lang="cs-CZ" sz="2800" b="1" dirty="0" smtClean="0"/>
              <a:t>redukce</a:t>
            </a:r>
          </a:p>
          <a:p>
            <a:pPr algn="ctr"/>
            <a:endParaRPr lang="cs-CZ" sz="2800" b="1" dirty="0"/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000" dirty="0"/>
              <a:t>Změna dimenze mapového znaku</a:t>
            </a:r>
          </a:p>
          <a:p>
            <a:endParaRPr lang="cs-CZ" dirty="0"/>
          </a:p>
          <a:p>
            <a:r>
              <a:rPr lang="cs-CZ" b="1" dirty="0" smtClean="0"/>
              <a:t>Plocha     linii </a:t>
            </a:r>
            <a:r>
              <a:rPr lang="cs-CZ" dirty="0"/>
              <a:t>(vodní toky nebo komunikace, </a:t>
            </a:r>
            <a:r>
              <a:rPr lang="cs-CZ" dirty="0" smtClean="0"/>
              <a:t>používá algoritmus </a:t>
            </a:r>
            <a:r>
              <a:rPr lang="cs-CZ" dirty="0" err="1" smtClean="0"/>
              <a:t>triang</a:t>
            </a:r>
            <a:r>
              <a:rPr lang="cs-CZ" dirty="0" smtClean="0"/>
              <a:t>. ploch</a:t>
            </a:r>
            <a:r>
              <a:rPr lang="cs-CZ" dirty="0"/>
              <a:t>)</a:t>
            </a:r>
          </a:p>
          <a:p>
            <a:r>
              <a:rPr lang="cs-CZ" b="1" dirty="0" smtClean="0"/>
              <a:t>Plocha    bod </a:t>
            </a:r>
            <a:r>
              <a:rPr lang="cs-CZ" dirty="0"/>
              <a:t>(budovy malých rozměrů, </a:t>
            </a:r>
            <a:r>
              <a:rPr lang="cs-CZ" dirty="0" smtClean="0"/>
              <a:t>viz geometrická</a:t>
            </a:r>
            <a:r>
              <a:rPr lang="cs-CZ" dirty="0"/>
              <a:t> </a:t>
            </a:r>
            <a:r>
              <a:rPr lang="cs-CZ" dirty="0" smtClean="0"/>
              <a:t>generalizace</a:t>
            </a:r>
            <a:r>
              <a:rPr lang="cs-CZ" dirty="0"/>
              <a:t>)</a:t>
            </a:r>
          </a:p>
          <a:p>
            <a:r>
              <a:rPr lang="cs-CZ" b="1" dirty="0" smtClean="0"/>
              <a:t>Linie    bod</a:t>
            </a:r>
            <a:endParaRPr lang="cs-CZ" b="1" dirty="0"/>
          </a:p>
          <a:p>
            <a:r>
              <a:rPr lang="cs-CZ" b="1" dirty="0" smtClean="0"/>
              <a:t>Bod    plocha </a:t>
            </a:r>
            <a:r>
              <a:rPr lang="cs-CZ" dirty="0"/>
              <a:t>(vytvoření bloku zástavby z izolovaných </a:t>
            </a:r>
            <a:r>
              <a:rPr lang="cs-CZ" dirty="0" smtClean="0"/>
              <a:t>budov reprezentovaných      bodovými </a:t>
            </a:r>
            <a:r>
              <a:rPr lang="cs-CZ" dirty="0"/>
              <a:t>znaky)</a:t>
            </a:r>
          </a:p>
        </p:txBody>
      </p:sp>
      <p:sp>
        <p:nvSpPr>
          <p:cNvPr id="3" name="Šipka doprava 2"/>
          <p:cNvSpPr/>
          <p:nvPr/>
        </p:nvSpPr>
        <p:spPr>
          <a:xfrm>
            <a:off x="1240880" y="1817305"/>
            <a:ext cx="21602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prava 6"/>
          <p:cNvSpPr/>
          <p:nvPr/>
        </p:nvSpPr>
        <p:spPr>
          <a:xfrm>
            <a:off x="1239943" y="2060848"/>
            <a:ext cx="21602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prava 7"/>
          <p:cNvSpPr/>
          <p:nvPr/>
        </p:nvSpPr>
        <p:spPr>
          <a:xfrm>
            <a:off x="1023919" y="2348880"/>
            <a:ext cx="21602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prava 8"/>
          <p:cNvSpPr/>
          <p:nvPr/>
        </p:nvSpPr>
        <p:spPr>
          <a:xfrm>
            <a:off x="915907" y="2636912"/>
            <a:ext cx="21602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2513" y="3212976"/>
            <a:ext cx="29908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7680" y="3212976"/>
            <a:ext cx="30099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3971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80941000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03548" y="764704"/>
            <a:ext cx="813690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/>
              <a:t>Změna grafické </a:t>
            </a:r>
            <a:r>
              <a:rPr lang="cs-CZ" sz="2800" b="1" dirty="0" smtClean="0"/>
              <a:t>reprezentace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endParaRPr lang="cs-CZ" sz="2000" dirty="0"/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000" dirty="0"/>
              <a:t>V tomto případě se jedná o změnu vlastního kartografického symbolu nebo alespoň některé jeho vlastnosti (barva, síla čáry, struktura…)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it-IT" sz="2000" dirty="0"/>
              <a:t>Tato operace nemá v rámci geoprostorové generalizace</a:t>
            </a:r>
            <a:r>
              <a:rPr lang="cs-CZ" sz="2000" dirty="0"/>
              <a:t> </a:t>
            </a:r>
            <a:r>
              <a:rPr lang="pt-BR" sz="2000" dirty="0"/>
              <a:t>význam, neboť v rámci objektů se evidují pouze samotné</a:t>
            </a:r>
            <a:r>
              <a:rPr lang="cs-CZ" sz="2000" dirty="0"/>
              <a:t> </a:t>
            </a:r>
            <a:r>
              <a:rPr lang="pl-PL" sz="2000" dirty="0"/>
              <a:t>elementy a nikoli jejich grafické vyjádření – kartografická </a:t>
            </a:r>
            <a:r>
              <a:rPr lang="cs-CZ" sz="2000" dirty="0"/>
              <a:t>generalizace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000" dirty="0"/>
              <a:t>Proto provedení změny grafické reprezentace prvku, přičemž se může jednat o bodový, čárový i plošný prvek, </a:t>
            </a:r>
            <a:r>
              <a:rPr lang="pl-PL" sz="2000" dirty="0"/>
              <a:t>řadíme až za geoprostorové generalizaci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xmlns="" val="388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945513056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51" t="16601" r="4218" b="10351"/>
          <a:stretch/>
        </p:blipFill>
        <p:spPr bwMode="auto">
          <a:xfrm>
            <a:off x="519788" y="457200"/>
            <a:ext cx="8104423" cy="5289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1695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3721077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863588" y="457200"/>
            <a:ext cx="741682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/>
              <a:t>Zvýraznění (</a:t>
            </a:r>
            <a:r>
              <a:rPr lang="cs-CZ" sz="2800" b="1" dirty="0" err="1"/>
              <a:t>exaggerace</a:t>
            </a:r>
            <a:r>
              <a:rPr lang="cs-CZ" sz="2800" b="1" dirty="0" smtClean="0"/>
              <a:t>)</a:t>
            </a:r>
          </a:p>
          <a:p>
            <a:pPr algn="ctr"/>
            <a:endParaRPr lang="cs-CZ" sz="2800" b="1" dirty="0"/>
          </a:p>
          <a:p>
            <a:pPr>
              <a:buClr>
                <a:schemeClr val="accent2"/>
              </a:buClr>
              <a:buSzPct val="130000"/>
            </a:pPr>
            <a:r>
              <a:rPr lang="cs-CZ" sz="2000" dirty="0"/>
              <a:t>Zvýraznění se používá v případech, kdy daný prvek na mapě je důležitým prvkem tematické složky mapy, a proto musí být v kresbě mapy vyzdvižen do popředí kresby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80928"/>
            <a:ext cx="295275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1851" y="2750347"/>
            <a:ext cx="300037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9386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8501931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881134" y="228600"/>
            <a:ext cx="774035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Generalizace textových popisků </a:t>
            </a:r>
            <a:r>
              <a:rPr lang="cs-CZ" sz="2800" b="1" dirty="0" smtClean="0"/>
              <a:t>a doplňků</a:t>
            </a:r>
          </a:p>
          <a:p>
            <a:endParaRPr lang="cs-CZ" sz="2800" b="1" dirty="0"/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000" dirty="0"/>
              <a:t>Jedná se především o</a:t>
            </a:r>
          </a:p>
          <a:p>
            <a:r>
              <a:rPr lang="cs-CZ" dirty="0" smtClean="0"/>
              <a:t>	</a:t>
            </a:r>
            <a:r>
              <a:rPr lang="cs-CZ" sz="2000" dirty="0"/>
              <a:t>– Výběr</a:t>
            </a:r>
          </a:p>
          <a:p>
            <a:r>
              <a:rPr lang="cs-CZ" sz="2000" dirty="0"/>
              <a:t>	– Posun</a:t>
            </a:r>
          </a:p>
          <a:p>
            <a:r>
              <a:rPr lang="cs-CZ" sz="2000" dirty="0"/>
              <a:t>	– Grafické přiřazení</a:t>
            </a:r>
          </a:p>
          <a:p>
            <a:r>
              <a:rPr lang="cs-CZ" sz="2000" dirty="0"/>
              <a:t>	– Vytváření zkratek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000" dirty="0"/>
              <a:t>Textové prvky musí zůstat v datovém modelu </a:t>
            </a:r>
            <a:r>
              <a:rPr lang="pt-BR" sz="2000" dirty="0"/>
              <a:t>kompletní, proto se s tímto způsobem setkáme při</a:t>
            </a:r>
            <a:r>
              <a:rPr lang="cs-CZ" sz="2000" dirty="0"/>
              <a:t> harmonizování obsahu mapy</a:t>
            </a:r>
          </a:p>
        </p:txBody>
      </p:sp>
    </p:spTree>
    <p:extLst>
      <p:ext uri="{BB962C8B-B14F-4D97-AF65-F5344CB8AC3E}">
        <p14:creationId xmlns:p14="http://schemas.microsoft.com/office/powerpoint/2010/main" xmlns="" val="208177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775268113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69" t="18164" r="3125" b="8008"/>
          <a:stretch/>
        </p:blipFill>
        <p:spPr bwMode="auto">
          <a:xfrm>
            <a:off x="447020" y="405165"/>
            <a:ext cx="8249959" cy="533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9200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055090954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220" r="6309" b="8780"/>
          <a:stretch/>
        </p:blipFill>
        <p:spPr bwMode="auto">
          <a:xfrm>
            <a:off x="539552" y="447576"/>
            <a:ext cx="8205144" cy="525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0661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024350667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04" t="11564" r="1428" b="9077"/>
          <a:stretch/>
        </p:blipFill>
        <p:spPr bwMode="auto">
          <a:xfrm>
            <a:off x="683568" y="457178"/>
            <a:ext cx="7632847" cy="528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8145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2435991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53" t="11564" r="4524" b="19941"/>
          <a:stretch/>
        </p:blipFill>
        <p:spPr bwMode="auto">
          <a:xfrm>
            <a:off x="467544" y="228600"/>
            <a:ext cx="8208912" cy="548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8033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mění">
  <a:themeElements>
    <a:clrScheme name="Jmění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Jmění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Jmění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8052</TotalTime>
  <Words>3260</Words>
  <Application>Microsoft Office PowerPoint</Application>
  <PresentationFormat>Předvádění na obrazovce (4:3)</PresentationFormat>
  <Paragraphs>649</Paragraphs>
  <Slides>51</Slides>
  <Notes>51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2" baseType="lpstr">
      <vt:lpstr>Jmění</vt:lpstr>
      <vt:lpstr>Kartografie pro geografy 5. přednáška 15.11.2018</vt:lpstr>
      <vt:lpstr>Popis map, geografické názvosloví a vytváření cizích jmen, písmo na mapách, kartografická generalizace, generalizační metody  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</vt:vector>
  </TitlesOfParts>
  <Company>MU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GIS</dc:title>
  <dc:creator>Aleš Ruda</dc:creator>
  <cp:keywords>GIS, regionální rozvoj</cp:keywords>
  <cp:lastModifiedBy>Safar</cp:lastModifiedBy>
  <cp:revision>345</cp:revision>
  <dcterms:created xsi:type="dcterms:W3CDTF">2007-05-26T11:26:38Z</dcterms:created>
  <dcterms:modified xsi:type="dcterms:W3CDTF">2018-10-30T18:54:55Z</dcterms:modified>
</cp:coreProperties>
</file>