
<file path=[Content_Types].xml><?xml version="1.0" encoding="utf-8"?>
<Types xmlns="http://schemas.openxmlformats.org/package/2006/content-types">
  <Override PartName="/ppt/notesSlides/notesSlide2.xml" ContentType="application/vnd.openxmlformats-officedocument.presentationml.notesSlide+xml"/>
  <Override PartName="/ppt/diagrams/colors22.xml" ContentType="application/vnd.openxmlformats-officedocument.drawingml.diagramColors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diagrams/colors11.xml" ContentType="application/vnd.openxmlformats-officedocument.drawingml.diagramColors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diagrams/layout9.xml" ContentType="application/vnd.openxmlformats-officedocument.drawingml.diagramLayout+xml"/>
  <Override PartName="/ppt/diagrams/data13.xml" ContentType="application/vnd.openxmlformats-officedocument.drawingml.diagramData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diagrams/quickStyle17.xml" ContentType="application/vnd.openxmlformats-officedocument.drawingml.diagramStyle+xml"/>
  <Override PartName="/ppt/diagrams/drawing18.xml" ContentType="application/vnd.ms-office.drawingml.diagramDrawing+xml"/>
  <Override PartName="/ppt/diagrams/data20.xml" ContentType="application/vnd.openxmlformats-officedocument.drawingml.diagramData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layout17.xml" ContentType="application/vnd.openxmlformats-officedocument.drawingml.diagramLayout+xml"/>
  <Override PartName="/ppt/notesSlides/notesSlide23.xml" ContentType="application/vnd.openxmlformats-officedocument.presentationml.notesSlide+xml"/>
  <Override PartName="/ppt/diagrams/colors8.xml" ContentType="application/vnd.openxmlformats-officedocument.drawingml.diagramColors+xml"/>
  <Override PartName="/ppt/notesSlides/notesSlide12.xml" ContentType="application/vnd.openxmlformats-officedocument.presentationml.notesSlide+xml"/>
  <Override PartName="/ppt/diagrams/quickStyle13.xml" ContentType="application/vnd.openxmlformats-officedocument.drawingml.diagramStyle+xml"/>
  <Override PartName="/ppt/diagrams/drawing14.xml" ContentType="application/vnd.ms-office.drawingml.diagramDrawing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notesSlides/notesSlide7.xml" ContentType="application/vnd.openxmlformats-officedocument.presentationml.notesSlide+xml"/>
  <Override PartName="/ppt/diagrams/drawing7.xml" ContentType="application/vnd.ms-office.drawingml.diagramDrawing+xml"/>
  <Override PartName="/ppt/diagrams/layout13.xml" ContentType="application/vnd.openxmlformats-officedocument.drawingml.diagramLayout+xml"/>
  <Override PartName="/ppt/diagrams/quickStyle20.xml" ContentType="application/vnd.openxmlformats-officedocument.drawingml.diagramStyle+xml"/>
  <Override PartName="/ppt/diagrams/drawing21.xml" ContentType="application/vnd.ms-office.drawingml.diagramDrawing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diagrams/colors4.xml" ContentType="application/vnd.openxmlformats-officedocument.drawingml.diagramColors+xml"/>
  <Override PartName="/ppt/diagrams/quickStyle7.xml" ContentType="application/vnd.openxmlformats-officedocument.drawingml.diagramStyle+xml"/>
  <Override PartName="/ppt/diagrams/drawing10.xml" ContentType="application/vnd.ms-office.drawingml.diagramDrawing+xml"/>
  <Override PartName="/ppt/diagrams/colors16.xml" ContentType="application/vnd.openxmlformats-officedocument.drawingml.diagramColors+xml"/>
  <Override PartName="/ppt/diagrams/data18.xml" ContentType="application/vnd.openxmlformats-officedocument.drawingml.diagramData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diagrams/drawing3.xml" ContentType="application/vnd.ms-office.drawingml.diagramDrawing+xml"/>
  <Override PartName="/ppt/diagrams/colors12.xml" ContentType="application/vnd.openxmlformats-officedocument.drawingml.diagramColors+xml"/>
  <Override PartName="/ppt/diagrams/layout20.xml" ContentType="application/vnd.openxmlformats-officedocument.drawingml.diagramLayout+xml"/>
  <Override PartName="/ppt/diagrams/colors23.xml" ContentType="application/vnd.openxmlformats-officedocument.drawingml.diagramColors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diagrams/data14.xml" ContentType="application/vnd.openxmlformats-officedocument.drawingml.diagramData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diagrams/drawing19.xml" ContentType="application/vnd.ms-office.drawingml.diagramDrawing+xml"/>
  <Override PartName="/ppt/diagrams/data21.xml" ContentType="application/vnd.openxmlformats-officedocument.drawingml.diagramData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diagrams/layout6.xml" ContentType="application/vnd.openxmlformats-officedocument.drawingml.diagramLayout+xml"/>
  <Override PartName="/ppt/diagrams/data10.xml" ContentType="application/vnd.openxmlformats-officedocument.drawingml.diagramData+xml"/>
  <Override PartName="/ppt/diagrams/quickStyle18.xml" ContentType="application/vnd.openxmlformats-officedocument.drawingml.diagramStyle+xml"/>
  <Override PartName="/ppt/notesSlides/notesSlide2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Override PartName="/ppt/notesSlides/notesSlide13.xml" ContentType="application/vnd.openxmlformats-officedocument.presentationml.notesSlide+xml"/>
  <Override PartName="/ppt/diagrams/quickStyle14.xml" ContentType="application/vnd.openxmlformats-officedocument.drawingml.diagramStyle+xml"/>
  <Override PartName="/ppt/diagrams/drawing15.xml" ContentType="application/vnd.ms-office.drawingml.diagramDrawing+xml"/>
  <Override PartName="/ppt/diagrams/layout18.xml" ContentType="application/vnd.openxmlformats-officedocument.drawingml.diagram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notesSlides/notesSlide8.xml" ContentType="application/vnd.openxmlformats-officedocument.presentationml.notesSlide+xml"/>
  <Override PartName="/ppt/diagrams/drawing8.xml" ContentType="application/vnd.ms-office.drawingml.diagramDrawing+xml"/>
  <Default Extension="gif" ContentType="image/gif"/>
  <Override PartName="/ppt/notesSlides/notesSlide20.xml" ContentType="application/vnd.openxmlformats-officedocument.presentationml.notesSlide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quickStyle8.xml" ContentType="application/vnd.openxmlformats-officedocument.drawingml.diagramStyle+xml"/>
  <Override PartName="/ppt/diagrams/quickStyle10.xml" ContentType="application/vnd.openxmlformats-officedocument.drawingml.diagramStyle+xml"/>
  <Override PartName="/ppt/diagrams/drawing11.xml" ContentType="application/vnd.ms-office.drawingml.diagramDrawing+xml"/>
  <Override PartName="/ppt/diagrams/layout14.xml" ContentType="application/vnd.openxmlformats-officedocument.drawingml.diagramLayout+xml"/>
  <Override PartName="/ppt/diagrams/colors17.xml" ContentType="application/vnd.openxmlformats-officedocument.drawingml.diagramColors+xml"/>
  <Override PartName="/ppt/diagrams/quickStyle21.xml" ContentType="application/vnd.openxmlformats-officedocument.drawingml.diagramStyle+xml"/>
  <Override PartName="/ppt/diagrams/drawing22.xml" ContentType="application/vnd.ms-office.drawingml.diagramDrawing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ppt/diagrams/drawing4.xml" ContentType="application/vnd.ms-office.drawingml.diagramDrawing+xml"/>
  <Override PartName="/ppt/diagrams/data19.xml" ContentType="application/vnd.openxmlformats-officedocument.drawingml.diagramData+xml"/>
  <Override PartName="/ppt/diagrams/layout21.xml" ContentType="application/vnd.openxmlformats-officedocument.drawingml.diagram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diagrams/colors13.xml" ContentType="application/vnd.openxmlformats-officedocument.drawingml.diagramColors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diagrams/data15.xml" ContentType="application/vnd.openxmlformats-officedocument.drawingml.diagramData+xml"/>
  <Override PartName="/ppt/diagrams/colors20.xml" ContentType="application/vnd.openxmlformats-officedocument.drawingml.diagramColor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diagrams/data11.xml" ContentType="application/vnd.openxmlformats-officedocument.drawingml.diagramData+xml"/>
  <Override PartName="/ppt/notesSlides/notesSlide18.xml" ContentType="application/vnd.openxmlformats-officedocument.presentationml.notesSlide+xml"/>
  <Override PartName="/ppt/diagrams/quickStyle19.xml" ContentType="application/vnd.openxmlformats-officedocument.drawingml.diagramStyle+xml"/>
  <Override PartName="/ppt/diagrams/data22.xml" ContentType="application/vnd.openxmlformats-officedocument.drawingml.diagramData+xml"/>
  <Default Extension="rels" ContentType="application/vnd.openxmlformats-package.relationships+xml"/>
  <Override PartName="/ppt/slides/slide23.xml" ContentType="application/vnd.openxmlformats-officedocument.presentationml.slide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diagrams/quickStyle15.xml" ContentType="application/vnd.openxmlformats-officedocument.drawingml.diagramStyle+xml"/>
  <Override PartName="/ppt/diagrams/drawing16.xml" ContentType="application/vnd.ms-office.drawingml.diagramDrawing+xml"/>
  <Override PartName="/ppt/diagrams/layout19.xml" ContentType="application/vnd.openxmlformats-officedocument.drawingml.diagram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notesSlides/notesSlide9.xml" ContentType="application/vnd.openxmlformats-officedocument.presentationml.notesSlide+xml"/>
  <Override PartName="/ppt/diagrams/drawing9.xml" ContentType="application/vnd.ms-office.drawingml.diagramDrawing+xml"/>
  <Override PartName="/ppt/diagrams/layout15.xml" ContentType="application/vnd.openxmlformats-officedocument.drawingml.diagramLayout+xml"/>
  <Override PartName="/ppt/notesSlides/notesSlide21.xml" ContentType="application/vnd.openxmlformats-officedocument.presentationml.notesSlide+xml"/>
  <Override PartName="/ppt/diagrams/quickStyle22.xml" ContentType="application/vnd.openxmlformats-officedocument.drawingml.diagramStyle+xml"/>
  <Override PartName="/ppt/diagrams/drawing23.xml" ContentType="application/vnd.ms-office.drawingml.diagramDrawing+xml"/>
  <Override PartName="/ppt/diagrams/colors6.xml" ContentType="application/vnd.openxmlformats-officedocument.drawingml.diagramColors+xml"/>
  <Override PartName="/ppt/notesSlides/notesSlide10.xml" ContentType="application/vnd.openxmlformats-officedocument.presentationml.notesSlide+xml"/>
  <Override PartName="/ppt/diagrams/quickStyle9.xml" ContentType="application/vnd.openxmlformats-officedocument.drawingml.diagramStyle+xml"/>
  <Override PartName="/ppt/diagrams/quickStyle11.xml" ContentType="application/vnd.openxmlformats-officedocument.drawingml.diagramStyle+xml"/>
  <Override PartName="/ppt/diagrams/drawing12.xml" ContentType="application/vnd.ms-office.drawingml.diagramDrawing+xml"/>
  <Override PartName="/ppt/diagrams/colors18.xml" ContentType="application/vnd.openxmlformats-officedocument.drawingml.diagramColors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diagrams/drawing5.xml" ContentType="application/vnd.ms-office.drawingml.diagramDrawing+xml"/>
  <Override PartName="/ppt/diagrams/layout11.xml" ContentType="application/vnd.openxmlformats-officedocument.drawingml.diagramLayout+xml"/>
  <Override PartName="/ppt/diagrams/colors14.xml" ContentType="application/vnd.openxmlformats-officedocument.drawingml.diagramColors+xml"/>
  <Override PartName="/ppt/diagrams/layout22.xml" ContentType="application/vnd.openxmlformats-officedocument.drawingml.diagramLayout+xml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diagrams/data16.xml" ContentType="application/vnd.openxmlformats-officedocument.drawingml.diagramData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diagrams/colors10.xml" ContentType="application/vnd.openxmlformats-officedocument.drawingml.diagramColors+xml"/>
  <Override PartName="/ppt/notesSlides/notesSlide19.xml" ContentType="application/vnd.openxmlformats-officedocument.presentationml.notesSlide+xml"/>
  <Override PartName="/ppt/diagrams/colors21.xml" ContentType="application/vnd.openxmlformats-officedocument.drawingml.diagramColors+xml"/>
  <Override PartName="/ppt/diagrams/data23.xml" ContentType="application/vnd.openxmlformats-officedocument.drawingml.diagramData+xml"/>
  <Override PartName="/ppt/slides/slide24.xml" ContentType="application/vnd.openxmlformats-officedocument.presentationml.slide+xml"/>
  <Default Extension="jpeg" ContentType="image/jpeg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diagrams/data12.xml" ContentType="application/vnd.openxmlformats-officedocument.drawingml.diagramData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data9.xml" ContentType="application/vnd.openxmlformats-officedocument.drawingml.diagramData+xml"/>
  <Override PartName="/ppt/notesSlides/notesSlide15.xml" ContentType="application/vnd.openxmlformats-officedocument.presentationml.notesSlide+xml"/>
  <Override PartName="/ppt/diagrams/quickStyle16.xml" ContentType="application/vnd.openxmlformats-officedocument.drawingml.diagramStyle+xml"/>
  <Override PartName="/ppt/diagrams/drawing17.xml" ContentType="application/vnd.ms-office.drawingml.diagramDrawing+xml"/>
  <Override PartName="/ppt/notesSlides/notesSlide26.xml" ContentType="application/vnd.openxmlformats-officedocument.presentationml.notesSlide+xml"/>
  <Override PartName="/ppt/slides/slide20.xml" ContentType="application/vnd.openxmlformats-officedocument.presentationml.slide+xml"/>
  <Override PartName="/ppt/diagrams/layout4.xml" ContentType="application/vnd.openxmlformats-officedocument.drawingml.diagramLayout+xml"/>
  <Override PartName="/ppt/notesSlides/notesSlide22.xml" ContentType="application/vnd.openxmlformats-officedocument.presentationml.notesSlide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notesSlides/notesSlide11.xml" ContentType="application/vnd.openxmlformats-officedocument.presentationml.notesSlide+xml"/>
  <Override PartName="/ppt/diagrams/quickStyle12.xml" ContentType="application/vnd.openxmlformats-officedocument.drawingml.diagramStyle+xml"/>
  <Override PartName="/ppt/diagrams/drawing13.xml" ContentType="application/vnd.ms-office.drawingml.diagramDrawing+xml"/>
  <Override PartName="/ppt/diagrams/layout16.xml" ContentType="application/vnd.openxmlformats-officedocument.drawingml.diagramLayout+xml"/>
  <Override PartName="/ppt/diagrams/colors19.xml" ContentType="application/vnd.openxmlformats-officedocument.drawingml.diagramColors+xml"/>
  <Override PartName="/ppt/diagrams/quickStyle23.xml" ContentType="application/vnd.openxmlformats-officedocument.drawingml.diagramStyle+xml"/>
  <Override PartName="/ppt/notesSlides/notesSlide6.xml" ContentType="application/vnd.openxmlformats-officedocument.presentationml.notesSlide+xml"/>
  <Override PartName="/ppt/diagrams/drawing6.xml" ContentType="application/vnd.ms-office.drawingml.diagramDrawing+xml"/>
  <Override PartName="/ppt/diagrams/drawing20.xml" ContentType="application/vnd.ms-office.drawingml.diagramDrawing+xml"/>
  <Override PartName="/ppt/diagrams/layout23.xml" ContentType="application/vnd.openxmlformats-officedocument.drawingml.diagramLayout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quickStyle6.xml" ContentType="application/vnd.openxmlformats-officedocument.drawingml.diagramStyle+xml"/>
  <Override PartName="/ppt/diagrams/layout12.xml" ContentType="application/vnd.openxmlformats-officedocument.drawingml.diagramLayout+xml"/>
  <Override PartName="/ppt/diagrams/colors15.xml" ContentType="application/vnd.openxmlformats-officedocument.drawingml.diagramColors+xml"/>
  <Override PartName="/ppt/diagrams/drawing2.xml" ContentType="application/vnd.ms-office.drawingml.diagramDrawing+xml"/>
  <Override PartName="/ppt/diagrams/data17.xml" ContentType="application/vnd.openxmlformats-officedocument.drawingml.diagramData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61" r:id="rId1"/>
  </p:sldMasterIdLst>
  <p:notesMasterIdLst>
    <p:notesMasterId r:id="rId28"/>
  </p:notesMasterIdLst>
  <p:handoutMasterIdLst>
    <p:handoutMasterId r:id="rId29"/>
  </p:handoutMasterIdLst>
  <p:sldIdLst>
    <p:sldId id="256" r:id="rId2"/>
    <p:sldId id="620" r:id="rId3"/>
    <p:sldId id="621" r:id="rId4"/>
    <p:sldId id="630" r:id="rId5"/>
    <p:sldId id="631" r:id="rId6"/>
    <p:sldId id="622" r:id="rId7"/>
    <p:sldId id="632" r:id="rId8"/>
    <p:sldId id="623" r:id="rId9"/>
    <p:sldId id="633" r:id="rId10"/>
    <p:sldId id="634" r:id="rId11"/>
    <p:sldId id="626" r:id="rId12"/>
    <p:sldId id="627" r:id="rId13"/>
    <p:sldId id="635" r:id="rId14"/>
    <p:sldId id="636" r:id="rId15"/>
    <p:sldId id="637" r:id="rId16"/>
    <p:sldId id="638" r:id="rId17"/>
    <p:sldId id="639" r:id="rId18"/>
    <p:sldId id="640" r:id="rId19"/>
    <p:sldId id="641" r:id="rId20"/>
    <p:sldId id="642" r:id="rId21"/>
    <p:sldId id="643" r:id="rId22"/>
    <p:sldId id="644" r:id="rId23"/>
    <p:sldId id="645" r:id="rId24"/>
    <p:sldId id="628" r:id="rId25"/>
    <p:sldId id="646" r:id="rId26"/>
    <p:sldId id="629" r:id="rId27"/>
  </p:sldIdLst>
  <p:sldSz cx="9144000" cy="6858000" type="screen4x3"/>
  <p:notesSz cx="6858000" cy="9737725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00"/>
    <a:srgbClr val="006600"/>
    <a:srgbClr val="808000"/>
    <a:srgbClr val="669900"/>
    <a:srgbClr val="008000"/>
    <a:srgbClr val="FFFFCC"/>
    <a:srgbClr val="FFCC99"/>
    <a:srgbClr val="CCFFCC"/>
    <a:srgbClr val="808080"/>
    <a:srgbClr val="DDDDDD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667" autoAdjust="0"/>
    <p:restoredTop sz="88069" autoAdjust="0"/>
  </p:normalViewPr>
  <p:slideViewPr>
    <p:cSldViewPr>
      <p:cViewPr>
        <p:scale>
          <a:sx n="75" d="100"/>
          <a:sy n="75" d="100"/>
        </p:scale>
        <p:origin x="-1608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72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F1D812A-46AC-4DAD-9D1D-5E7F7CF594A2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C2A03412-7A86-46AA-8DFB-C2E3240B296F}">
      <dgm:prSet phldrT="[Text]"/>
      <dgm:spPr>
        <a:solidFill>
          <a:srgbClr val="8E0000"/>
        </a:solidFill>
        <a:ln>
          <a:solidFill>
            <a:srgbClr val="8E0000"/>
          </a:solidFill>
        </a:ln>
      </dgm:spPr>
      <dgm:t>
        <a:bodyPr/>
        <a:lstStyle/>
        <a:p>
          <a:r>
            <a:rPr lang="cs-CZ" dirty="0" smtClean="0"/>
            <a:t>Hodnocení kartografických děl </a:t>
          </a:r>
          <a:endParaRPr lang="cs-CZ" b="1" dirty="0" smtClean="0">
            <a:solidFill>
              <a:schemeClr val="bg1"/>
            </a:solidFill>
            <a:latin typeface="+mn-lt"/>
            <a:cs typeface="Times New Roman" panose="02020603050405020304" pitchFamily="18" charset="0"/>
          </a:endParaRPr>
        </a:p>
      </dgm:t>
    </dgm:pt>
    <dgm:pt modelId="{9D8DCA65-C15D-422D-8C01-FFF73B8BE76C}" type="parTrans" cxnId="{5CAAD1C3-EAE7-42D6-BF4D-DD00E7CC4165}">
      <dgm:prSet/>
      <dgm:spPr/>
      <dgm:t>
        <a:bodyPr/>
        <a:lstStyle/>
        <a:p>
          <a:endParaRPr lang="cs-CZ"/>
        </a:p>
      </dgm:t>
    </dgm:pt>
    <dgm:pt modelId="{06178BE7-8D27-41F5-A65A-4D98E9DB63FD}" type="sibTrans" cxnId="{5CAAD1C3-EAE7-42D6-BF4D-DD00E7CC4165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7F63495B-E1DD-4AD2-94A2-E86E532CFC36}">
      <dgm:prSet phldrT="[Text]"/>
      <dgm:spPr>
        <a:noFill/>
      </dgm:spPr>
      <dgm:t>
        <a:bodyPr/>
        <a:lstStyle/>
        <a:p>
          <a:r>
            <a:rPr lang="cs-CZ" b="0" dirty="0" smtClean="0">
              <a:solidFill>
                <a:schemeClr val="accent2"/>
              </a:solidFill>
              <a:latin typeface="+mn-lt"/>
              <a:cs typeface="Times New Roman" panose="02020603050405020304" pitchFamily="18" charset="0"/>
            </a:rPr>
            <a:t>Příklady a důvody hodnocení</a:t>
          </a:r>
        </a:p>
      </dgm:t>
    </dgm:pt>
    <dgm:pt modelId="{00297646-0EF1-491E-8151-A0251977CFFA}" type="parTrans" cxnId="{E1CF5A8D-0997-4EF4-ACC4-57964B17A23E}">
      <dgm:prSet/>
      <dgm:spPr/>
      <dgm:t>
        <a:bodyPr/>
        <a:lstStyle/>
        <a:p>
          <a:endParaRPr lang="cs-CZ"/>
        </a:p>
      </dgm:t>
    </dgm:pt>
    <dgm:pt modelId="{20646FCE-705B-44A0-BB1A-2EC7AA2A4E2E}" type="sibTrans" cxnId="{E1CF5A8D-0997-4EF4-ACC4-57964B17A23E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90EB916C-B489-422B-94D2-5B5CD0BA0924}">
      <dgm:prSet phldrT="[Text]"/>
      <dgm:spPr>
        <a:noFill/>
      </dgm:spPr>
      <dgm:t>
        <a:bodyPr/>
        <a:lstStyle/>
        <a:p>
          <a:r>
            <a:rPr lang="cs-CZ" b="0" dirty="0" smtClean="0">
              <a:solidFill>
                <a:schemeClr val="accent2"/>
              </a:solidFill>
              <a:latin typeface="+mn-lt"/>
              <a:cs typeface="Times New Roman" panose="02020603050405020304" pitchFamily="18" charset="0"/>
            </a:rPr>
            <a:t>Postup hodnocení kartografických děl</a:t>
          </a:r>
        </a:p>
      </dgm:t>
    </dgm:pt>
    <dgm:pt modelId="{795CB2DA-0D89-412A-8746-0A55F814F439}" type="parTrans" cxnId="{A1DB6E46-39B1-4B62-9DFA-D74573351459}">
      <dgm:prSet/>
      <dgm:spPr/>
      <dgm:t>
        <a:bodyPr/>
        <a:lstStyle/>
        <a:p>
          <a:endParaRPr lang="cs-CZ"/>
        </a:p>
      </dgm:t>
    </dgm:pt>
    <dgm:pt modelId="{81E37371-C328-40FD-B9AD-FA75F4663C9B}" type="sibTrans" cxnId="{A1DB6E46-39B1-4B62-9DFA-D74573351459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D9B25857-6AC9-4C3B-977F-EE83FADD0A54}">
      <dgm:prSet phldrT="[Text]"/>
      <dgm:spPr>
        <a:noFill/>
      </dgm:spPr>
      <dgm:t>
        <a:bodyPr/>
        <a:lstStyle/>
        <a:p>
          <a:r>
            <a:rPr lang="cs-CZ" b="0" dirty="0" smtClean="0">
              <a:solidFill>
                <a:schemeClr val="accent2"/>
              </a:solidFill>
              <a:latin typeface="+mn-lt"/>
              <a:cs typeface="Times New Roman" panose="02020603050405020304" pitchFamily="18" charset="0"/>
            </a:rPr>
            <a:t>Záznam výsledků hodnocení</a:t>
          </a:r>
        </a:p>
      </dgm:t>
    </dgm:pt>
    <dgm:pt modelId="{CA8E66CA-2880-41C4-940A-10D1619056DD}" type="parTrans" cxnId="{E714C8C0-01F5-4C40-B631-636BF16641A0}">
      <dgm:prSet/>
      <dgm:spPr/>
      <dgm:t>
        <a:bodyPr/>
        <a:lstStyle/>
        <a:p>
          <a:endParaRPr lang="cs-CZ"/>
        </a:p>
      </dgm:t>
    </dgm:pt>
    <dgm:pt modelId="{975AD727-F2A6-4B21-B195-5E65DD27C247}" type="sibTrans" cxnId="{E714C8C0-01F5-4C40-B631-636BF16641A0}">
      <dgm:prSet/>
      <dgm:spPr/>
      <dgm:t>
        <a:bodyPr/>
        <a:lstStyle/>
        <a:p>
          <a:endParaRPr lang="cs-CZ"/>
        </a:p>
      </dgm:t>
    </dgm:pt>
    <dgm:pt modelId="{B057702A-0CBB-4C50-ACC4-7C2E848623E7}" type="pres">
      <dgm:prSet presAssocID="{FF1D812A-46AC-4DAD-9D1D-5E7F7CF594A2}" presName="Name0" presStyleCnt="0">
        <dgm:presLayoutVars>
          <dgm:dir/>
          <dgm:resizeHandles val="exact"/>
        </dgm:presLayoutVars>
      </dgm:prSet>
      <dgm:spPr/>
    </dgm:pt>
    <dgm:pt modelId="{21B9CB86-07E8-4748-B26B-05CC586D5445}" type="pres">
      <dgm:prSet presAssocID="{C2A03412-7A86-46AA-8DFB-C2E3240B296F}" presName="node" presStyleLbl="node1" presStyleIdx="0" presStyleCnt="4" custScaleX="98785" custScaleY="97992" custLinFactNeighborX="-1519" custLinFactNeighborY="-6709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FF98E716-3DA5-4B4A-B765-410C97872A7F}" type="pres">
      <dgm:prSet presAssocID="{06178BE7-8D27-41F5-A65A-4D98E9DB63FD}" presName="sibTrans" presStyleLbl="sibTrans2D1" presStyleIdx="0" presStyleCnt="3"/>
      <dgm:spPr/>
      <dgm:t>
        <a:bodyPr/>
        <a:lstStyle/>
        <a:p>
          <a:endParaRPr lang="cs-CZ"/>
        </a:p>
      </dgm:t>
    </dgm:pt>
    <dgm:pt modelId="{22058855-13C9-4F9E-99CA-BF1D24F161FF}" type="pres">
      <dgm:prSet presAssocID="{06178BE7-8D27-41F5-A65A-4D98E9DB63FD}" presName="connectorText" presStyleLbl="sibTrans2D1" presStyleIdx="0" presStyleCnt="3"/>
      <dgm:spPr/>
      <dgm:t>
        <a:bodyPr/>
        <a:lstStyle/>
        <a:p>
          <a:endParaRPr lang="cs-CZ"/>
        </a:p>
      </dgm:t>
    </dgm:pt>
    <dgm:pt modelId="{4BACDF9A-8DCC-45C0-976F-1A8C11DB23B7}" type="pres">
      <dgm:prSet presAssocID="{7F63495B-E1DD-4AD2-94A2-E86E532CFC36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37D8FB20-EAFA-47CA-A169-B9766F3E1E36}" type="pres">
      <dgm:prSet presAssocID="{20646FCE-705B-44A0-BB1A-2EC7AA2A4E2E}" presName="sibTrans" presStyleLbl="sibTrans2D1" presStyleIdx="1" presStyleCnt="3"/>
      <dgm:spPr/>
      <dgm:t>
        <a:bodyPr/>
        <a:lstStyle/>
        <a:p>
          <a:endParaRPr lang="cs-CZ"/>
        </a:p>
      </dgm:t>
    </dgm:pt>
    <dgm:pt modelId="{2509FA75-0014-4BF4-98C1-5D1DB43FCDC2}" type="pres">
      <dgm:prSet presAssocID="{20646FCE-705B-44A0-BB1A-2EC7AA2A4E2E}" presName="connectorText" presStyleLbl="sibTrans2D1" presStyleIdx="1" presStyleCnt="3"/>
      <dgm:spPr/>
      <dgm:t>
        <a:bodyPr/>
        <a:lstStyle/>
        <a:p>
          <a:endParaRPr lang="cs-CZ"/>
        </a:p>
      </dgm:t>
    </dgm:pt>
    <dgm:pt modelId="{EEE0AE1E-1F08-42AE-8717-E5F14D0FFFB3}" type="pres">
      <dgm:prSet presAssocID="{90EB916C-B489-422B-94D2-5B5CD0BA0924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A81FD76F-98FB-43DF-81EC-218E979A961C}" type="pres">
      <dgm:prSet presAssocID="{81E37371-C328-40FD-B9AD-FA75F4663C9B}" presName="sibTrans" presStyleLbl="sibTrans2D1" presStyleIdx="2" presStyleCnt="3"/>
      <dgm:spPr/>
      <dgm:t>
        <a:bodyPr/>
        <a:lstStyle/>
        <a:p>
          <a:endParaRPr lang="cs-CZ"/>
        </a:p>
      </dgm:t>
    </dgm:pt>
    <dgm:pt modelId="{1E6F87EC-9E85-4D32-85D8-116AF35F44C1}" type="pres">
      <dgm:prSet presAssocID="{81E37371-C328-40FD-B9AD-FA75F4663C9B}" presName="connectorText" presStyleLbl="sibTrans2D1" presStyleIdx="2" presStyleCnt="3"/>
      <dgm:spPr/>
      <dgm:t>
        <a:bodyPr/>
        <a:lstStyle/>
        <a:p>
          <a:endParaRPr lang="cs-CZ"/>
        </a:p>
      </dgm:t>
    </dgm:pt>
    <dgm:pt modelId="{F7F58332-D2C1-477C-B8D2-BAF38984C98D}" type="pres">
      <dgm:prSet presAssocID="{D9B25857-6AC9-4C3B-977F-EE83FADD0A54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E1CF5A8D-0997-4EF4-ACC4-57964B17A23E}" srcId="{FF1D812A-46AC-4DAD-9D1D-5E7F7CF594A2}" destId="{7F63495B-E1DD-4AD2-94A2-E86E532CFC36}" srcOrd="1" destOrd="0" parTransId="{00297646-0EF1-491E-8151-A0251977CFFA}" sibTransId="{20646FCE-705B-44A0-BB1A-2EC7AA2A4E2E}"/>
    <dgm:cxn modelId="{3F608CBE-F77C-4523-8081-D2FCF0B68BFE}" type="presOf" srcId="{7F63495B-E1DD-4AD2-94A2-E86E532CFC36}" destId="{4BACDF9A-8DCC-45C0-976F-1A8C11DB23B7}" srcOrd="0" destOrd="0" presId="urn:microsoft.com/office/officeart/2005/8/layout/process1"/>
    <dgm:cxn modelId="{F3B3F0DA-D4EC-407E-90F8-CDD8C1489F3D}" type="presOf" srcId="{C2A03412-7A86-46AA-8DFB-C2E3240B296F}" destId="{21B9CB86-07E8-4748-B26B-05CC586D5445}" srcOrd="0" destOrd="0" presId="urn:microsoft.com/office/officeart/2005/8/layout/process1"/>
    <dgm:cxn modelId="{ED911DEE-E515-4519-8655-4F94535AA8F8}" type="presOf" srcId="{81E37371-C328-40FD-B9AD-FA75F4663C9B}" destId="{A81FD76F-98FB-43DF-81EC-218E979A961C}" srcOrd="0" destOrd="0" presId="urn:microsoft.com/office/officeart/2005/8/layout/process1"/>
    <dgm:cxn modelId="{A1DB6E46-39B1-4B62-9DFA-D74573351459}" srcId="{FF1D812A-46AC-4DAD-9D1D-5E7F7CF594A2}" destId="{90EB916C-B489-422B-94D2-5B5CD0BA0924}" srcOrd="2" destOrd="0" parTransId="{795CB2DA-0D89-412A-8746-0A55F814F439}" sibTransId="{81E37371-C328-40FD-B9AD-FA75F4663C9B}"/>
    <dgm:cxn modelId="{28C71EC2-FD0D-4D12-B53E-FE3F395A8E09}" type="presOf" srcId="{81E37371-C328-40FD-B9AD-FA75F4663C9B}" destId="{1E6F87EC-9E85-4D32-85D8-116AF35F44C1}" srcOrd="1" destOrd="0" presId="urn:microsoft.com/office/officeart/2005/8/layout/process1"/>
    <dgm:cxn modelId="{5CAAD1C3-EAE7-42D6-BF4D-DD00E7CC4165}" srcId="{FF1D812A-46AC-4DAD-9D1D-5E7F7CF594A2}" destId="{C2A03412-7A86-46AA-8DFB-C2E3240B296F}" srcOrd="0" destOrd="0" parTransId="{9D8DCA65-C15D-422D-8C01-FFF73B8BE76C}" sibTransId="{06178BE7-8D27-41F5-A65A-4D98E9DB63FD}"/>
    <dgm:cxn modelId="{A29D2515-9F61-43A0-8CAB-3929F618A497}" type="presOf" srcId="{20646FCE-705B-44A0-BB1A-2EC7AA2A4E2E}" destId="{37D8FB20-EAFA-47CA-A169-B9766F3E1E36}" srcOrd="0" destOrd="0" presId="urn:microsoft.com/office/officeart/2005/8/layout/process1"/>
    <dgm:cxn modelId="{C4322920-6EB8-4741-BB49-886721BA305D}" type="presOf" srcId="{FF1D812A-46AC-4DAD-9D1D-5E7F7CF594A2}" destId="{B057702A-0CBB-4C50-ACC4-7C2E848623E7}" srcOrd="0" destOrd="0" presId="urn:microsoft.com/office/officeart/2005/8/layout/process1"/>
    <dgm:cxn modelId="{E714C8C0-01F5-4C40-B631-636BF16641A0}" srcId="{FF1D812A-46AC-4DAD-9D1D-5E7F7CF594A2}" destId="{D9B25857-6AC9-4C3B-977F-EE83FADD0A54}" srcOrd="3" destOrd="0" parTransId="{CA8E66CA-2880-41C4-940A-10D1619056DD}" sibTransId="{975AD727-F2A6-4B21-B195-5E65DD27C247}"/>
    <dgm:cxn modelId="{9B7EFFFD-11A0-475D-BE4E-AC8B82A19E19}" type="presOf" srcId="{D9B25857-6AC9-4C3B-977F-EE83FADD0A54}" destId="{F7F58332-D2C1-477C-B8D2-BAF38984C98D}" srcOrd="0" destOrd="0" presId="urn:microsoft.com/office/officeart/2005/8/layout/process1"/>
    <dgm:cxn modelId="{EA615193-F241-485E-87D6-E86D2BC71191}" type="presOf" srcId="{20646FCE-705B-44A0-BB1A-2EC7AA2A4E2E}" destId="{2509FA75-0014-4BF4-98C1-5D1DB43FCDC2}" srcOrd="1" destOrd="0" presId="urn:microsoft.com/office/officeart/2005/8/layout/process1"/>
    <dgm:cxn modelId="{302B2F93-14D1-4055-950E-7CB28C44DA5B}" type="presOf" srcId="{06178BE7-8D27-41F5-A65A-4D98E9DB63FD}" destId="{FF98E716-3DA5-4B4A-B765-410C97872A7F}" srcOrd="0" destOrd="0" presId="urn:microsoft.com/office/officeart/2005/8/layout/process1"/>
    <dgm:cxn modelId="{6072FE90-2458-42C1-A065-10DA312E98F1}" type="presOf" srcId="{06178BE7-8D27-41F5-A65A-4D98E9DB63FD}" destId="{22058855-13C9-4F9E-99CA-BF1D24F161FF}" srcOrd="1" destOrd="0" presId="urn:microsoft.com/office/officeart/2005/8/layout/process1"/>
    <dgm:cxn modelId="{6E47CA9A-D14A-4841-B6C0-BDCCB590A80B}" type="presOf" srcId="{90EB916C-B489-422B-94D2-5B5CD0BA0924}" destId="{EEE0AE1E-1F08-42AE-8717-E5F14D0FFFB3}" srcOrd="0" destOrd="0" presId="urn:microsoft.com/office/officeart/2005/8/layout/process1"/>
    <dgm:cxn modelId="{EA930C48-B269-4E52-AD02-F94746C25BC6}" type="presParOf" srcId="{B057702A-0CBB-4C50-ACC4-7C2E848623E7}" destId="{21B9CB86-07E8-4748-B26B-05CC586D5445}" srcOrd="0" destOrd="0" presId="urn:microsoft.com/office/officeart/2005/8/layout/process1"/>
    <dgm:cxn modelId="{D23BFD7E-16D9-4020-BB25-BA81A6D8A4D7}" type="presParOf" srcId="{B057702A-0CBB-4C50-ACC4-7C2E848623E7}" destId="{FF98E716-3DA5-4B4A-B765-410C97872A7F}" srcOrd="1" destOrd="0" presId="urn:microsoft.com/office/officeart/2005/8/layout/process1"/>
    <dgm:cxn modelId="{C98D3EF3-8951-4AEE-BE2B-241CD8CDC8A1}" type="presParOf" srcId="{FF98E716-3DA5-4B4A-B765-410C97872A7F}" destId="{22058855-13C9-4F9E-99CA-BF1D24F161FF}" srcOrd="0" destOrd="0" presId="urn:microsoft.com/office/officeart/2005/8/layout/process1"/>
    <dgm:cxn modelId="{129B1B2A-30C6-491C-A165-F569646DE3D7}" type="presParOf" srcId="{B057702A-0CBB-4C50-ACC4-7C2E848623E7}" destId="{4BACDF9A-8DCC-45C0-976F-1A8C11DB23B7}" srcOrd="2" destOrd="0" presId="urn:microsoft.com/office/officeart/2005/8/layout/process1"/>
    <dgm:cxn modelId="{35D20D94-6ECE-4FA6-B1C8-55BD73396A44}" type="presParOf" srcId="{B057702A-0CBB-4C50-ACC4-7C2E848623E7}" destId="{37D8FB20-EAFA-47CA-A169-B9766F3E1E36}" srcOrd="3" destOrd="0" presId="urn:microsoft.com/office/officeart/2005/8/layout/process1"/>
    <dgm:cxn modelId="{9167D52F-E1FF-43B3-AFA7-7822EAB6D5AA}" type="presParOf" srcId="{37D8FB20-EAFA-47CA-A169-B9766F3E1E36}" destId="{2509FA75-0014-4BF4-98C1-5D1DB43FCDC2}" srcOrd="0" destOrd="0" presId="urn:microsoft.com/office/officeart/2005/8/layout/process1"/>
    <dgm:cxn modelId="{6DA9CF82-18BA-48ED-B09F-1ACA7CE7DBCC}" type="presParOf" srcId="{B057702A-0CBB-4C50-ACC4-7C2E848623E7}" destId="{EEE0AE1E-1F08-42AE-8717-E5F14D0FFFB3}" srcOrd="4" destOrd="0" presId="urn:microsoft.com/office/officeart/2005/8/layout/process1"/>
    <dgm:cxn modelId="{00148439-3BEB-4A54-93B4-63CAF2EDC5E0}" type="presParOf" srcId="{B057702A-0CBB-4C50-ACC4-7C2E848623E7}" destId="{A81FD76F-98FB-43DF-81EC-218E979A961C}" srcOrd="5" destOrd="0" presId="urn:microsoft.com/office/officeart/2005/8/layout/process1"/>
    <dgm:cxn modelId="{C2A3F409-8E50-4578-8E63-5A8AC8ACD2E9}" type="presParOf" srcId="{A81FD76F-98FB-43DF-81EC-218E979A961C}" destId="{1E6F87EC-9E85-4D32-85D8-116AF35F44C1}" srcOrd="0" destOrd="0" presId="urn:microsoft.com/office/officeart/2005/8/layout/process1"/>
    <dgm:cxn modelId="{63AF1663-E712-4D25-B747-914D15C01067}" type="presParOf" srcId="{B057702A-0CBB-4C50-ACC4-7C2E848623E7}" destId="{F7F58332-D2C1-477C-B8D2-BAF38984C98D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FF1D812A-46AC-4DAD-9D1D-5E7F7CF594A2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C2A03412-7A86-46AA-8DFB-C2E3240B296F}">
      <dgm:prSet phldrT="[Text]"/>
      <dgm:spPr>
        <a:noFill/>
        <a:ln>
          <a:noFill/>
        </a:ln>
      </dgm:spPr>
      <dgm:t>
        <a:bodyPr/>
        <a:lstStyle/>
        <a:p>
          <a:r>
            <a:rPr lang="cs-CZ" baseline="0" dirty="0" smtClean="0">
              <a:solidFill>
                <a:schemeClr val="accent2"/>
              </a:solidFill>
            </a:rPr>
            <a:t>Hodnocení kartografických děl </a:t>
          </a:r>
          <a:endParaRPr lang="cs-CZ" b="1" baseline="0" dirty="0" smtClean="0">
            <a:solidFill>
              <a:schemeClr val="accent2"/>
            </a:solidFill>
            <a:latin typeface="+mn-lt"/>
            <a:cs typeface="Times New Roman" panose="02020603050405020304" pitchFamily="18" charset="0"/>
          </a:endParaRPr>
        </a:p>
      </dgm:t>
    </dgm:pt>
    <dgm:pt modelId="{9D8DCA65-C15D-422D-8C01-FFF73B8BE76C}" type="parTrans" cxnId="{5CAAD1C3-EAE7-42D6-BF4D-DD00E7CC4165}">
      <dgm:prSet/>
      <dgm:spPr/>
      <dgm:t>
        <a:bodyPr/>
        <a:lstStyle/>
        <a:p>
          <a:endParaRPr lang="cs-CZ"/>
        </a:p>
      </dgm:t>
    </dgm:pt>
    <dgm:pt modelId="{06178BE7-8D27-41F5-A65A-4D98E9DB63FD}" type="sibTrans" cxnId="{5CAAD1C3-EAE7-42D6-BF4D-DD00E7CC4165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7F63495B-E1DD-4AD2-94A2-E86E532CFC36}">
      <dgm:prSet phldrT="[Text]"/>
      <dgm:spPr>
        <a:noFill/>
      </dgm:spPr>
      <dgm:t>
        <a:bodyPr/>
        <a:lstStyle/>
        <a:p>
          <a:r>
            <a:rPr lang="cs-CZ" b="0" dirty="0" smtClean="0">
              <a:solidFill>
                <a:schemeClr val="accent2"/>
              </a:solidFill>
              <a:latin typeface="+mn-lt"/>
              <a:cs typeface="Times New Roman" panose="02020603050405020304" pitchFamily="18" charset="0"/>
            </a:rPr>
            <a:t>Příklady a důvody hodnocení</a:t>
          </a:r>
        </a:p>
      </dgm:t>
    </dgm:pt>
    <dgm:pt modelId="{00297646-0EF1-491E-8151-A0251977CFFA}" type="parTrans" cxnId="{E1CF5A8D-0997-4EF4-ACC4-57964B17A23E}">
      <dgm:prSet/>
      <dgm:spPr/>
      <dgm:t>
        <a:bodyPr/>
        <a:lstStyle/>
        <a:p>
          <a:endParaRPr lang="cs-CZ"/>
        </a:p>
      </dgm:t>
    </dgm:pt>
    <dgm:pt modelId="{20646FCE-705B-44A0-BB1A-2EC7AA2A4E2E}" type="sibTrans" cxnId="{E1CF5A8D-0997-4EF4-ACC4-57964B17A23E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90EB916C-B489-422B-94D2-5B5CD0BA0924}">
      <dgm:prSet phldrT="[Text]"/>
      <dgm:spPr>
        <a:solidFill>
          <a:srgbClr val="8E0000"/>
        </a:solidFill>
      </dgm:spPr>
      <dgm:t>
        <a:bodyPr/>
        <a:lstStyle/>
        <a:p>
          <a:r>
            <a:rPr lang="cs-CZ" b="0" baseline="0" dirty="0" smtClean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Postup hodnocení kartografických děl</a:t>
          </a:r>
        </a:p>
      </dgm:t>
    </dgm:pt>
    <dgm:pt modelId="{795CB2DA-0D89-412A-8746-0A55F814F439}" type="parTrans" cxnId="{A1DB6E46-39B1-4B62-9DFA-D74573351459}">
      <dgm:prSet/>
      <dgm:spPr/>
      <dgm:t>
        <a:bodyPr/>
        <a:lstStyle/>
        <a:p>
          <a:endParaRPr lang="cs-CZ"/>
        </a:p>
      </dgm:t>
    </dgm:pt>
    <dgm:pt modelId="{81E37371-C328-40FD-B9AD-FA75F4663C9B}" type="sibTrans" cxnId="{A1DB6E46-39B1-4B62-9DFA-D74573351459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D9B25857-6AC9-4C3B-977F-EE83FADD0A54}">
      <dgm:prSet phldrT="[Text]"/>
      <dgm:spPr>
        <a:noFill/>
      </dgm:spPr>
      <dgm:t>
        <a:bodyPr/>
        <a:lstStyle/>
        <a:p>
          <a:r>
            <a:rPr lang="cs-CZ" b="0" dirty="0" smtClean="0">
              <a:solidFill>
                <a:schemeClr val="accent2"/>
              </a:solidFill>
              <a:latin typeface="+mn-lt"/>
              <a:cs typeface="Times New Roman" panose="02020603050405020304" pitchFamily="18" charset="0"/>
            </a:rPr>
            <a:t>Záznam výsledků hodnocení</a:t>
          </a:r>
        </a:p>
      </dgm:t>
    </dgm:pt>
    <dgm:pt modelId="{CA8E66CA-2880-41C4-940A-10D1619056DD}" type="parTrans" cxnId="{E714C8C0-01F5-4C40-B631-636BF16641A0}">
      <dgm:prSet/>
      <dgm:spPr/>
      <dgm:t>
        <a:bodyPr/>
        <a:lstStyle/>
        <a:p>
          <a:endParaRPr lang="cs-CZ"/>
        </a:p>
      </dgm:t>
    </dgm:pt>
    <dgm:pt modelId="{975AD727-F2A6-4B21-B195-5E65DD27C247}" type="sibTrans" cxnId="{E714C8C0-01F5-4C40-B631-636BF16641A0}">
      <dgm:prSet/>
      <dgm:spPr/>
      <dgm:t>
        <a:bodyPr/>
        <a:lstStyle/>
        <a:p>
          <a:endParaRPr lang="cs-CZ"/>
        </a:p>
      </dgm:t>
    </dgm:pt>
    <dgm:pt modelId="{B057702A-0CBB-4C50-ACC4-7C2E848623E7}" type="pres">
      <dgm:prSet presAssocID="{FF1D812A-46AC-4DAD-9D1D-5E7F7CF594A2}" presName="Name0" presStyleCnt="0">
        <dgm:presLayoutVars>
          <dgm:dir/>
          <dgm:resizeHandles val="exact"/>
        </dgm:presLayoutVars>
      </dgm:prSet>
      <dgm:spPr/>
    </dgm:pt>
    <dgm:pt modelId="{21B9CB86-07E8-4748-B26B-05CC586D5445}" type="pres">
      <dgm:prSet presAssocID="{C2A03412-7A86-46AA-8DFB-C2E3240B296F}" presName="node" presStyleLbl="node1" presStyleIdx="0" presStyleCnt="4" custScaleX="98785" custScaleY="97992" custLinFactNeighborX="4293" custLinFactNeighborY="13099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FF98E716-3DA5-4B4A-B765-410C97872A7F}" type="pres">
      <dgm:prSet presAssocID="{06178BE7-8D27-41F5-A65A-4D98E9DB63FD}" presName="sibTrans" presStyleLbl="sibTrans2D1" presStyleIdx="0" presStyleCnt="3"/>
      <dgm:spPr/>
      <dgm:t>
        <a:bodyPr/>
        <a:lstStyle/>
        <a:p>
          <a:endParaRPr lang="cs-CZ"/>
        </a:p>
      </dgm:t>
    </dgm:pt>
    <dgm:pt modelId="{22058855-13C9-4F9E-99CA-BF1D24F161FF}" type="pres">
      <dgm:prSet presAssocID="{06178BE7-8D27-41F5-A65A-4D98E9DB63FD}" presName="connectorText" presStyleLbl="sibTrans2D1" presStyleIdx="0" presStyleCnt="3"/>
      <dgm:spPr/>
      <dgm:t>
        <a:bodyPr/>
        <a:lstStyle/>
        <a:p>
          <a:endParaRPr lang="cs-CZ"/>
        </a:p>
      </dgm:t>
    </dgm:pt>
    <dgm:pt modelId="{4BACDF9A-8DCC-45C0-976F-1A8C11DB23B7}" type="pres">
      <dgm:prSet presAssocID="{7F63495B-E1DD-4AD2-94A2-E86E532CFC36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37D8FB20-EAFA-47CA-A169-B9766F3E1E36}" type="pres">
      <dgm:prSet presAssocID="{20646FCE-705B-44A0-BB1A-2EC7AA2A4E2E}" presName="sibTrans" presStyleLbl="sibTrans2D1" presStyleIdx="1" presStyleCnt="3"/>
      <dgm:spPr/>
      <dgm:t>
        <a:bodyPr/>
        <a:lstStyle/>
        <a:p>
          <a:endParaRPr lang="cs-CZ"/>
        </a:p>
      </dgm:t>
    </dgm:pt>
    <dgm:pt modelId="{2509FA75-0014-4BF4-98C1-5D1DB43FCDC2}" type="pres">
      <dgm:prSet presAssocID="{20646FCE-705B-44A0-BB1A-2EC7AA2A4E2E}" presName="connectorText" presStyleLbl="sibTrans2D1" presStyleIdx="1" presStyleCnt="3"/>
      <dgm:spPr/>
      <dgm:t>
        <a:bodyPr/>
        <a:lstStyle/>
        <a:p>
          <a:endParaRPr lang="cs-CZ"/>
        </a:p>
      </dgm:t>
    </dgm:pt>
    <dgm:pt modelId="{EEE0AE1E-1F08-42AE-8717-E5F14D0FFFB3}" type="pres">
      <dgm:prSet presAssocID="{90EB916C-B489-422B-94D2-5B5CD0BA0924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A81FD76F-98FB-43DF-81EC-218E979A961C}" type="pres">
      <dgm:prSet presAssocID="{81E37371-C328-40FD-B9AD-FA75F4663C9B}" presName="sibTrans" presStyleLbl="sibTrans2D1" presStyleIdx="2" presStyleCnt="3"/>
      <dgm:spPr/>
      <dgm:t>
        <a:bodyPr/>
        <a:lstStyle/>
        <a:p>
          <a:endParaRPr lang="cs-CZ"/>
        </a:p>
      </dgm:t>
    </dgm:pt>
    <dgm:pt modelId="{1E6F87EC-9E85-4D32-85D8-116AF35F44C1}" type="pres">
      <dgm:prSet presAssocID="{81E37371-C328-40FD-B9AD-FA75F4663C9B}" presName="connectorText" presStyleLbl="sibTrans2D1" presStyleIdx="2" presStyleCnt="3"/>
      <dgm:spPr/>
      <dgm:t>
        <a:bodyPr/>
        <a:lstStyle/>
        <a:p>
          <a:endParaRPr lang="cs-CZ"/>
        </a:p>
      </dgm:t>
    </dgm:pt>
    <dgm:pt modelId="{F7F58332-D2C1-477C-B8D2-BAF38984C98D}" type="pres">
      <dgm:prSet presAssocID="{D9B25857-6AC9-4C3B-977F-EE83FADD0A54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E1CF5A8D-0997-4EF4-ACC4-57964B17A23E}" srcId="{FF1D812A-46AC-4DAD-9D1D-5E7F7CF594A2}" destId="{7F63495B-E1DD-4AD2-94A2-E86E532CFC36}" srcOrd="1" destOrd="0" parTransId="{00297646-0EF1-491E-8151-A0251977CFFA}" sibTransId="{20646FCE-705B-44A0-BB1A-2EC7AA2A4E2E}"/>
    <dgm:cxn modelId="{A1DB6E46-39B1-4B62-9DFA-D74573351459}" srcId="{FF1D812A-46AC-4DAD-9D1D-5E7F7CF594A2}" destId="{90EB916C-B489-422B-94D2-5B5CD0BA0924}" srcOrd="2" destOrd="0" parTransId="{795CB2DA-0D89-412A-8746-0A55F814F439}" sibTransId="{81E37371-C328-40FD-B9AD-FA75F4663C9B}"/>
    <dgm:cxn modelId="{5CAAD1C3-EAE7-42D6-BF4D-DD00E7CC4165}" srcId="{FF1D812A-46AC-4DAD-9D1D-5E7F7CF594A2}" destId="{C2A03412-7A86-46AA-8DFB-C2E3240B296F}" srcOrd="0" destOrd="0" parTransId="{9D8DCA65-C15D-422D-8C01-FFF73B8BE76C}" sibTransId="{06178BE7-8D27-41F5-A65A-4D98E9DB63FD}"/>
    <dgm:cxn modelId="{53B2226D-19A8-43A4-BB4D-2BAE9C7E8ABD}" type="presOf" srcId="{06178BE7-8D27-41F5-A65A-4D98E9DB63FD}" destId="{FF98E716-3DA5-4B4A-B765-410C97872A7F}" srcOrd="0" destOrd="0" presId="urn:microsoft.com/office/officeart/2005/8/layout/process1"/>
    <dgm:cxn modelId="{8B7F4384-E668-4908-B78D-66C0CC4583AD}" type="presOf" srcId="{FF1D812A-46AC-4DAD-9D1D-5E7F7CF594A2}" destId="{B057702A-0CBB-4C50-ACC4-7C2E848623E7}" srcOrd="0" destOrd="0" presId="urn:microsoft.com/office/officeart/2005/8/layout/process1"/>
    <dgm:cxn modelId="{48E6F91F-2334-4847-A63A-B0BE9DDEBAF6}" type="presOf" srcId="{7F63495B-E1DD-4AD2-94A2-E86E532CFC36}" destId="{4BACDF9A-8DCC-45C0-976F-1A8C11DB23B7}" srcOrd="0" destOrd="0" presId="urn:microsoft.com/office/officeart/2005/8/layout/process1"/>
    <dgm:cxn modelId="{8378C66F-9BCC-48C7-BC27-E5416D5E3040}" type="presOf" srcId="{90EB916C-B489-422B-94D2-5B5CD0BA0924}" destId="{EEE0AE1E-1F08-42AE-8717-E5F14D0FFFB3}" srcOrd="0" destOrd="0" presId="urn:microsoft.com/office/officeart/2005/8/layout/process1"/>
    <dgm:cxn modelId="{E714C8C0-01F5-4C40-B631-636BF16641A0}" srcId="{FF1D812A-46AC-4DAD-9D1D-5E7F7CF594A2}" destId="{D9B25857-6AC9-4C3B-977F-EE83FADD0A54}" srcOrd="3" destOrd="0" parTransId="{CA8E66CA-2880-41C4-940A-10D1619056DD}" sibTransId="{975AD727-F2A6-4B21-B195-5E65DD27C247}"/>
    <dgm:cxn modelId="{374CDF5E-E91A-42E7-935B-BD3D591CC824}" type="presOf" srcId="{20646FCE-705B-44A0-BB1A-2EC7AA2A4E2E}" destId="{37D8FB20-EAFA-47CA-A169-B9766F3E1E36}" srcOrd="0" destOrd="0" presId="urn:microsoft.com/office/officeart/2005/8/layout/process1"/>
    <dgm:cxn modelId="{179D57F6-7499-4BDC-A70B-72362ADF38FE}" type="presOf" srcId="{D9B25857-6AC9-4C3B-977F-EE83FADD0A54}" destId="{F7F58332-D2C1-477C-B8D2-BAF38984C98D}" srcOrd="0" destOrd="0" presId="urn:microsoft.com/office/officeart/2005/8/layout/process1"/>
    <dgm:cxn modelId="{380068BD-80ED-4F6D-B91F-974466603EE5}" type="presOf" srcId="{20646FCE-705B-44A0-BB1A-2EC7AA2A4E2E}" destId="{2509FA75-0014-4BF4-98C1-5D1DB43FCDC2}" srcOrd="1" destOrd="0" presId="urn:microsoft.com/office/officeart/2005/8/layout/process1"/>
    <dgm:cxn modelId="{28AA7B45-30C5-412D-B706-736B5F2D280B}" type="presOf" srcId="{81E37371-C328-40FD-B9AD-FA75F4663C9B}" destId="{1E6F87EC-9E85-4D32-85D8-116AF35F44C1}" srcOrd="1" destOrd="0" presId="urn:microsoft.com/office/officeart/2005/8/layout/process1"/>
    <dgm:cxn modelId="{A6440848-7713-4C71-9299-39596E518D49}" type="presOf" srcId="{06178BE7-8D27-41F5-A65A-4D98E9DB63FD}" destId="{22058855-13C9-4F9E-99CA-BF1D24F161FF}" srcOrd="1" destOrd="0" presId="urn:microsoft.com/office/officeart/2005/8/layout/process1"/>
    <dgm:cxn modelId="{914EAB6C-61D8-4A3C-92D1-C82A7674CBB4}" type="presOf" srcId="{C2A03412-7A86-46AA-8DFB-C2E3240B296F}" destId="{21B9CB86-07E8-4748-B26B-05CC586D5445}" srcOrd="0" destOrd="0" presId="urn:microsoft.com/office/officeart/2005/8/layout/process1"/>
    <dgm:cxn modelId="{A8E16BB0-7CD1-4996-B623-E71930682761}" type="presOf" srcId="{81E37371-C328-40FD-B9AD-FA75F4663C9B}" destId="{A81FD76F-98FB-43DF-81EC-218E979A961C}" srcOrd="0" destOrd="0" presId="urn:microsoft.com/office/officeart/2005/8/layout/process1"/>
    <dgm:cxn modelId="{BFF2BCA1-CC99-4EE3-9B46-41958FDE1DF7}" type="presParOf" srcId="{B057702A-0CBB-4C50-ACC4-7C2E848623E7}" destId="{21B9CB86-07E8-4748-B26B-05CC586D5445}" srcOrd="0" destOrd="0" presId="urn:microsoft.com/office/officeart/2005/8/layout/process1"/>
    <dgm:cxn modelId="{0FDA075E-BD5A-40C1-8927-2F534E1D5488}" type="presParOf" srcId="{B057702A-0CBB-4C50-ACC4-7C2E848623E7}" destId="{FF98E716-3DA5-4B4A-B765-410C97872A7F}" srcOrd="1" destOrd="0" presId="urn:microsoft.com/office/officeart/2005/8/layout/process1"/>
    <dgm:cxn modelId="{C3C795EE-9537-4F7F-BAF7-528673E9D985}" type="presParOf" srcId="{FF98E716-3DA5-4B4A-B765-410C97872A7F}" destId="{22058855-13C9-4F9E-99CA-BF1D24F161FF}" srcOrd="0" destOrd="0" presId="urn:microsoft.com/office/officeart/2005/8/layout/process1"/>
    <dgm:cxn modelId="{AA9051B4-1CC2-4DF1-8677-6D74539BF8EC}" type="presParOf" srcId="{B057702A-0CBB-4C50-ACC4-7C2E848623E7}" destId="{4BACDF9A-8DCC-45C0-976F-1A8C11DB23B7}" srcOrd="2" destOrd="0" presId="urn:microsoft.com/office/officeart/2005/8/layout/process1"/>
    <dgm:cxn modelId="{1CC2A718-356B-411A-A9EE-CBB163884E12}" type="presParOf" srcId="{B057702A-0CBB-4C50-ACC4-7C2E848623E7}" destId="{37D8FB20-EAFA-47CA-A169-B9766F3E1E36}" srcOrd="3" destOrd="0" presId="urn:microsoft.com/office/officeart/2005/8/layout/process1"/>
    <dgm:cxn modelId="{DCAA038E-45CD-4C46-BBB1-CC297F949455}" type="presParOf" srcId="{37D8FB20-EAFA-47CA-A169-B9766F3E1E36}" destId="{2509FA75-0014-4BF4-98C1-5D1DB43FCDC2}" srcOrd="0" destOrd="0" presId="urn:microsoft.com/office/officeart/2005/8/layout/process1"/>
    <dgm:cxn modelId="{E4B1973E-D08C-467C-9DCC-80F4F03CFFE6}" type="presParOf" srcId="{B057702A-0CBB-4C50-ACC4-7C2E848623E7}" destId="{EEE0AE1E-1F08-42AE-8717-E5F14D0FFFB3}" srcOrd="4" destOrd="0" presId="urn:microsoft.com/office/officeart/2005/8/layout/process1"/>
    <dgm:cxn modelId="{C8080D75-19DA-44A6-8667-9FFCB21873F9}" type="presParOf" srcId="{B057702A-0CBB-4C50-ACC4-7C2E848623E7}" destId="{A81FD76F-98FB-43DF-81EC-218E979A961C}" srcOrd="5" destOrd="0" presId="urn:microsoft.com/office/officeart/2005/8/layout/process1"/>
    <dgm:cxn modelId="{6257AE10-0062-4619-970B-2E8FBFFC696D}" type="presParOf" srcId="{A81FD76F-98FB-43DF-81EC-218E979A961C}" destId="{1E6F87EC-9E85-4D32-85D8-116AF35F44C1}" srcOrd="0" destOrd="0" presId="urn:microsoft.com/office/officeart/2005/8/layout/process1"/>
    <dgm:cxn modelId="{E1DBCABF-7E88-4186-9B48-B124DAA3171E}" type="presParOf" srcId="{B057702A-0CBB-4C50-ACC4-7C2E848623E7}" destId="{F7F58332-D2C1-477C-B8D2-BAF38984C98D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FF1D812A-46AC-4DAD-9D1D-5E7F7CF594A2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C2A03412-7A86-46AA-8DFB-C2E3240B296F}">
      <dgm:prSet phldrT="[Text]"/>
      <dgm:spPr>
        <a:noFill/>
        <a:ln>
          <a:noFill/>
        </a:ln>
      </dgm:spPr>
      <dgm:t>
        <a:bodyPr/>
        <a:lstStyle/>
        <a:p>
          <a:r>
            <a:rPr lang="cs-CZ" baseline="0" dirty="0" smtClean="0">
              <a:solidFill>
                <a:schemeClr val="accent2"/>
              </a:solidFill>
            </a:rPr>
            <a:t>Hodnocení kartografických děl </a:t>
          </a:r>
          <a:endParaRPr lang="cs-CZ" b="1" baseline="0" dirty="0" smtClean="0">
            <a:solidFill>
              <a:schemeClr val="accent2"/>
            </a:solidFill>
            <a:latin typeface="+mn-lt"/>
            <a:cs typeface="Times New Roman" panose="02020603050405020304" pitchFamily="18" charset="0"/>
          </a:endParaRPr>
        </a:p>
      </dgm:t>
    </dgm:pt>
    <dgm:pt modelId="{9D8DCA65-C15D-422D-8C01-FFF73B8BE76C}" type="parTrans" cxnId="{5CAAD1C3-EAE7-42D6-BF4D-DD00E7CC4165}">
      <dgm:prSet/>
      <dgm:spPr/>
      <dgm:t>
        <a:bodyPr/>
        <a:lstStyle/>
        <a:p>
          <a:endParaRPr lang="cs-CZ"/>
        </a:p>
      </dgm:t>
    </dgm:pt>
    <dgm:pt modelId="{06178BE7-8D27-41F5-A65A-4D98E9DB63FD}" type="sibTrans" cxnId="{5CAAD1C3-EAE7-42D6-BF4D-DD00E7CC4165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7F63495B-E1DD-4AD2-94A2-E86E532CFC36}">
      <dgm:prSet phldrT="[Text]"/>
      <dgm:spPr>
        <a:noFill/>
      </dgm:spPr>
      <dgm:t>
        <a:bodyPr/>
        <a:lstStyle/>
        <a:p>
          <a:r>
            <a:rPr lang="cs-CZ" b="0" dirty="0" smtClean="0">
              <a:solidFill>
                <a:schemeClr val="accent2"/>
              </a:solidFill>
              <a:latin typeface="+mn-lt"/>
              <a:cs typeface="Times New Roman" panose="02020603050405020304" pitchFamily="18" charset="0"/>
            </a:rPr>
            <a:t>Příklady a důvody hodnocení</a:t>
          </a:r>
        </a:p>
      </dgm:t>
    </dgm:pt>
    <dgm:pt modelId="{00297646-0EF1-491E-8151-A0251977CFFA}" type="parTrans" cxnId="{E1CF5A8D-0997-4EF4-ACC4-57964B17A23E}">
      <dgm:prSet/>
      <dgm:spPr/>
      <dgm:t>
        <a:bodyPr/>
        <a:lstStyle/>
        <a:p>
          <a:endParaRPr lang="cs-CZ"/>
        </a:p>
      </dgm:t>
    </dgm:pt>
    <dgm:pt modelId="{20646FCE-705B-44A0-BB1A-2EC7AA2A4E2E}" type="sibTrans" cxnId="{E1CF5A8D-0997-4EF4-ACC4-57964B17A23E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90EB916C-B489-422B-94D2-5B5CD0BA0924}">
      <dgm:prSet phldrT="[Text]"/>
      <dgm:spPr>
        <a:solidFill>
          <a:srgbClr val="8E0000"/>
        </a:solidFill>
      </dgm:spPr>
      <dgm:t>
        <a:bodyPr/>
        <a:lstStyle/>
        <a:p>
          <a:r>
            <a:rPr lang="cs-CZ" b="0" baseline="0" dirty="0" smtClean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Postup hodnocení kartografických děl</a:t>
          </a:r>
        </a:p>
      </dgm:t>
    </dgm:pt>
    <dgm:pt modelId="{795CB2DA-0D89-412A-8746-0A55F814F439}" type="parTrans" cxnId="{A1DB6E46-39B1-4B62-9DFA-D74573351459}">
      <dgm:prSet/>
      <dgm:spPr/>
      <dgm:t>
        <a:bodyPr/>
        <a:lstStyle/>
        <a:p>
          <a:endParaRPr lang="cs-CZ"/>
        </a:p>
      </dgm:t>
    </dgm:pt>
    <dgm:pt modelId="{81E37371-C328-40FD-B9AD-FA75F4663C9B}" type="sibTrans" cxnId="{A1DB6E46-39B1-4B62-9DFA-D74573351459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D9B25857-6AC9-4C3B-977F-EE83FADD0A54}">
      <dgm:prSet phldrT="[Text]"/>
      <dgm:spPr>
        <a:noFill/>
      </dgm:spPr>
      <dgm:t>
        <a:bodyPr/>
        <a:lstStyle/>
        <a:p>
          <a:r>
            <a:rPr lang="cs-CZ" b="0" dirty="0" smtClean="0">
              <a:solidFill>
                <a:schemeClr val="accent2"/>
              </a:solidFill>
              <a:latin typeface="+mn-lt"/>
              <a:cs typeface="Times New Roman" panose="02020603050405020304" pitchFamily="18" charset="0"/>
            </a:rPr>
            <a:t>Záznam výsledků hodnocení</a:t>
          </a:r>
        </a:p>
      </dgm:t>
    </dgm:pt>
    <dgm:pt modelId="{CA8E66CA-2880-41C4-940A-10D1619056DD}" type="parTrans" cxnId="{E714C8C0-01F5-4C40-B631-636BF16641A0}">
      <dgm:prSet/>
      <dgm:spPr/>
      <dgm:t>
        <a:bodyPr/>
        <a:lstStyle/>
        <a:p>
          <a:endParaRPr lang="cs-CZ"/>
        </a:p>
      </dgm:t>
    </dgm:pt>
    <dgm:pt modelId="{975AD727-F2A6-4B21-B195-5E65DD27C247}" type="sibTrans" cxnId="{E714C8C0-01F5-4C40-B631-636BF16641A0}">
      <dgm:prSet/>
      <dgm:spPr/>
      <dgm:t>
        <a:bodyPr/>
        <a:lstStyle/>
        <a:p>
          <a:endParaRPr lang="cs-CZ"/>
        </a:p>
      </dgm:t>
    </dgm:pt>
    <dgm:pt modelId="{B057702A-0CBB-4C50-ACC4-7C2E848623E7}" type="pres">
      <dgm:prSet presAssocID="{FF1D812A-46AC-4DAD-9D1D-5E7F7CF594A2}" presName="Name0" presStyleCnt="0">
        <dgm:presLayoutVars>
          <dgm:dir/>
          <dgm:resizeHandles val="exact"/>
        </dgm:presLayoutVars>
      </dgm:prSet>
      <dgm:spPr/>
    </dgm:pt>
    <dgm:pt modelId="{21B9CB86-07E8-4748-B26B-05CC586D5445}" type="pres">
      <dgm:prSet presAssocID="{C2A03412-7A86-46AA-8DFB-C2E3240B296F}" presName="node" presStyleLbl="node1" presStyleIdx="0" presStyleCnt="4" custScaleX="98785" custScaleY="97992" custLinFactNeighborX="4293" custLinFactNeighborY="13099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FF98E716-3DA5-4B4A-B765-410C97872A7F}" type="pres">
      <dgm:prSet presAssocID="{06178BE7-8D27-41F5-A65A-4D98E9DB63FD}" presName="sibTrans" presStyleLbl="sibTrans2D1" presStyleIdx="0" presStyleCnt="3"/>
      <dgm:spPr/>
      <dgm:t>
        <a:bodyPr/>
        <a:lstStyle/>
        <a:p>
          <a:endParaRPr lang="cs-CZ"/>
        </a:p>
      </dgm:t>
    </dgm:pt>
    <dgm:pt modelId="{22058855-13C9-4F9E-99CA-BF1D24F161FF}" type="pres">
      <dgm:prSet presAssocID="{06178BE7-8D27-41F5-A65A-4D98E9DB63FD}" presName="connectorText" presStyleLbl="sibTrans2D1" presStyleIdx="0" presStyleCnt="3"/>
      <dgm:spPr/>
      <dgm:t>
        <a:bodyPr/>
        <a:lstStyle/>
        <a:p>
          <a:endParaRPr lang="cs-CZ"/>
        </a:p>
      </dgm:t>
    </dgm:pt>
    <dgm:pt modelId="{4BACDF9A-8DCC-45C0-976F-1A8C11DB23B7}" type="pres">
      <dgm:prSet presAssocID="{7F63495B-E1DD-4AD2-94A2-E86E532CFC36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37D8FB20-EAFA-47CA-A169-B9766F3E1E36}" type="pres">
      <dgm:prSet presAssocID="{20646FCE-705B-44A0-BB1A-2EC7AA2A4E2E}" presName="sibTrans" presStyleLbl="sibTrans2D1" presStyleIdx="1" presStyleCnt="3"/>
      <dgm:spPr/>
      <dgm:t>
        <a:bodyPr/>
        <a:lstStyle/>
        <a:p>
          <a:endParaRPr lang="cs-CZ"/>
        </a:p>
      </dgm:t>
    </dgm:pt>
    <dgm:pt modelId="{2509FA75-0014-4BF4-98C1-5D1DB43FCDC2}" type="pres">
      <dgm:prSet presAssocID="{20646FCE-705B-44A0-BB1A-2EC7AA2A4E2E}" presName="connectorText" presStyleLbl="sibTrans2D1" presStyleIdx="1" presStyleCnt="3"/>
      <dgm:spPr/>
      <dgm:t>
        <a:bodyPr/>
        <a:lstStyle/>
        <a:p>
          <a:endParaRPr lang="cs-CZ"/>
        </a:p>
      </dgm:t>
    </dgm:pt>
    <dgm:pt modelId="{EEE0AE1E-1F08-42AE-8717-E5F14D0FFFB3}" type="pres">
      <dgm:prSet presAssocID="{90EB916C-B489-422B-94D2-5B5CD0BA0924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A81FD76F-98FB-43DF-81EC-218E979A961C}" type="pres">
      <dgm:prSet presAssocID="{81E37371-C328-40FD-B9AD-FA75F4663C9B}" presName="sibTrans" presStyleLbl="sibTrans2D1" presStyleIdx="2" presStyleCnt="3"/>
      <dgm:spPr/>
      <dgm:t>
        <a:bodyPr/>
        <a:lstStyle/>
        <a:p>
          <a:endParaRPr lang="cs-CZ"/>
        </a:p>
      </dgm:t>
    </dgm:pt>
    <dgm:pt modelId="{1E6F87EC-9E85-4D32-85D8-116AF35F44C1}" type="pres">
      <dgm:prSet presAssocID="{81E37371-C328-40FD-B9AD-FA75F4663C9B}" presName="connectorText" presStyleLbl="sibTrans2D1" presStyleIdx="2" presStyleCnt="3"/>
      <dgm:spPr/>
      <dgm:t>
        <a:bodyPr/>
        <a:lstStyle/>
        <a:p>
          <a:endParaRPr lang="cs-CZ"/>
        </a:p>
      </dgm:t>
    </dgm:pt>
    <dgm:pt modelId="{F7F58332-D2C1-477C-B8D2-BAF38984C98D}" type="pres">
      <dgm:prSet presAssocID="{D9B25857-6AC9-4C3B-977F-EE83FADD0A54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E1CF5A8D-0997-4EF4-ACC4-57964B17A23E}" srcId="{FF1D812A-46AC-4DAD-9D1D-5E7F7CF594A2}" destId="{7F63495B-E1DD-4AD2-94A2-E86E532CFC36}" srcOrd="1" destOrd="0" parTransId="{00297646-0EF1-491E-8151-A0251977CFFA}" sibTransId="{20646FCE-705B-44A0-BB1A-2EC7AA2A4E2E}"/>
    <dgm:cxn modelId="{D76B63CF-F605-4C07-BE64-6787D3728DAD}" type="presOf" srcId="{20646FCE-705B-44A0-BB1A-2EC7AA2A4E2E}" destId="{37D8FB20-EAFA-47CA-A169-B9766F3E1E36}" srcOrd="0" destOrd="0" presId="urn:microsoft.com/office/officeart/2005/8/layout/process1"/>
    <dgm:cxn modelId="{AFB0F002-5875-4AD5-A16A-A6D070C838EA}" type="presOf" srcId="{D9B25857-6AC9-4C3B-977F-EE83FADD0A54}" destId="{F7F58332-D2C1-477C-B8D2-BAF38984C98D}" srcOrd="0" destOrd="0" presId="urn:microsoft.com/office/officeart/2005/8/layout/process1"/>
    <dgm:cxn modelId="{5CAAD1C3-EAE7-42D6-BF4D-DD00E7CC4165}" srcId="{FF1D812A-46AC-4DAD-9D1D-5E7F7CF594A2}" destId="{C2A03412-7A86-46AA-8DFB-C2E3240B296F}" srcOrd="0" destOrd="0" parTransId="{9D8DCA65-C15D-422D-8C01-FFF73B8BE76C}" sibTransId="{06178BE7-8D27-41F5-A65A-4D98E9DB63FD}"/>
    <dgm:cxn modelId="{6CA94AC8-7074-47C9-9B33-CF8EBD933973}" type="presOf" srcId="{81E37371-C328-40FD-B9AD-FA75F4663C9B}" destId="{1E6F87EC-9E85-4D32-85D8-116AF35F44C1}" srcOrd="1" destOrd="0" presId="urn:microsoft.com/office/officeart/2005/8/layout/process1"/>
    <dgm:cxn modelId="{517CED3E-9285-4AC8-AAA4-A80C48795EF2}" type="presOf" srcId="{06178BE7-8D27-41F5-A65A-4D98E9DB63FD}" destId="{22058855-13C9-4F9E-99CA-BF1D24F161FF}" srcOrd="1" destOrd="0" presId="urn:microsoft.com/office/officeart/2005/8/layout/process1"/>
    <dgm:cxn modelId="{E714C8C0-01F5-4C40-B631-636BF16641A0}" srcId="{FF1D812A-46AC-4DAD-9D1D-5E7F7CF594A2}" destId="{D9B25857-6AC9-4C3B-977F-EE83FADD0A54}" srcOrd="3" destOrd="0" parTransId="{CA8E66CA-2880-41C4-940A-10D1619056DD}" sibTransId="{975AD727-F2A6-4B21-B195-5E65DD27C247}"/>
    <dgm:cxn modelId="{A1DB6E46-39B1-4B62-9DFA-D74573351459}" srcId="{FF1D812A-46AC-4DAD-9D1D-5E7F7CF594A2}" destId="{90EB916C-B489-422B-94D2-5B5CD0BA0924}" srcOrd="2" destOrd="0" parTransId="{795CB2DA-0D89-412A-8746-0A55F814F439}" sibTransId="{81E37371-C328-40FD-B9AD-FA75F4663C9B}"/>
    <dgm:cxn modelId="{6356DFC3-C6E0-4062-9DFF-C68155E493D9}" type="presOf" srcId="{81E37371-C328-40FD-B9AD-FA75F4663C9B}" destId="{A81FD76F-98FB-43DF-81EC-218E979A961C}" srcOrd="0" destOrd="0" presId="urn:microsoft.com/office/officeart/2005/8/layout/process1"/>
    <dgm:cxn modelId="{E9802E5A-7D8F-4C1B-B33F-4E374E91815B}" type="presOf" srcId="{7F63495B-E1DD-4AD2-94A2-E86E532CFC36}" destId="{4BACDF9A-8DCC-45C0-976F-1A8C11DB23B7}" srcOrd="0" destOrd="0" presId="urn:microsoft.com/office/officeart/2005/8/layout/process1"/>
    <dgm:cxn modelId="{7144922C-2E3B-4281-BC71-359138EF25C5}" type="presOf" srcId="{FF1D812A-46AC-4DAD-9D1D-5E7F7CF594A2}" destId="{B057702A-0CBB-4C50-ACC4-7C2E848623E7}" srcOrd="0" destOrd="0" presId="urn:microsoft.com/office/officeart/2005/8/layout/process1"/>
    <dgm:cxn modelId="{F502B6EE-1498-4C28-9447-4438479DBC43}" type="presOf" srcId="{C2A03412-7A86-46AA-8DFB-C2E3240B296F}" destId="{21B9CB86-07E8-4748-B26B-05CC586D5445}" srcOrd="0" destOrd="0" presId="urn:microsoft.com/office/officeart/2005/8/layout/process1"/>
    <dgm:cxn modelId="{C3A4E880-6B16-47DE-AE3E-EE4634C2D6F8}" type="presOf" srcId="{06178BE7-8D27-41F5-A65A-4D98E9DB63FD}" destId="{FF98E716-3DA5-4B4A-B765-410C97872A7F}" srcOrd="0" destOrd="0" presId="urn:microsoft.com/office/officeart/2005/8/layout/process1"/>
    <dgm:cxn modelId="{85560A1F-40D6-4EAB-A4B4-2C0F4E94DC2D}" type="presOf" srcId="{20646FCE-705B-44A0-BB1A-2EC7AA2A4E2E}" destId="{2509FA75-0014-4BF4-98C1-5D1DB43FCDC2}" srcOrd="1" destOrd="0" presId="urn:microsoft.com/office/officeart/2005/8/layout/process1"/>
    <dgm:cxn modelId="{CB23651F-1532-4D2A-81CB-4DFD1133EECC}" type="presOf" srcId="{90EB916C-B489-422B-94D2-5B5CD0BA0924}" destId="{EEE0AE1E-1F08-42AE-8717-E5F14D0FFFB3}" srcOrd="0" destOrd="0" presId="urn:microsoft.com/office/officeart/2005/8/layout/process1"/>
    <dgm:cxn modelId="{51BB8E0F-CEA0-4068-8278-5E7000ECBE84}" type="presParOf" srcId="{B057702A-0CBB-4C50-ACC4-7C2E848623E7}" destId="{21B9CB86-07E8-4748-B26B-05CC586D5445}" srcOrd="0" destOrd="0" presId="urn:microsoft.com/office/officeart/2005/8/layout/process1"/>
    <dgm:cxn modelId="{DF7A7E0D-C0C6-4485-B88A-C483070E6CD9}" type="presParOf" srcId="{B057702A-0CBB-4C50-ACC4-7C2E848623E7}" destId="{FF98E716-3DA5-4B4A-B765-410C97872A7F}" srcOrd="1" destOrd="0" presId="urn:microsoft.com/office/officeart/2005/8/layout/process1"/>
    <dgm:cxn modelId="{A7343DBA-F351-47D3-8393-4AB67D3A68DB}" type="presParOf" srcId="{FF98E716-3DA5-4B4A-B765-410C97872A7F}" destId="{22058855-13C9-4F9E-99CA-BF1D24F161FF}" srcOrd="0" destOrd="0" presId="urn:microsoft.com/office/officeart/2005/8/layout/process1"/>
    <dgm:cxn modelId="{A3D26E41-534A-4AAB-ADD7-B59E69B606B0}" type="presParOf" srcId="{B057702A-0CBB-4C50-ACC4-7C2E848623E7}" destId="{4BACDF9A-8DCC-45C0-976F-1A8C11DB23B7}" srcOrd="2" destOrd="0" presId="urn:microsoft.com/office/officeart/2005/8/layout/process1"/>
    <dgm:cxn modelId="{01361B9A-3037-4423-B335-7C4A1EF5868A}" type="presParOf" srcId="{B057702A-0CBB-4C50-ACC4-7C2E848623E7}" destId="{37D8FB20-EAFA-47CA-A169-B9766F3E1E36}" srcOrd="3" destOrd="0" presId="urn:microsoft.com/office/officeart/2005/8/layout/process1"/>
    <dgm:cxn modelId="{AEB4D6F0-193A-4287-A228-98EC0DD0B2F2}" type="presParOf" srcId="{37D8FB20-EAFA-47CA-A169-B9766F3E1E36}" destId="{2509FA75-0014-4BF4-98C1-5D1DB43FCDC2}" srcOrd="0" destOrd="0" presId="urn:microsoft.com/office/officeart/2005/8/layout/process1"/>
    <dgm:cxn modelId="{185C3C33-138B-4281-821B-DB26E63F1187}" type="presParOf" srcId="{B057702A-0CBB-4C50-ACC4-7C2E848623E7}" destId="{EEE0AE1E-1F08-42AE-8717-E5F14D0FFFB3}" srcOrd="4" destOrd="0" presId="urn:microsoft.com/office/officeart/2005/8/layout/process1"/>
    <dgm:cxn modelId="{A9369ECC-BB7E-4042-9B1E-1ACC5CAE6950}" type="presParOf" srcId="{B057702A-0CBB-4C50-ACC4-7C2E848623E7}" destId="{A81FD76F-98FB-43DF-81EC-218E979A961C}" srcOrd="5" destOrd="0" presId="urn:microsoft.com/office/officeart/2005/8/layout/process1"/>
    <dgm:cxn modelId="{4F631770-7A4A-44A9-98BB-14C3A21E5CC1}" type="presParOf" srcId="{A81FD76F-98FB-43DF-81EC-218E979A961C}" destId="{1E6F87EC-9E85-4D32-85D8-116AF35F44C1}" srcOrd="0" destOrd="0" presId="urn:microsoft.com/office/officeart/2005/8/layout/process1"/>
    <dgm:cxn modelId="{D2B05769-56E0-4D00-8790-A6147F29EBC6}" type="presParOf" srcId="{B057702A-0CBB-4C50-ACC4-7C2E848623E7}" destId="{F7F58332-D2C1-477C-B8D2-BAF38984C98D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FF1D812A-46AC-4DAD-9D1D-5E7F7CF594A2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C2A03412-7A86-46AA-8DFB-C2E3240B296F}">
      <dgm:prSet phldrT="[Text]"/>
      <dgm:spPr>
        <a:noFill/>
        <a:ln>
          <a:noFill/>
        </a:ln>
      </dgm:spPr>
      <dgm:t>
        <a:bodyPr/>
        <a:lstStyle/>
        <a:p>
          <a:r>
            <a:rPr lang="cs-CZ" baseline="0" dirty="0" smtClean="0">
              <a:solidFill>
                <a:schemeClr val="accent2"/>
              </a:solidFill>
            </a:rPr>
            <a:t>Hodnocení kartografických děl </a:t>
          </a:r>
          <a:endParaRPr lang="cs-CZ" b="1" baseline="0" dirty="0" smtClean="0">
            <a:solidFill>
              <a:schemeClr val="accent2"/>
            </a:solidFill>
            <a:latin typeface="+mn-lt"/>
            <a:cs typeface="Times New Roman" panose="02020603050405020304" pitchFamily="18" charset="0"/>
          </a:endParaRPr>
        </a:p>
      </dgm:t>
    </dgm:pt>
    <dgm:pt modelId="{9D8DCA65-C15D-422D-8C01-FFF73B8BE76C}" type="parTrans" cxnId="{5CAAD1C3-EAE7-42D6-BF4D-DD00E7CC4165}">
      <dgm:prSet/>
      <dgm:spPr/>
      <dgm:t>
        <a:bodyPr/>
        <a:lstStyle/>
        <a:p>
          <a:endParaRPr lang="cs-CZ"/>
        </a:p>
      </dgm:t>
    </dgm:pt>
    <dgm:pt modelId="{06178BE7-8D27-41F5-A65A-4D98E9DB63FD}" type="sibTrans" cxnId="{5CAAD1C3-EAE7-42D6-BF4D-DD00E7CC4165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7F63495B-E1DD-4AD2-94A2-E86E532CFC36}">
      <dgm:prSet phldrT="[Text]"/>
      <dgm:spPr>
        <a:noFill/>
      </dgm:spPr>
      <dgm:t>
        <a:bodyPr/>
        <a:lstStyle/>
        <a:p>
          <a:r>
            <a:rPr lang="cs-CZ" b="0" dirty="0" smtClean="0">
              <a:solidFill>
                <a:schemeClr val="accent2"/>
              </a:solidFill>
              <a:latin typeface="+mn-lt"/>
              <a:cs typeface="Times New Roman" panose="02020603050405020304" pitchFamily="18" charset="0"/>
            </a:rPr>
            <a:t>Příklady a důvody hodnocení</a:t>
          </a:r>
        </a:p>
      </dgm:t>
    </dgm:pt>
    <dgm:pt modelId="{00297646-0EF1-491E-8151-A0251977CFFA}" type="parTrans" cxnId="{E1CF5A8D-0997-4EF4-ACC4-57964B17A23E}">
      <dgm:prSet/>
      <dgm:spPr/>
      <dgm:t>
        <a:bodyPr/>
        <a:lstStyle/>
        <a:p>
          <a:endParaRPr lang="cs-CZ"/>
        </a:p>
      </dgm:t>
    </dgm:pt>
    <dgm:pt modelId="{20646FCE-705B-44A0-BB1A-2EC7AA2A4E2E}" type="sibTrans" cxnId="{E1CF5A8D-0997-4EF4-ACC4-57964B17A23E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90EB916C-B489-422B-94D2-5B5CD0BA0924}">
      <dgm:prSet phldrT="[Text]"/>
      <dgm:spPr>
        <a:solidFill>
          <a:srgbClr val="8E0000"/>
        </a:solidFill>
      </dgm:spPr>
      <dgm:t>
        <a:bodyPr/>
        <a:lstStyle/>
        <a:p>
          <a:r>
            <a:rPr lang="cs-CZ" b="0" baseline="0" dirty="0" smtClean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Postup hodnocení kartografických děl</a:t>
          </a:r>
        </a:p>
      </dgm:t>
    </dgm:pt>
    <dgm:pt modelId="{795CB2DA-0D89-412A-8746-0A55F814F439}" type="parTrans" cxnId="{A1DB6E46-39B1-4B62-9DFA-D74573351459}">
      <dgm:prSet/>
      <dgm:spPr/>
      <dgm:t>
        <a:bodyPr/>
        <a:lstStyle/>
        <a:p>
          <a:endParaRPr lang="cs-CZ"/>
        </a:p>
      </dgm:t>
    </dgm:pt>
    <dgm:pt modelId="{81E37371-C328-40FD-B9AD-FA75F4663C9B}" type="sibTrans" cxnId="{A1DB6E46-39B1-4B62-9DFA-D74573351459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D9B25857-6AC9-4C3B-977F-EE83FADD0A54}">
      <dgm:prSet phldrT="[Text]"/>
      <dgm:spPr>
        <a:noFill/>
      </dgm:spPr>
      <dgm:t>
        <a:bodyPr/>
        <a:lstStyle/>
        <a:p>
          <a:r>
            <a:rPr lang="cs-CZ" b="0" dirty="0" smtClean="0">
              <a:solidFill>
                <a:schemeClr val="accent2"/>
              </a:solidFill>
              <a:latin typeface="+mn-lt"/>
              <a:cs typeface="Times New Roman" panose="02020603050405020304" pitchFamily="18" charset="0"/>
            </a:rPr>
            <a:t>Záznam výsledků hodnocení</a:t>
          </a:r>
        </a:p>
      </dgm:t>
    </dgm:pt>
    <dgm:pt modelId="{CA8E66CA-2880-41C4-940A-10D1619056DD}" type="parTrans" cxnId="{E714C8C0-01F5-4C40-B631-636BF16641A0}">
      <dgm:prSet/>
      <dgm:spPr/>
      <dgm:t>
        <a:bodyPr/>
        <a:lstStyle/>
        <a:p>
          <a:endParaRPr lang="cs-CZ"/>
        </a:p>
      </dgm:t>
    </dgm:pt>
    <dgm:pt modelId="{975AD727-F2A6-4B21-B195-5E65DD27C247}" type="sibTrans" cxnId="{E714C8C0-01F5-4C40-B631-636BF16641A0}">
      <dgm:prSet/>
      <dgm:spPr/>
      <dgm:t>
        <a:bodyPr/>
        <a:lstStyle/>
        <a:p>
          <a:endParaRPr lang="cs-CZ"/>
        </a:p>
      </dgm:t>
    </dgm:pt>
    <dgm:pt modelId="{B057702A-0CBB-4C50-ACC4-7C2E848623E7}" type="pres">
      <dgm:prSet presAssocID="{FF1D812A-46AC-4DAD-9D1D-5E7F7CF594A2}" presName="Name0" presStyleCnt="0">
        <dgm:presLayoutVars>
          <dgm:dir/>
          <dgm:resizeHandles val="exact"/>
        </dgm:presLayoutVars>
      </dgm:prSet>
      <dgm:spPr/>
    </dgm:pt>
    <dgm:pt modelId="{21B9CB86-07E8-4748-B26B-05CC586D5445}" type="pres">
      <dgm:prSet presAssocID="{C2A03412-7A86-46AA-8DFB-C2E3240B296F}" presName="node" presStyleLbl="node1" presStyleIdx="0" presStyleCnt="4" custScaleX="98785" custScaleY="97992" custLinFactNeighborX="4293" custLinFactNeighborY="13099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FF98E716-3DA5-4B4A-B765-410C97872A7F}" type="pres">
      <dgm:prSet presAssocID="{06178BE7-8D27-41F5-A65A-4D98E9DB63FD}" presName="sibTrans" presStyleLbl="sibTrans2D1" presStyleIdx="0" presStyleCnt="3"/>
      <dgm:spPr/>
      <dgm:t>
        <a:bodyPr/>
        <a:lstStyle/>
        <a:p>
          <a:endParaRPr lang="cs-CZ"/>
        </a:p>
      </dgm:t>
    </dgm:pt>
    <dgm:pt modelId="{22058855-13C9-4F9E-99CA-BF1D24F161FF}" type="pres">
      <dgm:prSet presAssocID="{06178BE7-8D27-41F5-A65A-4D98E9DB63FD}" presName="connectorText" presStyleLbl="sibTrans2D1" presStyleIdx="0" presStyleCnt="3"/>
      <dgm:spPr/>
      <dgm:t>
        <a:bodyPr/>
        <a:lstStyle/>
        <a:p>
          <a:endParaRPr lang="cs-CZ"/>
        </a:p>
      </dgm:t>
    </dgm:pt>
    <dgm:pt modelId="{4BACDF9A-8DCC-45C0-976F-1A8C11DB23B7}" type="pres">
      <dgm:prSet presAssocID="{7F63495B-E1DD-4AD2-94A2-E86E532CFC36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37D8FB20-EAFA-47CA-A169-B9766F3E1E36}" type="pres">
      <dgm:prSet presAssocID="{20646FCE-705B-44A0-BB1A-2EC7AA2A4E2E}" presName="sibTrans" presStyleLbl="sibTrans2D1" presStyleIdx="1" presStyleCnt="3"/>
      <dgm:spPr/>
      <dgm:t>
        <a:bodyPr/>
        <a:lstStyle/>
        <a:p>
          <a:endParaRPr lang="cs-CZ"/>
        </a:p>
      </dgm:t>
    </dgm:pt>
    <dgm:pt modelId="{2509FA75-0014-4BF4-98C1-5D1DB43FCDC2}" type="pres">
      <dgm:prSet presAssocID="{20646FCE-705B-44A0-BB1A-2EC7AA2A4E2E}" presName="connectorText" presStyleLbl="sibTrans2D1" presStyleIdx="1" presStyleCnt="3"/>
      <dgm:spPr/>
      <dgm:t>
        <a:bodyPr/>
        <a:lstStyle/>
        <a:p>
          <a:endParaRPr lang="cs-CZ"/>
        </a:p>
      </dgm:t>
    </dgm:pt>
    <dgm:pt modelId="{EEE0AE1E-1F08-42AE-8717-E5F14D0FFFB3}" type="pres">
      <dgm:prSet presAssocID="{90EB916C-B489-422B-94D2-5B5CD0BA0924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A81FD76F-98FB-43DF-81EC-218E979A961C}" type="pres">
      <dgm:prSet presAssocID="{81E37371-C328-40FD-B9AD-FA75F4663C9B}" presName="sibTrans" presStyleLbl="sibTrans2D1" presStyleIdx="2" presStyleCnt="3"/>
      <dgm:spPr/>
      <dgm:t>
        <a:bodyPr/>
        <a:lstStyle/>
        <a:p>
          <a:endParaRPr lang="cs-CZ"/>
        </a:p>
      </dgm:t>
    </dgm:pt>
    <dgm:pt modelId="{1E6F87EC-9E85-4D32-85D8-116AF35F44C1}" type="pres">
      <dgm:prSet presAssocID="{81E37371-C328-40FD-B9AD-FA75F4663C9B}" presName="connectorText" presStyleLbl="sibTrans2D1" presStyleIdx="2" presStyleCnt="3"/>
      <dgm:spPr/>
      <dgm:t>
        <a:bodyPr/>
        <a:lstStyle/>
        <a:p>
          <a:endParaRPr lang="cs-CZ"/>
        </a:p>
      </dgm:t>
    </dgm:pt>
    <dgm:pt modelId="{F7F58332-D2C1-477C-B8D2-BAF38984C98D}" type="pres">
      <dgm:prSet presAssocID="{D9B25857-6AC9-4C3B-977F-EE83FADD0A54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E1CF5A8D-0997-4EF4-ACC4-57964B17A23E}" srcId="{FF1D812A-46AC-4DAD-9D1D-5E7F7CF594A2}" destId="{7F63495B-E1DD-4AD2-94A2-E86E532CFC36}" srcOrd="1" destOrd="0" parTransId="{00297646-0EF1-491E-8151-A0251977CFFA}" sibTransId="{20646FCE-705B-44A0-BB1A-2EC7AA2A4E2E}"/>
    <dgm:cxn modelId="{F03222A8-AD88-4557-B69A-EF1215B2CDFA}" type="presOf" srcId="{81E37371-C328-40FD-B9AD-FA75F4663C9B}" destId="{A81FD76F-98FB-43DF-81EC-218E979A961C}" srcOrd="0" destOrd="0" presId="urn:microsoft.com/office/officeart/2005/8/layout/process1"/>
    <dgm:cxn modelId="{A1DB6E46-39B1-4B62-9DFA-D74573351459}" srcId="{FF1D812A-46AC-4DAD-9D1D-5E7F7CF594A2}" destId="{90EB916C-B489-422B-94D2-5B5CD0BA0924}" srcOrd="2" destOrd="0" parTransId="{795CB2DA-0D89-412A-8746-0A55F814F439}" sibTransId="{81E37371-C328-40FD-B9AD-FA75F4663C9B}"/>
    <dgm:cxn modelId="{A813AB5F-571D-449C-8C51-3908F290B6FF}" type="presOf" srcId="{20646FCE-705B-44A0-BB1A-2EC7AA2A4E2E}" destId="{37D8FB20-EAFA-47CA-A169-B9766F3E1E36}" srcOrd="0" destOrd="0" presId="urn:microsoft.com/office/officeart/2005/8/layout/process1"/>
    <dgm:cxn modelId="{77EF735C-3EA6-416B-BF64-B763185722DE}" type="presOf" srcId="{FF1D812A-46AC-4DAD-9D1D-5E7F7CF594A2}" destId="{B057702A-0CBB-4C50-ACC4-7C2E848623E7}" srcOrd="0" destOrd="0" presId="urn:microsoft.com/office/officeart/2005/8/layout/process1"/>
    <dgm:cxn modelId="{5CAAD1C3-EAE7-42D6-BF4D-DD00E7CC4165}" srcId="{FF1D812A-46AC-4DAD-9D1D-5E7F7CF594A2}" destId="{C2A03412-7A86-46AA-8DFB-C2E3240B296F}" srcOrd="0" destOrd="0" parTransId="{9D8DCA65-C15D-422D-8C01-FFF73B8BE76C}" sibTransId="{06178BE7-8D27-41F5-A65A-4D98E9DB63FD}"/>
    <dgm:cxn modelId="{9D457DB1-31E1-492A-8A55-D323460FB82C}" type="presOf" srcId="{90EB916C-B489-422B-94D2-5B5CD0BA0924}" destId="{EEE0AE1E-1F08-42AE-8717-E5F14D0FFFB3}" srcOrd="0" destOrd="0" presId="urn:microsoft.com/office/officeart/2005/8/layout/process1"/>
    <dgm:cxn modelId="{1B9C017D-7ABB-4BAF-B641-B3C533EF23D0}" type="presOf" srcId="{06178BE7-8D27-41F5-A65A-4D98E9DB63FD}" destId="{22058855-13C9-4F9E-99CA-BF1D24F161FF}" srcOrd="1" destOrd="0" presId="urn:microsoft.com/office/officeart/2005/8/layout/process1"/>
    <dgm:cxn modelId="{E714C8C0-01F5-4C40-B631-636BF16641A0}" srcId="{FF1D812A-46AC-4DAD-9D1D-5E7F7CF594A2}" destId="{D9B25857-6AC9-4C3B-977F-EE83FADD0A54}" srcOrd="3" destOrd="0" parTransId="{CA8E66CA-2880-41C4-940A-10D1619056DD}" sibTransId="{975AD727-F2A6-4B21-B195-5E65DD27C247}"/>
    <dgm:cxn modelId="{5B4895EC-830F-46FC-9BAB-376539DC79BB}" type="presOf" srcId="{C2A03412-7A86-46AA-8DFB-C2E3240B296F}" destId="{21B9CB86-07E8-4748-B26B-05CC586D5445}" srcOrd="0" destOrd="0" presId="urn:microsoft.com/office/officeart/2005/8/layout/process1"/>
    <dgm:cxn modelId="{E6EF4812-3472-468B-B905-71F73C37490E}" type="presOf" srcId="{20646FCE-705B-44A0-BB1A-2EC7AA2A4E2E}" destId="{2509FA75-0014-4BF4-98C1-5D1DB43FCDC2}" srcOrd="1" destOrd="0" presId="urn:microsoft.com/office/officeart/2005/8/layout/process1"/>
    <dgm:cxn modelId="{E65DE521-9828-4E38-AF78-54B60348D81B}" type="presOf" srcId="{81E37371-C328-40FD-B9AD-FA75F4663C9B}" destId="{1E6F87EC-9E85-4D32-85D8-116AF35F44C1}" srcOrd="1" destOrd="0" presId="urn:microsoft.com/office/officeart/2005/8/layout/process1"/>
    <dgm:cxn modelId="{AD2F1C81-E326-4FBE-971B-512111B98469}" type="presOf" srcId="{D9B25857-6AC9-4C3B-977F-EE83FADD0A54}" destId="{F7F58332-D2C1-477C-B8D2-BAF38984C98D}" srcOrd="0" destOrd="0" presId="urn:microsoft.com/office/officeart/2005/8/layout/process1"/>
    <dgm:cxn modelId="{88593D7B-4EB9-45A1-BFA8-F5089FB40D1E}" type="presOf" srcId="{06178BE7-8D27-41F5-A65A-4D98E9DB63FD}" destId="{FF98E716-3DA5-4B4A-B765-410C97872A7F}" srcOrd="0" destOrd="0" presId="urn:microsoft.com/office/officeart/2005/8/layout/process1"/>
    <dgm:cxn modelId="{48FF166E-24F5-497C-BABB-2473ADBD8402}" type="presOf" srcId="{7F63495B-E1DD-4AD2-94A2-E86E532CFC36}" destId="{4BACDF9A-8DCC-45C0-976F-1A8C11DB23B7}" srcOrd="0" destOrd="0" presId="urn:microsoft.com/office/officeart/2005/8/layout/process1"/>
    <dgm:cxn modelId="{CDAB3D3C-2291-41E3-82AC-4B115B2BA17A}" type="presParOf" srcId="{B057702A-0CBB-4C50-ACC4-7C2E848623E7}" destId="{21B9CB86-07E8-4748-B26B-05CC586D5445}" srcOrd="0" destOrd="0" presId="urn:microsoft.com/office/officeart/2005/8/layout/process1"/>
    <dgm:cxn modelId="{2A2BE70E-FB69-4950-9115-0CAD7EFA80FF}" type="presParOf" srcId="{B057702A-0CBB-4C50-ACC4-7C2E848623E7}" destId="{FF98E716-3DA5-4B4A-B765-410C97872A7F}" srcOrd="1" destOrd="0" presId="urn:microsoft.com/office/officeart/2005/8/layout/process1"/>
    <dgm:cxn modelId="{21C0830A-AFC8-47BF-A8AB-558383661C44}" type="presParOf" srcId="{FF98E716-3DA5-4B4A-B765-410C97872A7F}" destId="{22058855-13C9-4F9E-99CA-BF1D24F161FF}" srcOrd="0" destOrd="0" presId="urn:microsoft.com/office/officeart/2005/8/layout/process1"/>
    <dgm:cxn modelId="{E345D9EA-9B41-4554-9436-4767FD43CD89}" type="presParOf" srcId="{B057702A-0CBB-4C50-ACC4-7C2E848623E7}" destId="{4BACDF9A-8DCC-45C0-976F-1A8C11DB23B7}" srcOrd="2" destOrd="0" presId="urn:microsoft.com/office/officeart/2005/8/layout/process1"/>
    <dgm:cxn modelId="{306F8979-1CCD-4181-8936-487854478A56}" type="presParOf" srcId="{B057702A-0CBB-4C50-ACC4-7C2E848623E7}" destId="{37D8FB20-EAFA-47CA-A169-B9766F3E1E36}" srcOrd="3" destOrd="0" presId="urn:microsoft.com/office/officeart/2005/8/layout/process1"/>
    <dgm:cxn modelId="{020EEE09-D17E-4A91-B5CD-06A484450C49}" type="presParOf" srcId="{37D8FB20-EAFA-47CA-A169-B9766F3E1E36}" destId="{2509FA75-0014-4BF4-98C1-5D1DB43FCDC2}" srcOrd="0" destOrd="0" presId="urn:microsoft.com/office/officeart/2005/8/layout/process1"/>
    <dgm:cxn modelId="{90BBBA72-A531-427D-9E3F-2D7A91405512}" type="presParOf" srcId="{B057702A-0CBB-4C50-ACC4-7C2E848623E7}" destId="{EEE0AE1E-1F08-42AE-8717-E5F14D0FFFB3}" srcOrd="4" destOrd="0" presId="urn:microsoft.com/office/officeart/2005/8/layout/process1"/>
    <dgm:cxn modelId="{F9540383-6620-478C-A572-A2E9962846FA}" type="presParOf" srcId="{B057702A-0CBB-4C50-ACC4-7C2E848623E7}" destId="{A81FD76F-98FB-43DF-81EC-218E979A961C}" srcOrd="5" destOrd="0" presId="urn:microsoft.com/office/officeart/2005/8/layout/process1"/>
    <dgm:cxn modelId="{63E215D9-04B1-44A2-9642-6E4A5CA6443A}" type="presParOf" srcId="{A81FD76F-98FB-43DF-81EC-218E979A961C}" destId="{1E6F87EC-9E85-4D32-85D8-116AF35F44C1}" srcOrd="0" destOrd="0" presId="urn:microsoft.com/office/officeart/2005/8/layout/process1"/>
    <dgm:cxn modelId="{317929B0-8C60-4EEB-91F9-DF393095F5C1}" type="presParOf" srcId="{B057702A-0CBB-4C50-ACC4-7C2E848623E7}" destId="{F7F58332-D2C1-477C-B8D2-BAF38984C98D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FF1D812A-46AC-4DAD-9D1D-5E7F7CF594A2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C2A03412-7A86-46AA-8DFB-C2E3240B296F}">
      <dgm:prSet phldrT="[Text]"/>
      <dgm:spPr>
        <a:noFill/>
        <a:ln>
          <a:noFill/>
        </a:ln>
      </dgm:spPr>
      <dgm:t>
        <a:bodyPr/>
        <a:lstStyle/>
        <a:p>
          <a:r>
            <a:rPr lang="cs-CZ" baseline="0" dirty="0" smtClean="0">
              <a:solidFill>
                <a:schemeClr val="accent2"/>
              </a:solidFill>
            </a:rPr>
            <a:t>Hodnocení kartografických děl </a:t>
          </a:r>
          <a:endParaRPr lang="cs-CZ" b="1" baseline="0" dirty="0" smtClean="0">
            <a:solidFill>
              <a:schemeClr val="accent2"/>
            </a:solidFill>
            <a:latin typeface="+mn-lt"/>
            <a:cs typeface="Times New Roman" panose="02020603050405020304" pitchFamily="18" charset="0"/>
          </a:endParaRPr>
        </a:p>
      </dgm:t>
    </dgm:pt>
    <dgm:pt modelId="{9D8DCA65-C15D-422D-8C01-FFF73B8BE76C}" type="parTrans" cxnId="{5CAAD1C3-EAE7-42D6-BF4D-DD00E7CC4165}">
      <dgm:prSet/>
      <dgm:spPr/>
      <dgm:t>
        <a:bodyPr/>
        <a:lstStyle/>
        <a:p>
          <a:endParaRPr lang="cs-CZ"/>
        </a:p>
      </dgm:t>
    </dgm:pt>
    <dgm:pt modelId="{06178BE7-8D27-41F5-A65A-4D98E9DB63FD}" type="sibTrans" cxnId="{5CAAD1C3-EAE7-42D6-BF4D-DD00E7CC4165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7F63495B-E1DD-4AD2-94A2-E86E532CFC36}">
      <dgm:prSet phldrT="[Text]"/>
      <dgm:spPr>
        <a:noFill/>
      </dgm:spPr>
      <dgm:t>
        <a:bodyPr/>
        <a:lstStyle/>
        <a:p>
          <a:r>
            <a:rPr lang="cs-CZ" b="0" dirty="0" smtClean="0">
              <a:solidFill>
                <a:schemeClr val="accent2"/>
              </a:solidFill>
              <a:latin typeface="+mn-lt"/>
              <a:cs typeface="Times New Roman" panose="02020603050405020304" pitchFamily="18" charset="0"/>
            </a:rPr>
            <a:t>Příklady a důvody hodnocení</a:t>
          </a:r>
        </a:p>
      </dgm:t>
    </dgm:pt>
    <dgm:pt modelId="{00297646-0EF1-491E-8151-A0251977CFFA}" type="parTrans" cxnId="{E1CF5A8D-0997-4EF4-ACC4-57964B17A23E}">
      <dgm:prSet/>
      <dgm:spPr/>
      <dgm:t>
        <a:bodyPr/>
        <a:lstStyle/>
        <a:p>
          <a:endParaRPr lang="cs-CZ"/>
        </a:p>
      </dgm:t>
    </dgm:pt>
    <dgm:pt modelId="{20646FCE-705B-44A0-BB1A-2EC7AA2A4E2E}" type="sibTrans" cxnId="{E1CF5A8D-0997-4EF4-ACC4-57964B17A23E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90EB916C-B489-422B-94D2-5B5CD0BA0924}">
      <dgm:prSet phldrT="[Text]"/>
      <dgm:spPr>
        <a:solidFill>
          <a:srgbClr val="8E0000"/>
        </a:solidFill>
      </dgm:spPr>
      <dgm:t>
        <a:bodyPr/>
        <a:lstStyle/>
        <a:p>
          <a:r>
            <a:rPr lang="cs-CZ" b="0" baseline="0" dirty="0" smtClean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Postup hodnocení kartografických děl</a:t>
          </a:r>
        </a:p>
      </dgm:t>
    </dgm:pt>
    <dgm:pt modelId="{795CB2DA-0D89-412A-8746-0A55F814F439}" type="parTrans" cxnId="{A1DB6E46-39B1-4B62-9DFA-D74573351459}">
      <dgm:prSet/>
      <dgm:spPr/>
      <dgm:t>
        <a:bodyPr/>
        <a:lstStyle/>
        <a:p>
          <a:endParaRPr lang="cs-CZ"/>
        </a:p>
      </dgm:t>
    </dgm:pt>
    <dgm:pt modelId="{81E37371-C328-40FD-B9AD-FA75F4663C9B}" type="sibTrans" cxnId="{A1DB6E46-39B1-4B62-9DFA-D74573351459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D9B25857-6AC9-4C3B-977F-EE83FADD0A54}">
      <dgm:prSet phldrT="[Text]"/>
      <dgm:spPr>
        <a:noFill/>
      </dgm:spPr>
      <dgm:t>
        <a:bodyPr/>
        <a:lstStyle/>
        <a:p>
          <a:r>
            <a:rPr lang="cs-CZ" b="0" dirty="0" smtClean="0">
              <a:solidFill>
                <a:schemeClr val="accent2"/>
              </a:solidFill>
              <a:latin typeface="+mn-lt"/>
              <a:cs typeface="Times New Roman" panose="02020603050405020304" pitchFamily="18" charset="0"/>
            </a:rPr>
            <a:t>Záznam výsledků hodnocení</a:t>
          </a:r>
        </a:p>
      </dgm:t>
    </dgm:pt>
    <dgm:pt modelId="{CA8E66CA-2880-41C4-940A-10D1619056DD}" type="parTrans" cxnId="{E714C8C0-01F5-4C40-B631-636BF16641A0}">
      <dgm:prSet/>
      <dgm:spPr/>
      <dgm:t>
        <a:bodyPr/>
        <a:lstStyle/>
        <a:p>
          <a:endParaRPr lang="cs-CZ"/>
        </a:p>
      </dgm:t>
    </dgm:pt>
    <dgm:pt modelId="{975AD727-F2A6-4B21-B195-5E65DD27C247}" type="sibTrans" cxnId="{E714C8C0-01F5-4C40-B631-636BF16641A0}">
      <dgm:prSet/>
      <dgm:spPr/>
      <dgm:t>
        <a:bodyPr/>
        <a:lstStyle/>
        <a:p>
          <a:endParaRPr lang="cs-CZ"/>
        </a:p>
      </dgm:t>
    </dgm:pt>
    <dgm:pt modelId="{B057702A-0CBB-4C50-ACC4-7C2E848623E7}" type="pres">
      <dgm:prSet presAssocID="{FF1D812A-46AC-4DAD-9D1D-5E7F7CF594A2}" presName="Name0" presStyleCnt="0">
        <dgm:presLayoutVars>
          <dgm:dir/>
          <dgm:resizeHandles val="exact"/>
        </dgm:presLayoutVars>
      </dgm:prSet>
      <dgm:spPr/>
    </dgm:pt>
    <dgm:pt modelId="{21B9CB86-07E8-4748-B26B-05CC586D5445}" type="pres">
      <dgm:prSet presAssocID="{C2A03412-7A86-46AA-8DFB-C2E3240B296F}" presName="node" presStyleLbl="node1" presStyleIdx="0" presStyleCnt="4" custScaleX="98785" custScaleY="97992" custLinFactNeighborX="4293" custLinFactNeighborY="13099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FF98E716-3DA5-4B4A-B765-410C97872A7F}" type="pres">
      <dgm:prSet presAssocID="{06178BE7-8D27-41F5-A65A-4D98E9DB63FD}" presName="sibTrans" presStyleLbl="sibTrans2D1" presStyleIdx="0" presStyleCnt="3"/>
      <dgm:spPr/>
      <dgm:t>
        <a:bodyPr/>
        <a:lstStyle/>
        <a:p>
          <a:endParaRPr lang="cs-CZ"/>
        </a:p>
      </dgm:t>
    </dgm:pt>
    <dgm:pt modelId="{22058855-13C9-4F9E-99CA-BF1D24F161FF}" type="pres">
      <dgm:prSet presAssocID="{06178BE7-8D27-41F5-A65A-4D98E9DB63FD}" presName="connectorText" presStyleLbl="sibTrans2D1" presStyleIdx="0" presStyleCnt="3"/>
      <dgm:spPr/>
      <dgm:t>
        <a:bodyPr/>
        <a:lstStyle/>
        <a:p>
          <a:endParaRPr lang="cs-CZ"/>
        </a:p>
      </dgm:t>
    </dgm:pt>
    <dgm:pt modelId="{4BACDF9A-8DCC-45C0-976F-1A8C11DB23B7}" type="pres">
      <dgm:prSet presAssocID="{7F63495B-E1DD-4AD2-94A2-E86E532CFC36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37D8FB20-EAFA-47CA-A169-B9766F3E1E36}" type="pres">
      <dgm:prSet presAssocID="{20646FCE-705B-44A0-BB1A-2EC7AA2A4E2E}" presName="sibTrans" presStyleLbl="sibTrans2D1" presStyleIdx="1" presStyleCnt="3"/>
      <dgm:spPr/>
      <dgm:t>
        <a:bodyPr/>
        <a:lstStyle/>
        <a:p>
          <a:endParaRPr lang="cs-CZ"/>
        </a:p>
      </dgm:t>
    </dgm:pt>
    <dgm:pt modelId="{2509FA75-0014-4BF4-98C1-5D1DB43FCDC2}" type="pres">
      <dgm:prSet presAssocID="{20646FCE-705B-44A0-BB1A-2EC7AA2A4E2E}" presName="connectorText" presStyleLbl="sibTrans2D1" presStyleIdx="1" presStyleCnt="3"/>
      <dgm:spPr/>
      <dgm:t>
        <a:bodyPr/>
        <a:lstStyle/>
        <a:p>
          <a:endParaRPr lang="cs-CZ"/>
        </a:p>
      </dgm:t>
    </dgm:pt>
    <dgm:pt modelId="{EEE0AE1E-1F08-42AE-8717-E5F14D0FFFB3}" type="pres">
      <dgm:prSet presAssocID="{90EB916C-B489-422B-94D2-5B5CD0BA0924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A81FD76F-98FB-43DF-81EC-218E979A961C}" type="pres">
      <dgm:prSet presAssocID="{81E37371-C328-40FD-B9AD-FA75F4663C9B}" presName="sibTrans" presStyleLbl="sibTrans2D1" presStyleIdx="2" presStyleCnt="3"/>
      <dgm:spPr/>
      <dgm:t>
        <a:bodyPr/>
        <a:lstStyle/>
        <a:p>
          <a:endParaRPr lang="cs-CZ"/>
        </a:p>
      </dgm:t>
    </dgm:pt>
    <dgm:pt modelId="{1E6F87EC-9E85-4D32-85D8-116AF35F44C1}" type="pres">
      <dgm:prSet presAssocID="{81E37371-C328-40FD-B9AD-FA75F4663C9B}" presName="connectorText" presStyleLbl="sibTrans2D1" presStyleIdx="2" presStyleCnt="3"/>
      <dgm:spPr/>
      <dgm:t>
        <a:bodyPr/>
        <a:lstStyle/>
        <a:p>
          <a:endParaRPr lang="cs-CZ"/>
        </a:p>
      </dgm:t>
    </dgm:pt>
    <dgm:pt modelId="{F7F58332-D2C1-477C-B8D2-BAF38984C98D}" type="pres">
      <dgm:prSet presAssocID="{D9B25857-6AC9-4C3B-977F-EE83FADD0A54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E1CF5A8D-0997-4EF4-ACC4-57964B17A23E}" srcId="{FF1D812A-46AC-4DAD-9D1D-5E7F7CF594A2}" destId="{7F63495B-E1DD-4AD2-94A2-E86E532CFC36}" srcOrd="1" destOrd="0" parTransId="{00297646-0EF1-491E-8151-A0251977CFFA}" sibTransId="{20646FCE-705B-44A0-BB1A-2EC7AA2A4E2E}"/>
    <dgm:cxn modelId="{73F41867-F02A-4CC4-8C6D-2F7BD288BC98}" type="presOf" srcId="{06178BE7-8D27-41F5-A65A-4D98E9DB63FD}" destId="{FF98E716-3DA5-4B4A-B765-410C97872A7F}" srcOrd="0" destOrd="0" presId="urn:microsoft.com/office/officeart/2005/8/layout/process1"/>
    <dgm:cxn modelId="{A1DB6E46-39B1-4B62-9DFA-D74573351459}" srcId="{FF1D812A-46AC-4DAD-9D1D-5E7F7CF594A2}" destId="{90EB916C-B489-422B-94D2-5B5CD0BA0924}" srcOrd="2" destOrd="0" parTransId="{795CB2DA-0D89-412A-8746-0A55F814F439}" sibTransId="{81E37371-C328-40FD-B9AD-FA75F4663C9B}"/>
    <dgm:cxn modelId="{2731108C-2FAA-4BFE-A124-3AC58FF3558A}" type="presOf" srcId="{06178BE7-8D27-41F5-A65A-4D98E9DB63FD}" destId="{22058855-13C9-4F9E-99CA-BF1D24F161FF}" srcOrd="1" destOrd="0" presId="urn:microsoft.com/office/officeart/2005/8/layout/process1"/>
    <dgm:cxn modelId="{B4AB500B-A37B-4789-A535-07FFA6025725}" type="presOf" srcId="{81E37371-C328-40FD-B9AD-FA75F4663C9B}" destId="{A81FD76F-98FB-43DF-81EC-218E979A961C}" srcOrd="0" destOrd="0" presId="urn:microsoft.com/office/officeart/2005/8/layout/process1"/>
    <dgm:cxn modelId="{CF47831E-9E60-4019-A6E1-EEB0BDF89AFD}" type="presOf" srcId="{7F63495B-E1DD-4AD2-94A2-E86E532CFC36}" destId="{4BACDF9A-8DCC-45C0-976F-1A8C11DB23B7}" srcOrd="0" destOrd="0" presId="urn:microsoft.com/office/officeart/2005/8/layout/process1"/>
    <dgm:cxn modelId="{5CAAD1C3-EAE7-42D6-BF4D-DD00E7CC4165}" srcId="{FF1D812A-46AC-4DAD-9D1D-5E7F7CF594A2}" destId="{C2A03412-7A86-46AA-8DFB-C2E3240B296F}" srcOrd="0" destOrd="0" parTransId="{9D8DCA65-C15D-422D-8C01-FFF73B8BE76C}" sibTransId="{06178BE7-8D27-41F5-A65A-4D98E9DB63FD}"/>
    <dgm:cxn modelId="{09D730D8-91F6-48F1-BDB7-619C8A4EF4CC}" type="presOf" srcId="{FF1D812A-46AC-4DAD-9D1D-5E7F7CF594A2}" destId="{B057702A-0CBB-4C50-ACC4-7C2E848623E7}" srcOrd="0" destOrd="0" presId="urn:microsoft.com/office/officeart/2005/8/layout/process1"/>
    <dgm:cxn modelId="{E714C8C0-01F5-4C40-B631-636BF16641A0}" srcId="{FF1D812A-46AC-4DAD-9D1D-5E7F7CF594A2}" destId="{D9B25857-6AC9-4C3B-977F-EE83FADD0A54}" srcOrd="3" destOrd="0" parTransId="{CA8E66CA-2880-41C4-940A-10D1619056DD}" sibTransId="{975AD727-F2A6-4B21-B195-5E65DD27C247}"/>
    <dgm:cxn modelId="{EE7E5FC1-EF9F-4CB5-A826-ACECBF278DCD}" type="presOf" srcId="{D9B25857-6AC9-4C3B-977F-EE83FADD0A54}" destId="{F7F58332-D2C1-477C-B8D2-BAF38984C98D}" srcOrd="0" destOrd="0" presId="urn:microsoft.com/office/officeart/2005/8/layout/process1"/>
    <dgm:cxn modelId="{A5EF81F1-97D1-48EB-B6E4-EB07752A9F09}" type="presOf" srcId="{20646FCE-705B-44A0-BB1A-2EC7AA2A4E2E}" destId="{2509FA75-0014-4BF4-98C1-5D1DB43FCDC2}" srcOrd="1" destOrd="0" presId="urn:microsoft.com/office/officeart/2005/8/layout/process1"/>
    <dgm:cxn modelId="{58CE1167-2F1E-435A-819A-DA844BFDB6B8}" type="presOf" srcId="{81E37371-C328-40FD-B9AD-FA75F4663C9B}" destId="{1E6F87EC-9E85-4D32-85D8-116AF35F44C1}" srcOrd="1" destOrd="0" presId="urn:microsoft.com/office/officeart/2005/8/layout/process1"/>
    <dgm:cxn modelId="{1E240D0F-8D99-4A2E-B841-3A9FD1D08CBC}" type="presOf" srcId="{C2A03412-7A86-46AA-8DFB-C2E3240B296F}" destId="{21B9CB86-07E8-4748-B26B-05CC586D5445}" srcOrd="0" destOrd="0" presId="urn:microsoft.com/office/officeart/2005/8/layout/process1"/>
    <dgm:cxn modelId="{A0D0FE93-13FA-4CE7-958E-EB69CBD7664E}" type="presOf" srcId="{90EB916C-B489-422B-94D2-5B5CD0BA0924}" destId="{EEE0AE1E-1F08-42AE-8717-E5F14D0FFFB3}" srcOrd="0" destOrd="0" presId="urn:microsoft.com/office/officeart/2005/8/layout/process1"/>
    <dgm:cxn modelId="{9E05CFA9-F3D7-4381-A86C-4A759298165B}" type="presOf" srcId="{20646FCE-705B-44A0-BB1A-2EC7AA2A4E2E}" destId="{37D8FB20-EAFA-47CA-A169-B9766F3E1E36}" srcOrd="0" destOrd="0" presId="urn:microsoft.com/office/officeart/2005/8/layout/process1"/>
    <dgm:cxn modelId="{20B8E73A-6740-4971-9BAA-51F6EE159E4A}" type="presParOf" srcId="{B057702A-0CBB-4C50-ACC4-7C2E848623E7}" destId="{21B9CB86-07E8-4748-B26B-05CC586D5445}" srcOrd="0" destOrd="0" presId="urn:microsoft.com/office/officeart/2005/8/layout/process1"/>
    <dgm:cxn modelId="{AE2D9CAE-6AEB-4C9A-AC69-1F9195B6E402}" type="presParOf" srcId="{B057702A-0CBB-4C50-ACC4-7C2E848623E7}" destId="{FF98E716-3DA5-4B4A-B765-410C97872A7F}" srcOrd="1" destOrd="0" presId="urn:microsoft.com/office/officeart/2005/8/layout/process1"/>
    <dgm:cxn modelId="{9A48C239-DB32-4502-8D33-289D48BF1306}" type="presParOf" srcId="{FF98E716-3DA5-4B4A-B765-410C97872A7F}" destId="{22058855-13C9-4F9E-99CA-BF1D24F161FF}" srcOrd="0" destOrd="0" presId="urn:microsoft.com/office/officeart/2005/8/layout/process1"/>
    <dgm:cxn modelId="{B9DE6FC0-5C36-4F82-9206-D4342CA0A374}" type="presParOf" srcId="{B057702A-0CBB-4C50-ACC4-7C2E848623E7}" destId="{4BACDF9A-8DCC-45C0-976F-1A8C11DB23B7}" srcOrd="2" destOrd="0" presId="urn:microsoft.com/office/officeart/2005/8/layout/process1"/>
    <dgm:cxn modelId="{6557B3ED-9373-4B64-8A07-25263F741340}" type="presParOf" srcId="{B057702A-0CBB-4C50-ACC4-7C2E848623E7}" destId="{37D8FB20-EAFA-47CA-A169-B9766F3E1E36}" srcOrd="3" destOrd="0" presId="urn:microsoft.com/office/officeart/2005/8/layout/process1"/>
    <dgm:cxn modelId="{7A2416CF-4E97-40B2-860A-BA40DD2C8A51}" type="presParOf" srcId="{37D8FB20-EAFA-47CA-A169-B9766F3E1E36}" destId="{2509FA75-0014-4BF4-98C1-5D1DB43FCDC2}" srcOrd="0" destOrd="0" presId="urn:microsoft.com/office/officeart/2005/8/layout/process1"/>
    <dgm:cxn modelId="{2CEB61CF-430B-4076-A621-1ECE02604F2A}" type="presParOf" srcId="{B057702A-0CBB-4C50-ACC4-7C2E848623E7}" destId="{EEE0AE1E-1F08-42AE-8717-E5F14D0FFFB3}" srcOrd="4" destOrd="0" presId="urn:microsoft.com/office/officeart/2005/8/layout/process1"/>
    <dgm:cxn modelId="{43FBAF8B-F645-4D92-9395-E84BD6C6AC21}" type="presParOf" srcId="{B057702A-0CBB-4C50-ACC4-7C2E848623E7}" destId="{A81FD76F-98FB-43DF-81EC-218E979A961C}" srcOrd="5" destOrd="0" presId="urn:microsoft.com/office/officeart/2005/8/layout/process1"/>
    <dgm:cxn modelId="{AD00BDA1-7862-469B-9626-21E6C3853D24}" type="presParOf" srcId="{A81FD76F-98FB-43DF-81EC-218E979A961C}" destId="{1E6F87EC-9E85-4D32-85D8-116AF35F44C1}" srcOrd="0" destOrd="0" presId="urn:microsoft.com/office/officeart/2005/8/layout/process1"/>
    <dgm:cxn modelId="{52EBF7D0-9703-47EB-A45B-2F4802F8BD4F}" type="presParOf" srcId="{B057702A-0CBB-4C50-ACC4-7C2E848623E7}" destId="{F7F58332-D2C1-477C-B8D2-BAF38984C98D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FF1D812A-46AC-4DAD-9D1D-5E7F7CF594A2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C2A03412-7A86-46AA-8DFB-C2E3240B296F}">
      <dgm:prSet phldrT="[Text]"/>
      <dgm:spPr>
        <a:noFill/>
        <a:ln>
          <a:noFill/>
        </a:ln>
      </dgm:spPr>
      <dgm:t>
        <a:bodyPr/>
        <a:lstStyle/>
        <a:p>
          <a:r>
            <a:rPr lang="cs-CZ" baseline="0" dirty="0" smtClean="0">
              <a:solidFill>
                <a:schemeClr val="accent2"/>
              </a:solidFill>
            </a:rPr>
            <a:t>Hodnocení kartografických děl </a:t>
          </a:r>
          <a:endParaRPr lang="cs-CZ" b="1" baseline="0" dirty="0" smtClean="0">
            <a:solidFill>
              <a:schemeClr val="accent2"/>
            </a:solidFill>
            <a:latin typeface="+mn-lt"/>
            <a:cs typeface="Times New Roman" panose="02020603050405020304" pitchFamily="18" charset="0"/>
          </a:endParaRPr>
        </a:p>
      </dgm:t>
    </dgm:pt>
    <dgm:pt modelId="{9D8DCA65-C15D-422D-8C01-FFF73B8BE76C}" type="parTrans" cxnId="{5CAAD1C3-EAE7-42D6-BF4D-DD00E7CC4165}">
      <dgm:prSet/>
      <dgm:spPr/>
      <dgm:t>
        <a:bodyPr/>
        <a:lstStyle/>
        <a:p>
          <a:endParaRPr lang="cs-CZ"/>
        </a:p>
      </dgm:t>
    </dgm:pt>
    <dgm:pt modelId="{06178BE7-8D27-41F5-A65A-4D98E9DB63FD}" type="sibTrans" cxnId="{5CAAD1C3-EAE7-42D6-BF4D-DD00E7CC4165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7F63495B-E1DD-4AD2-94A2-E86E532CFC36}">
      <dgm:prSet phldrT="[Text]"/>
      <dgm:spPr>
        <a:noFill/>
      </dgm:spPr>
      <dgm:t>
        <a:bodyPr/>
        <a:lstStyle/>
        <a:p>
          <a:r>
            <a:rPr lang="cs-CZ" b="0" dirty="0" smtClean="0">
              <a:solidFill>
                <a:schemeClr val="accent2"/>
              </a:solidFill>
              <a:latin typeface="+mn-lt"/>
              <a:cs typeface="Times New Roman" panose="02020603050405020304" pitchFamily="18" charset="0"/>
            </a:rPr>
            <a:t>Příklady a důvody hodnocení</a:t>
          </a:r>
        </a:p>
      </dgm:t>
    </dgm:pt>
    <dgm:pt modelId="{00297646-0EF1-491E-8151-A0251977CFFA}" type="parTrans" cxnId="{E1CF5A8D-0997-4EF4-ACC4-57964B17A23E}">
      <dgm:prSet/>
      <dgm:spPr/>
      <dgm:t>
        <a:bodyPr/>
        <a:lstStyle/>
        <a:p>
          <a:endParaRPr lang="cs-CZ"/>
        </a:p>
      </dgm:t>
    </dgm:pt>
    <dgm:pt modelId="{20646FCE-705B-44A0-BB1A-2EC7AA2A4E2E}" type="sibTrans" cxnId="{E1CF5A8D-0997-4EF4-ACC4-57964B17A23E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90EB916C-B489-422B-94D2-5B5CD0BA0924}">
      <dgm:prSet phldrT="[Text]"/>
      <dgm:spPr>
        <a:solidFill>
          <a:srgbClr val="8E0000"/>
        </a:solidFill>
      </dgm:spPr>
      <dgm:t>
        <a:bodyPr/>
        <a:lstStyle/>
        <a:p>
          <a:r>
            <a:rPr lang="cs-CZ" b="0" baseline="0" dirty="0" smtClean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Postup hodnocení kartografických děl</a:t>
          </a:r>
        </a:p>
      </dgm:t>
    </dgm:pt>
    <dgm:pt modelId="{795CB2DA-0D89-412A-8746-0A55F814F439}" type="parTrans" cxnId="{A1DB6E46-39B1-4B62-9DFA-D74573351459}">
      <dgm:prSet/>
      <dgm:spPr/>
      <dgm:t>
        <a:bodyPr/>
        <a:lstStyle/>
        <a:p>
          <a:endParaRPr lang="cs-CZ"/>
        </a:p>
      </dgm:t>
    </dgm:pt>
    <dgm:pt modelId="{81E37371-C328-40FD-B9AD-FA75F4663C9B}" type="sibTrans" cxnId="{A1DB6E46-39B1-4B62-9DFA-D74573351459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D9B25857-6AC9-4C3B-977F-EE83FADD0A54}">
      <dgm:prSet phldrT="[Text]"/>
      <dgm:spPr>
        <a:noFill/>
      </dgm:spPr>
      <dgm:t>
        <a:bodyPr/>
        <a:lstStyle/>
        <a:p>
          <a:r>
            <a:rPr lang="cs-CZ" b="0" dirty="0" smtClean="0">
              <a:solidFill>
                <a:schemeClr val="accent2"/>
              </a:solidFill>
              <a:latin typeface="+mn-lt"/>
              <a:cs typeface="Times New Roman" panose="02020603050405020304" pitchFamily="18" charset="0"/>
            </a:rPr>
            <a:t>Záznam výsledků hodnocení</a:t>
          </a:r>
        </a:p>
      </dgm:t>
    </dgm:pt>
    <dgm:pt modelId="{CA8E66CA-2880-41C4-940A-10D1619056DD}" type="parTrans" cxnId="{E714C8C0-01F5-4C40-B631-636BF16641A0}">
      <dgm:prSet/>
      <dgm:spPr/>
      <dgm:t>
        <a:bodyPr/>
        <a:lstStyle/>
        <a:p>
          <a:endParaRPr lang="cs-CZ"/>
        </a:p>
      </dgm:t>
    </dgm:pt>
    <dgm:pt modelId="{975AD727-F2A6-4B21-B195-5E65DD27C247}" type="sibTrans" cxnId="{E714C8C0-01F5-4C40-B631-636BF16641A0}">
      <dgm:prSet/>
      <dgm:spPr/>
      <dgm:t>
        <a:bodyPr/>
        <a:lstStyle/>
        <a:p>
          <a:endParaRPr lang="cs-CZ"/>
        </a:p>
      </dgm:t>
    </dgm:pt>
    <dgm:pt modelId="{B057702A-0CBB-4C50-ACC4-7C2E848623E7}" type="pres">
      <dgm:prSet presAssocID="{FF1D812A-46AC-4DAD-9D1D-5E7F7CF594A2}" presName="Name0" presStyleCnt="0">
        <dgm:presLayoutVars>
          <dgm:dir/>
          <dgm:resizeHandles val="exact"/>
        </dgm:presLayoutVars>
      </dgm:prSet>
      <dgm:spPr/>
    </dgm:pt>
    <dgm:pt modelId="{21B9CB86-07E8-4748-B26B-05CC586D5445}" type="pres">
      <dgm:prSet presAssocID="{C2A03412-7A86-46AA-8DFB-C2E3240B296F}" presName="node" presStyleLbl="node1" presStyleIdx="0" presStyleCnt="4" custScaleX="98785" custScaleY="97992" custLinFactNeighborX="4293" custLinFactNeighborY="13099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FF98E716-3DA5-4B4A-B765-410C97872A7F}" type="pres">
      <dgm:prSet presAssocID="{06178BE7-8D27-41F5-A65A-4D98E9DB63FD}" presName="sibTrans" presStyleLbl="sibTrans2D1" presStyleIdx="0" presStyleCnt="3"/>
      <dgm:spPr/>
      <dgm:t>
        <a:bodyPr/>
        <a:lstStyle/>
        <a:p>
          <a:endParaRPr lang="cs-CZ"/>
        </a:p>
      </dgm:t>
    </dgm:pt>
    <dgm:pt modelId="{22058855-13C9-4F9E-99CA-BF1D24F161FF}" type="pres">
      <dgm:prSet presAssocID="{06178BE7-8D27-41F5-A65A-4D98E9DB63FD}" presName="connectorText" presStyleLbl="sibTrans2D1" presStyleIdx="0" presStyleCnt="3"/>
      <dgm:spPr/>
      <dgm:t>
        <a:bodyPr/>
        <a:lstStyle/>
        <a:p>
          <a:endParaRPr lang="cs-CZ"/>
        </a:p>
      </dgm:t>
    </dgm:pt>
    <dgm:pt modelId="{4BACDF9A-8DCC-45C0-976F-1A8C11DB23B7}" type="pres">
      <dgm:prSet presAssocID="{7F63495B-E1DD-4AD2-94A2-E86E532CFC36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37D8FB20-EAFA-47CA-A169-B9766F3E1E36}" type="pres">
      <dgm:prSet presAssocID="{20646FCE-705B-44A0-BB1A-2EC7AA2A4E2E}" presName="sibTrans" presStyleLbl="sibTrans2D1" presStyleIdx="1" presStyleCnt="3"/>
      <dgm:spPr/>
      <dgm:t>
        <a:bodyPr/>
        <a:lstStyle/>
        <a:p>
          <a:endParaRPr lang="cs-CZ"/>
        </a:p>
      </dgm:t>
    </dgm:pt>
    <dgm:pt modelId="{2509FA75-0014-4BF4-98C1-5D1DB43FCDC2}" type="pres">
      <dgm:prSet presAssocID="{20646FCE-705B-44A0-BB1A-2EC7AA2A4E2E}" presName="connectorText" presStyleLbl="sibTrans2D1" presStyleIdx="1" presStyleCnt="3"/>
      <dgm:spPr/>
      <dgm:t>
        <a:bodyPr/>
        <a:lstStyle/>
        <a:p>
          <a:endParaRPr lang="cs-CZ"/>
        </a:p>
      </dgm:t>
    </dgm:pt>
    <dgm:pt modelId="{EEE0AE1E-1F08-42AE-8717-E5F14D0FFFB3}" type="pres">
      <dgm:prSet presAssocID="{90EB916C-B489-422B-94D2-5B5CD0BA0924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A81FD76F-98FB-43DF-81EC-218E979A961C}" type="pres">
      <dgm:prSet presAssocID="{81E37371-C328-40FD-B9AD-FA75F4663C9B}" presName="sibTrans" presStyleLbl="sibTrans2D1" presStyleIdx="2" presStyleCnt="3"/>
      <dgm:spPr/>
      <dgm:t>
        <a:bodyPr/>
        <a:lstStyle/>
        <a:p>
          <a:endParaRPr lang="cs-CZ"/>
        </a:p>
      </dgm:t>
    </dgm:pt>
    <dgm:pt modelId="{1E6F87EC-9E85-4D32-85D8-116AF35F44C1}" type="pres">
      <dgm:prSet presAssocID="{81E37371-C328-40FD-B9AD-FA75F4663C9B}" presName="connectorText" presStyleLbl="sibTrans2D1" presStyleIdx="2" presStyleCnt="3"/>
      <dgm:spPr/>
      <dgm:t>
        <a:bodyPr/>
        <a:lstStyle/>
        <a:p>
          <a:endParaRPr lang="cs-CZ"/>
        </a:p>
      </dgm:t>
    </dgm:pt>
    <dgm:pt modelId="{F7F58332-D2C1-477C-B8D2-BAF38984C98D}" type="pres">
      <dgm:prSet presAssocID="{D9B25857-6AC9-4C3B-977F-EE83FADD0A54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E1CF5A8D-0997-4EF4-ACC4-57964B17A23E}" srcId="{FF1D812A-46AC-4DAD-9D1D-5E7F7CF594A2}" destId="{7F63495B-E1DD-4AD2-94A2-E86E532CFC36}" srcOrd="1" destOrd="0" parTransId="{00297646-0EF1-491E-8151-A0251977CFFA}" sibTransId="{20646FCE-705B-44A0-BB1A-2EC7AA2A4E2E}"/>
    <dgm:cxn modelId="{16B28C7A-C4B8-4121-9F16-863F68BF7522}" type="presOf" srcId="{20646FCE-705B-44A0-BB1A-2EC7AA2A4E2E}" destId="{37D8FB20-EAFA-47CA-A169-B9766F3E1E36}" srcOrd="0" destOrd="0" presId="urn:microsoft.com/office/officeart/2005/8/layout/process1"/>
    <dgm:cxn modelId="{A1DB6E46-39B1-4B62-9DFA-D74573351459}" srcId="{FF1D812A-46AC-4DAD-9D1D-5E7F7CF594A2}" destId="{90EB916C-B489-422B-94D2-5B5CD0BA0924}" srcOrd="2" destOrd="0" parTransId="{795CB2DA-0D89-412A-8746-0A55F814F439}" sibTransId="{81E37371-C328-40FD-B9AD-FA75F4663C9B}"/>
    <dgm:cxn modelId="{BAB02D5C-6E9E-40B4-B969-1B0C1CE3E679}" type="presOf" srcId="{7F63495B-E1DD-4AD2-94A2-E86E532CFC36}" destId="{4BACDF9A-8DCC-45C0-976F-1A8C11DB23B7}" srcOrd="0" destOrd="0" presId="urn:microsoft.com/office/officeart/2005/8/layout/process1"/>
    <dgm:cxn modelId="{461A7D7D-35B6-4391-A54B-92AF6159D9A8}" type="presOf" srcId="{81E37371-C328-40FD-B9AD-FA75F4663C9B}" destId="{1E6F87EC-9E85-4D32-85D8-116AF35F44C1}" srcOrd="1" destOrd="0" presId="urn:microsoft.com/office/officeart/2005/8/layout/process1"/>
    <dgm:cxn modelId="{6C3523D2-960B-4571-B999-9A6F9A4F65EC}" type="presOf" srcId="{06178BE7-8D27-41F5-A65A-4D98E9DB63FD}" destId="{FF98E716-3DA5-4B4A-B765-410C97872A7F}" srcOrd="0" destOrd="0" presId="urn:microsoft.com/office/officeart/2005/8/layout/process1"/>
    <dgm:cxn modelId="{5CAAD1C3-EAE7-42D6-BF4D-DD00E7CC4165}" srcId="{FF1D812A-46AC-4DAD-9D1D-5E7F7CF594A2}" destId="{C2A03412-7A86-46AA-8DFB-C2E3240B296F}" srcOrd="0" destOrd="0" parTransId="{9D8DCA65-C15D-422D-8C01-FFF73B8BE76C}" sibTransId="{06178BE7-8D27-41F5-A65A-4D98E9DB63FD}"/>
    <dgm:cxn modelId="{23CBBD02-8DE0-4A0E-9D69-17D19BE9E26B}" type="presOf" srcId="{D9B25857-6AC9-4C3B-977F-EE83FADD0A54}" destId="{F7F58332-D2C1-477C-B8D2-BAF38984C98D}" srcOrd="0" destOrd="0" presId="urn:microsoft.com/office/officeart/2005/8/layout/process1"/>
    <dgm:cxn modelId="{B3B262E0-282A-43BD-8C8E-94DEBB477AED}" type="presOf" srcId="{C2A03412-7A86-46AA-8DFB-C2E3240B296F}" destId="{21B9CB86-07E8-4748-B26B-05CC586D5445}" srcOrd="0" destOrd="0" presId="urn:microsoft.com/office/officeart/2005/8/layout/process1"/>
    <dgm:cxn modelId="{E714C8C0-01F5-4C40-B631-636BF16641A0}" srcId="{FF1D812A-46AC-4DAD-9D1D-5E7F7CF594A2}" destId="{D9B25857-6AC9-4C3B-977F-EE83FADD0A54}" srcOrd="3" destOrd="0" parTransId="{CA8E66CA-2880-41C4-940A-10D1619056DD}" sibTransId="{975AD727-F2A6-4B21-B195-5E65DD27C247}"/>
    <dgm:cxn modelId="{695FA287-27E2-4542-8C2B-4E16B239A219}" type="presOf" srcId="{FF1D812A-46AC-4DAD-9D1D-5E7F7CF594A2}" destId="{B057702A-0CBB-4C50-ACC4-7C2E848623E7}" srcOrd="0" destOrd="0" presId="urn:microsoft.com/office/officeart/2005/8/layout/process1"/>
    <dgm:cxn modelId="{4229EEB6-8E98-4C25-A166-2C9C8353C03B}" type="presOf" srcId="{90EB916C-B489-422B-94D2-5B5CD0BA0924}" destId="{EEE0AE1E-1F08-42AE-8717-E5F14D0FFFB3}" srcOrd="0" destOrd="0" presId="urn:microsoft.com/office/officeart/2005/8/layout/process1"/>
    <dgm:cxn modelId="{19F77A26-D416-4ED2-8E8C-25ED77382EBF}" type="presOf" srcId="{20646FCE-705B-44A0-BB1A-2EC7AA2A4E2E}" destId="{2509FA75-0014-4BF4-98C1-5D1DB43FCDC2}" srcOrd="1" destOrd="0" presId="urn:microsoft.com/office/officeart/2005/8/layout/process1"/>
    <dgm:cxn modelId="{D98B0E40-5E37-41A6-99E8-B3B8B45042E6}" type="presOf" srcId="{81E37371-C328-40FD-B9AD-FA75F4663C9B}" destId="{A81FD76F-98FB-43DF-81EC-218E979A961C}" srcOrd="0" destOrd="0" presId="urn:microsoft.com/office/officeart/2005/8/layout/process1"/>
    <dgm:cxn modelId="{19461D08-E34D-4E05-836A-F797E97C04C2}" type="presOf" srcId="{06178BE7-8D27-41F5-A65A-4D98E9DB63FD}" destId="{22058855-13C9-4F9E-99CA-BF1D24F161FF}" srcOrd="1" destOrd="0" presId="urn:microsoft.com/office/officeart/2005/8/layout/process1"/>
    <dgm:cxn modelId="{90A7093E-21FC-42F6-B378-73EDD9162937}" type="presParOf" srcId="{B057702A-0CBB-4C50-ACC4-7C2E848623E7}" destId="{21B9CB86-07E8-4748-B26B-05CC586D5445}" srcOrd="0" destOrd="0" presId="urn:microsoft.com/office/officeart/2005/8/layout/process1"/>
    <dgm:cxn modelId="{81BB1E79-54DC-496A-9899-94CBDAA7D799}" type="presParOf" srcId="{B057702A-0CBB-4C50-ACC4-7C2E848623E7}" destId="{FF98E716-3DA5-4B4A-B765-410C97872A7F}" srcOrd="1" destOrd="0" presId="urn:microsoft.com/office/officeart/2005/8/layout/process1"/>
    <dgm:cxn modelId="{521FE90C-395A-4F76-BFF8-F183BD75D641}" type="presParOf" srcId="{FF98E716-3DA5-4B4A-B765-410C97872A7F}" destId="{22058855-13C9-4F9E-99CA-BF1D24F161FF}" srcOrd="0" destOrd="0" presId="urn:microsoft.com/office/officeart/2005/8/layout/process1"/>
    <dgm:cxn modelId="{5DDF91FE-8DD9-49C0-B3A2-D7A4A1BA6E74}" type="presParOf" srcId="{B057702A-0CBB-4C50-ACC4-7C2E848623E7}" destId="{4BACDF9A-8DCC-45C0-976F-1A8C11DB23B7}" srcOrd="2" destOrd="0" presId="urn:microsoft.com/office/officeart/2005/8/layout/process1"/>
    <dgm:cxn modelId="{08901D03-4C68-4FFA-A080-EF889E0798A8}" type="presParOf" srcId="{B057702A-0CBB-4C50-ACC4-7C2E848623E7}" destId="{37D8FB20-EAFA-47CA-A169-B9766F3E1E36}" srcOrd="3" destOrd="0" presId="urn:microsoft.com/office/officeart/2005/8/layout/process1"/>
    <dgm:cxn modelId="{FFD73A65-9D5E-4F26-AB11-9F54CDA72C96}" type="presParOf" srcId="{37D8FB20-EAFA-47CA-A169-B9766F3E1E36}" destId="{2509FA75-0014-4BF4-98C1-5D1DB43FCDC2}" srcOrd="0" destOrd="0" presId="urn:microsoft.com/office/officeart/2005/8/layout/process1"/>
    <dgm:cxn modelId="{721CC701-6745-4EE1-A2E4-E79E7441C3B6}" type="presParOf" srcId="{B057702A-0CBB-4C50-ACC4-7C2E848623E7}" destId="{EEE0AE1E-1F08-42AE-8717-E5F14D0FFFB3}" srcOrd="4" destOrd="0" presId="urn:microsoft.com/office/officeart/2005/8/layout/process1"/>
    <dgm:cxn modelId="{46832002-83A5-47A4-A2FA-CFC507149056}" type="presParOf" srcId="{B057702A-0CBB-4C50-ACC4-7C2E848623E7}" destId="{A81FD76F-98FB-43DF-81EC-218E979A961C}" srcOrd="5" destOrd="0" presId="urn:microsoft.com/office/officeart/2005/8/layout/process1"/>
    <dgm:cxn modelId="{91054C5B-E5E3-40A8-9DE9-AF322ED5623C}" type="presParOf" srcId="{A81FD76F-98FB-43DF-81EC-218E979A961C}" destId="{1E6F87EC-9E85-4D32-85D8-116AF35F44C1}" srcOrd="0" destOrd="0" presId="urn:microsoft.com/office/officeart/2005/8/layout/process1"/>
    <dgm:cxn modelId="{C90469DD-C2D5-4F58-9644-97DE9F13198A}" type="presParOf" srcId="{B057702A-0CBB-4C50-ACC4-7C2E848623E7}" destId="{F7F58332-D2C1-477C-B8D2-BAF38984C98D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FF1D812A-46AC-4DAD-9D1D-5E7F7CF594A2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C2A03412-7A86-46AA-8DFB-C2E3240B296F}">
      <dgm:prSet phldrT="[Text]"/>
      <dgm:spPr>
        <a:noFill/>
        <a:ln>
          <a:noFill/>
        </a:ln>
      </dgm:spPr>
      <dgm:t>
        <a:bodyPr/>
        <a:lstStyle/>
        <a:p>
          <a:r>
            <a:rPr lang="cs-CZ" baseline="0" dirty="0" smtClean="0">
              <a:solidFill>
                <a:schemeClr val="accent2"/>
              </a:solidFill>
            </a:rPr>
            <a:t>Hodnocení kartografických děl </a:t>
          </a:r>
          <a:endParaRPr lang="cs-CZ" b="1" baseline="0" dirty="0" smtClean="0">
            <a:solidFill>
              <a:schemeClr val="accent2"/>
            </a:solidFill>
            <a:latin typeface="+mn-lt"/>
            <a:cs typeface="Times New Roman" panose="02020603050405020304" pitchFamily="18" charset="0"/>
          </a:endParaRPr>
        </a:p>
      </dgm:t>
    </dgm:pt>
    <dgm:pt modelId="{9D8DCA65-C15D-422D-8C01-FFF73B8BE76C}" type="parTrans" cxnId="{5CAAD1C3-EAE7-42D6-BF4D-DD00E7CC4165}">
      <dgm:prSet/>
      <dgm:spPr/>
      <dgm:t>
        <a:bodyPr/>
        <a:lstStyle/>
        <a:p>
          <a:endParaRPr lang="cs-CZ"/>
        </a:p>
      </dgm:t>
    </dgm:pt>
    <dgm:pt modelId="{06178BE7-8D27-41F5-A65A-4D98E9DB63FD}" type="sibTrans" cxnId="{5CAAD1C3-EAE7-42D6-BF4D-DD00E7CC4165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7F63495B-E1DD-4AD2-94A2-E86E532CFC36}">
      <dgm:prSet phldrT="[Text]"/>
      <dgm:spPr>
        <a:noFill/>
      </dgm:spPr>
      <dgm:t>
        <a:bodyPr/>
        <a:lstStyle/>
        <a:p>
          <a:r>
            <a:rPr lang="cs-CZ" b="0" dirty="0" smtClean="0">
              <a:solidFill>
                <a:schemeClr val="accent2"/>
              </a:solidFill>
              <a:latin typeface="+mn-lt"/>
              <a:cs typeface="Times New Roman" panose="02020603050405020304" pitchFamily="18" charset="0"/>
            </a:rPr>
            <a:t>Příklady a důvody hodnocení</a:t>
          </a:r>
        </a:p>
      </dgm:t>
    </dgm:pt>
    <dgm:pt modelId="{00297646-0EF1-491E-8151-A0251977CFFA}" type="parTrans" cxnId="{E1CF5A8D-0997-4EF4-ACC4-57964B17A23E}">
      <dgm:prSet/>
      <dgm:spPr/>
      <dgm:t>
        <a:bodyPr/>
        <a:lstStyle/>
        <a:p>
          <a:endParaRPr lang="cs-CZ"/>
        </a:p>
      </dgm:t>
    </dgm:pt>
    <dgm:pt modelId="{20646FCE-705B-44A0-BB1A-2EC7AA2A4E2E}" type="sibTrans" cxnId="{E1CF5A8D-0997-4EF4-ACC4-57964B17A23E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90EB916C-B489-422B-94D2-5B5CD0BA0924}">
      <dgm:prSet phldrT="[Text]"/>
      <dgm:spPr>
        <a:solidFill>
          <a:srgbClr val="8E0000"/>
        </a:solidFill>
      </dgm:spPr>
      <dgm:t>
        <a:bodyPr/>
        <a:lstStyle/>
        <a:p>
          <a:r>
            <a:rPr lang="cs-CZ" b="0" baseline="0" dirty="0" smtClean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Postup hodnocení kartografických děl</a:t>
          </a:r>
        </a:p>
      </dgm:t>
    </dgm:pt>
    <dgm:pt modelId="{795CB2DA-0D89-412A-8746-0A55F814F439}" type="parTrans" cxnId="{A1DB6E46-39B1-4B62-9DFA-D74573351459}">
      <dgm:prSet/>
      <dgm:spPr/>
      <dgm:t>
        <a:bodyPr/>
        <a:lstStyle/>
        <a:p>
          <a:endParaRPr lang="cs-CZ"/>
        </a:p>
      </dgm:t>
    </dgm:pt>
    <dgm:pt modelId="{81E37371-C328-40FD-B9AD-FA75F4663C9B}" type="sibTrans" cxnId="{A1DB6E46-39B1-4B62-9DFA-D74573351459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D9B25857-6AC9-4C3B-977F-EE83FADD0A54}">
      <dgm:prSet phldrT="[Text]"/>
      <dgm:spPr>
        <a:noFill/>
      </dgm:spPr>
      <dgm:t>
        <a:bodyPr/>
        <a:lstStyle/>
        <a:p>
          <a:r>
            <a:rPr lang="cs-CZ" b="0" dirty="0" smtClean="0">
              <a:solidFill>
                <a:schemeClr val="accent2"/>
              </a:solidFill>
              <a:latin typeface="+mn-lt"/>
              <a:cs typeface="Times New Roman" panose="02020603050405020304" pitchFamily="18" charset="0"/>
            </a:rPr>
            <a:t>Záznam výsledků hodnocení</a:t>
          </a:r>
        </a:p>
      </dgm:t>
    </dgm:pt>
    <dgm:pt modelId="{CA8E66CA-2880-41C4-940A-10D1619056DD}" type="parTrans" cxnId="{E714C8C0-01F5-4C40-B631-636BF16641A0}">
      <dgm:prSet/>
      <dgm:spPr/>
      <dgm:t>
        <a:bodyPr/>
        <a:lstStyle/>
        <a:p>
          <a:endParaRPr lang="cs-CZ"/>
        </a:p>
      </dgm:t>
    </dgm:pt>
    <dgm:pt modelId="{975AD727-F2A6-4B21-B195-5E65DD27C247}" type="sibTrans" cxnId="{E714C8C0-01F5-4C40-B631-636BF16641A0}">
      <dgm:prSet/>
      <dgm:spPr/>
      <dgm:t>
        <a:bodyPr/>
        <a:lstStyle/>
        <a:p>
          <a:endParaRPr lang="cs-CZ"/>
        </a:p>
      </dgm:t>
    </dgm:pt>
    <dgm:pt modelId="{B057702A-0CBB-4C50-ACC4-7C2E848623E7}" type="pres">
      <dgm:prSet presAssocID="{FF1D812A-46AC-4DAD-9D1D-5E7F7CF594A2}" presName="Name0" presStyleCnt="0">
        <dgm:presLayoutVars>
          <dgm:dir/>
          <dgm:resizeHandles val="exact"/>
        </dgm:presLayoutVars>
      </dgm:prSet>
      <dgm:spPr/>
    </dgm:pt>
    <dgm:pt modelId="{21B9CB86-07E8-4748-B26B-05CC586D5445}" type="pres">
      <dgm:prSet presAssocID="{C2A03412-7A86-46AA-8DFB-C2E3240B296F}" presName="node" presStyleLbl="node1" presStyleIdx="0" presStyleCnt="4" custScaleX="98785" custScaleY="97992" custLinFactNeighborX="4293" custLinFactNeighborY="13099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FF98E716-3DA5-4B4A-B765-410C97872A7F}" type="pres">
      <dgm:prSet presAssocID="{06178BE7-8D27-41F5-A65A-4D98E9DB63FD}" presName="sibTrans" presStyleLbl="sibTrans2D1" presStyleIdx="0" presStyleCnt="3"/>
      <dgm:spPr/>
      <dgm:t>
        <a:bodyPr/>
        <a:lstStyle/>
        <a:p>
          <a:endParaRPr lang="cs-CZ"/>
        </a:p>
      </dgm:t>
    </dgm:pt>
    <dgm:pt modelId="{22058855-13C9-4F9E-99CA-BF1D24F161FF}" type="pres">
      <dgm:prSet presAssocID="{06178BE7-8D27-41F5-A65A-4D98E9DB63FD}" presName="connectorText" presStyleLbl="sibTrans2D1" presStyleIdx="0" presStyleCnt="3"/>
      <dgm:spPr/>
      <dgm:t>
        <a:bodyPr/>
        <a:lstStyle/>
        <a:p>
          <a:endParaRPr lang="cs-CZ"/>
        </a:p>
      </dgm:t>
    </dgm:pt>
    <dgm:pt modelId="{4BACDF9A-8DCC-45C0-976F-1A8C11DB23B7}" type="pres">
      <dgm:prSet presAssocID="{7F63495B-E1DD-4AD2-94A2-E86E532CFC36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37D8FB20-EAFA-47CA-A169-B9766F3E1E36}" type="pres">
      <dgm:prSet presAssocID="{20646FCE-705B-44A0-BB1A-2EC7AA2A4E2E}" presName="sibTrans" presStyleLbl="sibTrans2D1" presStyleIdx="1" presStyleCnt="3"/>
      <dgm:spPr/>
      <dgm:t>
        <a:bodyPr/>
        <a:lstStyle/>
        <a:p>
          <a:endParaRPr lang="cs-CZ"/>
        </a:p>
      </dgm:t>
    </dgm:pt>
    <dgm:pt modelId="{2509FA75-0014-4BF4-98C1-5D1DB43FCDC2}" type="pres">
      <dgm:prSet presAssocID="{20646FCE-705B-44A0-BB1A-2EC7AA2A4E2E}" presName="connectorText" presStyleLbl="sibTrans2D1" presStyleIdx="1" presStyleCnt="3"/>
      <dgm:spPr/>
      <dgm:t>
        <a:bodyPr/>
        <a:lstStyle/>
        <a:p>
          <a:endParaRPr lang="cs-CZ"/>
        </a:p>
      </dgm:t>
    </dgm:pt>
    <dgm:pt modelId="{EEE0AE1E-1F08-42AE-8717-E5F14D0FFFB3}" type="pres">
      <dgm:prSet presAssocID="{90EB916C-B489-422B-94D2-5B5CD0BA0924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A81FD76F-98FB-43DF-81EC-218E979A961C}" type="pres">
      <dgm:prSet presAssocID="{81E37371-C328-40FD-B9AD-FA75F4663C9B}" presName="sibTrans" presStyleLbl="sibTrans2D1" presStyleIdx="2" presStyleCnt="3"/>
      <dgm:spPr/>
      <dgm:t>
        <a:bodyPr/>
        <a:lstStyle/>
        <a:p>
          <a:endParaRPr lang="cs-CZ"/>
        </a:p>
      </dgm:t>
    </dgm:pt>
    <dgm:pt modelId="{1E6F87EC-9E85-4D32-85D8-116AF35F44C1}" type="pres">
      <dgm:prSet presAssocID="{81E37371-C328-40FD-B9AD-FA75F4663C9B}" presName="connectorText" presStyleLbl="sibTrans2D1" presStyleIdx="2" presStyleCnt="3"/>
      <dgm:spPr/>
      <dgm:t>
        <a:bodyPr/>
        <a:lstStyle/>
        <a:p>
          <a:endParaRPr lang="cs-CZ"/>
        </a:p>
      </dgm:t>
    </dgm:pt>
    <dgm:pt modelId="{F7F58332-D2C1-477C-B8D2-BAF38984C98D}" type="pres">
      <dgm:prSet presAssocID="{D9B25857-6AC9-4C3B-977F-EE83FADD0A54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E1CF5A8D-0997-4EF4-ACC4-57964B17A23E}" srcId="{FF1D812A-46AC-4DAD-9D1D-5E7F7CF594A2}" destId="{7F63495B-E1DD-4AD2-94A2-E86E532CFC36}" srcOrd="1" destOrd="0" parTransId="{00297646-0EF1-491E-8151-A0251977CFFA}" sibTransId="{20646FCE-705B-44A0-BB1A-2EC7AA2A4E2E}"/>
    <dgm:cxn modelId="{CC96B51D-47CC-4EC8-8865-1611524E18A5}" type="presOf" srcId="{06178BE7-8D27-41F5-A65A-4D98E9DB63FD}" destId="{22058855-13C9-4F9E-99CA-BF1D24F161FF}" srcOrd="1" destOrd="0" presId="urn:microsoft.com/office/officeart/2005/8/layout/process1"/>
    <dgm:cxn modelId="{A1DB6E46-39B1-4B62-9DFA-D74573351459}" srcId="{FF1D812A-46AC-4DAD-9D1D-5E7F7CF594A2}" destId="{90EB916C-B489-422B-94D2-5B5CD0BA0924}" srcOrd="2" destOrd="0" parTransId="{795CB2DA-0D89-412A-8746-0A55F814F439}" sibTransId="{81E37371-C328-40FD-B9AD-FA75F4663C9B}"/>
    <dgm:cxn modelId="{F5D43553-078C-4F4E-9D1E-C340FBDDE427}" type="presOf" srcId="{20646FCE-705B-44A0-BB1A-2EC7AA2A4E2E}" destId="{37D8FB20-EAFA-47CA-A169-B9766F3E1E36}" srcOrd="0" destOrd="0" presId="urn:microsoft.com/office/officeart/2005/8/layout/process1"/>
    <dgm:cxn modelId="{F717DA84-CFEF-426A-861A-9128097845D0}" type="presOf" srcId="{90EB916C-B489-422B-94D2-5B5CD0BA0924}" destId="{EEE0AE1E-1F08-42AE-8717-E5F14D0FFFB3}" srcOrd="0" destOrd="0" presId="urn:microsoft.com/office/officeart/2005/8/layout/process1"/>
    <dgm:cxn modelId="{4C508D1C-1BBA-474C-B1CF-F4A0B931ABC5}" type="presOf" srcId="{FF1D812A-46AC-4DAD-9D1D-5E7F7CF594A2}" destId="{B057702A-0CBB-4C50-ACC4-7C2E848623E7}" srcOrd="0" destOrd="0" presId="urn:microsoft.com/office/officeart/2005/8/layout/process1"/>
    <dgm:cxn modelId="{CE2DEB5E-1944-4415-BC1E-2F92B725AD04}" type="presOf" srcId="{C2A03412-7A86-46AA-8DFB-C2E3240B296F}" destId="{21B9CB86-07E8-4748-B26B-05CC586D5445}" srcOrd="0" destOrd="0" presId="urn:microsoft.com/office/officeart/2005/8/layout/process1"/>
    <dgm:cxn modelId="{5CAAD1C3-EAE7-42D6-BF4D-DD00E7CC4165}" srcId="{FF1D812A-46AC-4DAD-9D1D-5E7F7CF594A2}" destId="{C2A03412-7A86-46AA-8DFB-C2E3240B296F}" srcOrd="0" destOrd="0" parTransId="{9D8DCA65-C15D-422D-8C01-FFF73B8BE76C}" sibTransId="{06178BE7-8D27-41F5-A65A-4D98E9DB63FD}"/>
    <dgm:cxn modelId="{DDD26214-7CA4-4676-983A-5E7D94D4F32C}" type="presOf" srcId="{20646FCE-705B-44A0-BB1A-2EC7AA2A4E2E}" destId="{2509FA75-0014-4BF4-98C1-5D1DB43FCDC2}" srcOrd="1" destOrd="0" presId="urn:microsoft.com/office/officeart/2005/8/layout/process1"/>
    <dgm:cxn modelId="{E714C8C0-01F5-4C40-B631-636BF16641A0}" srcId="{FF1D812A-46AC-4DAD-9D1D-5E7F7CF594A2}" destId="{D9B25857-6AC9-4C3B-977F-EE83FADD0A54}" srcOrd="3" destOrd="0" parTransId="{CA8E66CA-2880-41C4-940A-10D1619056DD}" sibTransId="{975AD727-F2A6-4B21-B195-5E65DD27C247}"/>
    <dgm:cxn modelId="{6760CC7B-3FB2-44B2-BD1E-7CA8F7E06B22}" type="presOf" srcId="{81E37371-C328-40FD-B9AD-FA75F4663C9B}" destId="{A81FD76F-98FB-43DF-81EC-218E979A961C}" srcOrd="0" destOrd="0" presId="urn:microsoft.com/office/officeart/2005/8/layout/process1"/>
    <dgm:cxn modelId="{5E189BF2-9D5F-4C8F-A021-C5C5A2A75EA3}" type="presOf" srcId="{D9B25857-6AC9-4C3B-977F-EE83FADD0A54}" destId="{F7F58332-D2C1-477C-B8D2-BAF38984C98D}" srcOrd="0" destOrd="0" presId="urn:microsoft.com/office/officeart/2005/8/layout/process1"/>
    <dgm:cxn modelId="{21855D10-BC18-4368-A2E8-7635CD6E1AD0}" type="presOf" srcId="{7F63495B-E1DD-4AD2-94A2-E86E532CFC36}" destId="{4BACDF9A-8DCC-45C0-976F-1A8C11DB23B7}" srcOrd="0" destOrd="0" presId="urn:microsoft.com/office/officeart/2005/8/layout/process1"/>
    <dgm:cxn modelId="{695A0A8A-C9D4-4FFA-A0C6-3F9FA1DD8D1E}" type="presOf" srcId="{06178BE7-8D27-41F5-A65A-4D98E9DB63FD}" destId="{FF98E716-3DA5-4B4A-B765-410C97872A7F}" srcOrd="0" destOrd="0" presId="urn:microsoft.com/office/officeart/2005/8/layout/process1"/>
    <dgm:cxn modelId="{8076E176-5FA1-46DE-A8AE-FE61A997DA56}" type="presOf" srcId="{81E37371-C328-40FD-B9AD-FA75F4663C9B}" destId="{1E6F87EC-9E85-4D32-85D8-116AF35F44C1}" srcOrd="1" destOrd="0" presId="urn:microsoft.com/office/officeart/2005/8/layout/process1"/>
    <dgm:cxn modelId="{17ECCB14-40F7-424F-87E0-85D050C05107}" type="presParOf" srcId="{B057702A-0CBB-4C50-ACC4-7C2E848623E7}" destId="{21B9CB86-07E8-4748-B26B-05CC586D5445}" srcOrd="0" destOrd="0" presId="urn:microsoft.com/office/officeart/2005/8/layout/process1"/>
    <dgm:cxn modelId="{5809BAA3-E74B-4CF3-AA10-E69DBE36AC19}" type="presParOf" srcId="{B057702A-0CBB-4C50-ACC4-7C2E848623E7}" destId="{FF98E716-3DA5-4B4A-B765-410C97872A7F}" srcOrd="1" destOrd="0" presId="urn:microsoft.com/office/officeart/2005/8/layout/process1"/>
    <dgm:cxn modelId="{FBA034EC-27DE-497D-BCB3-0930D178FF1A}" type="presParOf" srcId="{FF98E716-3DA5-4B4A-B765-410C97872A7F}" destId="{22058855-13C9-4F9E-99CA-BF1D24F161FF}" srcOrd="0" destOrd="0" presId="urn:microsoft.com/office/officeart/2005/8/layout/process1"/>
    <dgm:cxn modelId="{AEB22EF1-B183-4637-82F5-B6FB30F5D438}" type="presParOf" srcId="{B057702A-0CBB-4C50-ACC4-7C2E848623E7}" destId="{4BACDF9A-8DCC-45C0-976F-1A8C11DB23B7}" srcOrd="2" destOrd="0" presId="urn:microsoft.com/office/officeart/2005/8/layout/process1"/>
    <dgm:cxn modelId="{6CEE222B-EF3C-4B2A-B13E-ED87DB824B86}" type="presParOf" srcId="{B057702A-0CBB-4C50-ACC4-7C2E848623E7}" destId="{37D8FB20-EAFA-47CA-A169-B9766F3E1E36}" srcOrd="3" destOrd="0" presId="urn:microsoft.com/office/officeart/2005/8/layout/process1"/>
    <dgm:cxn modelId="{0137F1DE-D4BF-4566-A8B1-2FA8FD04B8EE}" type="presParOf" srcId="{37D8FB20-EAFA-47CA-A169-B9766F3E1E36}" destId="{2509FA75-0014-4BF4-98C1-5D1DB43FCDC2}" srcOrd="0" destOrd="0" presId="urn:microsoft.com/office/officeart/2005/8/layout/process1"/>
    <dgm:cxn modelId="{B20FC09A-03CD-47B4-B592-DBFB6A111720}" type="presParOf" srcId="{B057702A-0CBB-4C50-ACC4-7C2E848623E7}" destId="{EEE0AE1E-1F08-42AE-8717-E5F14D0FFFB3}" srcOrd="4" destOrd="0" presId="urn:microsoft.com/office/officeart/2005/8/layout/process1"/>
    <dgm:cxn modelId="{36E5D3AB-31EF-4ACD-B482-2FEFFB6C582F}" type="presParOf" srcId="{B057702A-0CBB-4C50-ACC4-7C2E848623E7}" destId="{A81FD76F-98FB-43DF-81EC-218E979A961C}" srcOrd="5" destOrd="0" presId="urn:microsoft.com/office/officeart/2005/8/layout/process1"/>
    <dgm:cxn modelId="{6B6F107E-2A21-4C6D-98FC-405A7D578944}" type="presParOf" srcId="{A81FD76F-98FB-43DF-81EC-218E979A961C}" destId="{1E6F87EC-9E85-4D32-85D8-116AF35F44C1}" srcOrd="0" destOrd="0" presId="urn:microsoft.com/office/officeart/2005/8/layout/process1"/>
    <dgm:cxn modelId="{5E5F3421-26A0-41DF-911C-329E53546178}" type="presParOf" srcId="{B057702A-0CBB-4C50-ACC4-7C2E848623E7}" destId="{F7F58332-D2C1-477C-B8D2-BAF38984C98D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FF1D812A-46AC-4DAD-9D1D-5E7F7CF594A2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C2A03412-7A86-46AA-8DFB-C2E3240B296F}">
      <dgm:prSet phldrT="[Text]"/>
      <dgm:spPr>
        <a:noFill/>
        <a:ln>
          <a:noFill/>
        </a:ln>
      </dgm:spPr>
      <dgm:t>
        <a:bodyPr/>
        <a:lstStyle/>
        <a:p>
          <a:r>
            <a:rPr lang="cs-CZ" baseline="0" dirty="0" smtClean="0">
              <a:solidFill>
                <a:schemeClr val="accent2"/>
              </a:solidFill>
            </a:rPr>
            <a:t>Hodnocení kartografických děl </a:t>
          </a:r>
          <a:endParaRPr lang="cs-CZ" b="1" baseline="0" dirty="0" smtClean="0">
            <a:solidFill>
              <a:schemeClr val="accent2"/>
            </a:solidFill>
            <a:latin typeface="+mn-lt"/>
            <a:cs typeface="Times New Roman" panose="02020603050405020304" pitchFamily="18" charset="0"/>
          </a:endParaRPr>
        </a:p>
      </dgm:t>
    </dgm:pt>
    <dgm:pt modelId="{9D8DCA65-C15D-422D-8C01-FFF73B8BE76C}" type="parTrans" cxnId="{5CAAD1C3-EAE7-42D6-BF4D-DD00E7CC4165}">
      <dgm:prSet/>
      <dgm:spPr/>
      <dgm:t>
        <a:bodyPr/>
        <a:lstStyle/>
        <a:p>
          <a:endParaRPr lang="cs-CZ"/>
        </a:p>
      </dgm:t>
    </dgm:pt>
    <dgm:pt modelId="{06178BE7-8D27-41F5-A65A-4D98E9DB63FD}" type="sibTrans" cxnId="{5CAAD1C3-EAE7-42D6-BF4D-DD00E7CC4165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7F63495B-E1DD-4AD2-94A2-E86E532CFC36}">
      <dgm:prSet phldrT="[Text]"/>
      <dgm:spPr>
        <a:noFill/>
      </dgm:spPr>
      <dgm:t>
        <a:bodyPr/>
        <a:lstStyle/>
        <a:p>
          <a:r>
            <a:rPr lang="cs-CZ" b="0" dirty="0" smtClean="0">
              <a:solidFill>
                <a:schemeClr val="accent2"/>
              </a:solidFill>
              <a:latin typeface="+mn-lt"/>
              <a:cs typeface="Times New Roman" panose="02020603050405020304" pitchFamily="18" charset="0"/>
            </a:rPr>
            <a:t>Příklady a důvody hodnocení</a:t>
          </a:r>
        </a:p>
      </dgm:t>
    </dgm:pt>
    <dgm:pt modelId="{00297646-0EF1-491E-8151-A0251977CFFA}" type="parTrans" cxnId="{E1CF5A8D-0997-4EF4-ACC4-57964B17A23E}">
      <dgm:prSet/>
      <dgm:spPr/>
      <dgm:t>
        <a:bodyPr/>
        <a:lstStyle/>
        <a:p>
          <a:endParaRPr lang="cs-CZ"/>
        </a:p>
      </dgm:t>
    </dgm:pt>
    <dgm:pt modelId="{20646FCE-705B-44A0-BB1A-2EC7AA2A4E2E}" type="sibTrans" cxnId="{E1CF5A8D-0997-4EF4-ACC4-57964B17A23E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90EB916C-B489-422B-94D2-5B5CD0BA0924}">
      <dgm:prSet phldrT="[Text]"/>
      <dgm:spPr>
        <a:solidFill>
          <a:srgbClr val="8E0000"/>
        </a:solidFill>
      </dgm:spPr>
      <dgm:t>
        <a:bodyPr/>
        <a:lstStyle/>
        <a:p>
          <a:r>
            <a:rPr lang="cs-CZ" b="0" baseline="0" dirty="0" smtClean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Postup hodnocení kartografických děl</a:t>
          </a:r>
        </a:p>
      </dgm:t>
    </dgm:pt>
    <dgm:pt modelId="{795CB2DA-0D89-412A-8746-0A55F814F439}" type="parTrans" cxnId="{A1DB6E46-39B1-4B62-9DFA-D74573351459}">
      <dgm:prSet/>
      <dgm:spPr/>
      <dgm:t>
        <a:bodyPr/>
        <a:lstStyle/>
        <a:p>
          <a:endParaRPr lang="cs-CZ"/>
        </a:p>
      </dgm:t>
    </dgm:pt>
    <dgm:pt modelId="{81E37371-C328-40FD-B9AD-FA75F4663C9B}" type="sibTrans" cxnId="{A1DB6E46-39B1-4B62-9DFA-D74573351459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D9B25857-6AC9-4C3B-977F-EE83FADD0A54}">
      <dgm:prSet phldrT="[Text]"/>
      <dgm:spPr>
        <a:noFill/>
      </dgm:spPr>
      <dgm:t>
        <a:bodyPr/>
        <a:lstStyle/>
        <a:p>
          <a:r>
            <a:rPr lang="cs-CZ" b="0" dirty="0" smtClean="0">
              <a:solidFill>
                <a:schemeClr val="accent2"/>
              </a:solidFill>
              <a:latin typeface="+mn-lt"/>
              <a:cs typeface="Times New Roman" panose="02020603050405020304" pitchFamily="18" charset="0"/>
            </a:rPr>
            <a:t>Záznam výsledků hodnocení</a:t>
          </a:r>
        </a:p>
      </dgm:t>
    </dgm:pt>
    <dgm:pt modelId="{CA8E66CA-2880-41C4-940A-10D1619056DD}" type="parTrans" cxnId="{E714C8C0-01F5-4C40-B631-636BF16641A0}">
      <dgm:prSet/>
      <dgm:spPr/>
      <dgm:t>
        <a:bodyPr/>
        <a:lstStyle/>
        <a:p>
          <a:endParaRPr lang="cs-CZ"/>
        </a:p>
      </dgm:t>
    </dgm:pt>
    <dgm:pt modelId="{975AD727-F2A6-4B21-B195-5E65DD27C247}" type="sibTrans" cxnId="{E714C8C0-01F5-4C40-B631-636BF16641A0}">
      <dgm:prSet/>
      <dgm:spPr/>
      <dgm:t>
        <a:bodyPr/>
        <a:lstStyle/>
        <a:p>
          <a:endParaRPr lang="cs-CZ"/>
        </a:p>
      </dgm:t>
    </dgm:pt>
    <dgm:pt modelId="{B057702A-0CBB-4C50-ACC4-7C2E848623E7}" type="pres">
      <dgm:prSet presAssocID="{FF1D812A-46AC-4DAD-9D1D-5E7F7CF594A2}" presName="Name0" presStyleCnt="0">
        <dgm:presLayoutVars>
          <dgm:dir/>
          <dgm:resizeHandles val="exact"/>
        </dgm:presLayoutVars>
      </dgm:prSet>
      <dgm:spPr/>
    </dgm:pt>
    <dgm:pt modelId="{21B9CB86-07E8-4748-B26B-05CC586D5445}" type="pres">
      <dgm:prSet presAssocID="{C2A03412-7A86-46AA-8DFB-C2E3240B296F}" presName="node" presStyleLbl="node1" presStyleIdx="0" presStyleCnt="4" custScaleX="98785" custScaleY="97992" custLinFactNeighborX="4293" custLinFactNeighborY="13099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FF98E716-3DA5-4B4A-B765-410C97872A7F}" type="pres">
      <dgm:prSet presAssocID="{06178BE7-8D27-41F5-A65A-4D98E9DB63FD}" presName="sibTrans" presStyleLbl="sibTrans2D1" presStyleIdx="0" presStyleCnt="3"/>
      <dgm:spPr/>
      <dgm:t>
        <a:bodyPr/>
        <a:lstStyle/>
        <a:p>
          <a:endParaRPr lang="cs-CZ"/>
        </a:p>
      </dgm:t>
    </dgm:pt>
    <dgm:pt modelId="{22058855-13C9-4F9E-99CA-BF1D24F161FF}" type="pres">
      <dgm:prSet presAssocID="{06178BE7-8D27-41F5-A65A-4D98E9DB63FD}" presName="connectorText" presStyleLbl="sibTrans2D1" presStyleIdx="0" presStyleCnt="3"/>
      <dgm:spPr/>
      <dgm:t>
        <a:bodyPr/>
        <a:lstStyle/>
        <a:p>
          <a:endParaRPr lang="cs-CZ"/>
        </a:p>
      </dgm:t>
    </dgm:pt>
    <dgm:pt modelId="{4BACDF9A-8DCC-45C0-976F-1A8C11DB23B7}" type="pres">
      <dgm:prSet presAssocID="{7F63495B-E1DD-4AD2-94A2-E86E532CFC36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37D8FB20-EAFA-47CA-A169-B9766F3E1E36}" type="pres">
      <dgm:prSet presAssocID="{20646FCE-705B-44A0-BB1A-2EC7AA2A4E2E}" presName="sibTrans" presStyleLbl="sibTrans2D1" presStyleIdx="1" presStyleCnt="3"/>
      <dgm:spPr/>
      <dgm:t>
        <a:bodyPr/>
        <a:lstStyle/>
        <a:p>
          <a:endParaRPr lang="cs-CZ"/>
        </a:p>
      </dgm:t>
    </dgm:pt>
    <dgm:pt modelId="{2509FA75-0014-4BF4-98C1-5D1DB43FCDC2}" type="pres">
      <dgm:prSet presAssocID="{20646FCE-705B-44A0-BB1A-2EC7AA2A4E2E}" presName="connectorText" presStyleLbl="sibTrans2D1" presStyleIdx="1" presStyleCnt="3"/>
      <dgm:spPr/>
      <dgm:t>
        <a:bodyPr/>
        <a:lstStyle/>
        <a:p>
          <a:endParaRPr lang="cs-CZ"/>
        </a:p>
      </dgm:t>
    </dgm:pt>
    <dgm:pt modelId="{EEE0AE1E-1F08-42AE-8717-E5F14D0FFFB3}" type="pres">
      <dgm:prSet presAssocID="{90EB916C-B489-422B-94D2-5B5CD0BA0924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A81FD76F-98FB-43DF-81EC-218E979A961C}" type="pres">
      <dgm:prSet presAssocID="{81E37371-C328-40FD-B9AD-FA75F4663C9B}" presName="sibTrans" presStyleLbl="sibTrans2D1" presStyleIdx="2" presStyleCnt="3"/>
      <dgm:spPr/>
      <dgm:t>
        <a:bodyPr/>
        <a:lstStyle/>
        <a:p>
          <a:endParaRPr lang="cs-CZ"/>
        </a:p>
      </dgm:t>
    </dgm:pt>
    <dgm:pt modelId="{1E6F87EC-9E85-4D32-85D8-116AF35F44C1}" type="pres">
      <dgm:prSet presAssocID="{81E37371-C328-40FD-B9AD-FA75F4663C9B}" presName="connectorText" presStyleLbl="sibTrans2D1" presStyleIdx="2" presStyleCnt="3"/>
      <dgm:spPr/>
      <dgm:t>
        <a:bodyPr/>
        <a:lstStyle/>
        <a:p>
          <a:endParaRPr lang="cs-CZ"/>
        </a:p>
      </dgm:t>
    </dgm:pt>
    <dgm:pt modelId="{F7F58332-D2C1-477C-B8D2-BAF38984C98D}" type="pres">
      <dgm:prSet presAssocID="{D9B25857-6AC9-4C3B-977F-EE83FADD0A54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3B2DC12D-D5A6-4B58-9FB0-3F6ED323F87A}" type="presOf" srcId="{06178BE7-8D27-41F5-A65A-4D98E9DB63FD}" destId="{22058855-13C9-4F9E-99CA-BF1D24F161FF}" srcOrd="1" destOrd="0" presId="urn:microsoft.com/office/officeart/2005/8/layout/process1"/>
    <dgm:cxn modelId="{E1CF5A8D-0997-4EF4-ACC4-57964B17A23E}" srcId="{FF1D812A-46AC-4DAD-9D1D-5E7F7CF594A2}" destId="{7F63495B-E1DD-4AD2-94A2-E86E532CFC36}" srcOrd="1" destOrd="0" parTransId="{00297646-0EF1-491E-8151-A0251977CFFA}" sibTransId="{20646FCE-705B-44A0-BB1A-2EC7AA2A4E2E}"/>
    <dgm:cxn modelId="{6086DDE7-A4CC-4842-9B63-4C8152A25562}" type="presOf" srcId="{90EB916C-B489-422B-94D2-5B5CD0BA0924}" destId="{EEE0AE1E-1F08-42AE-8717-E5F14D0FFFB3}" srcOrd="0" destOrd="0" presId="urn:microsoft.com/office/officeart/2005/8/layout/process1"/>
    <dgm:cxn modelId="{A1DB6E46-39B1-4B62-9DFA-D74573351459}" srcId="{FF1D812A-46AC-4DAD-9D1D-5E7F7CF594A2}" destId="{90EB916C-B489-422B-94D2-5B5CD0BA0924}" srcOrd="2" destOrd="0" parTransId="{795CB2DA-0D89-412A-8746-0A55F814F439}" sibTransId="{81E37371-C328-40FD-B9AD-FA75F4663C9B}"/>
    <dgm:cxn modelId="{48A175C3-CE7E-4DA5-8EC7-8A9172041451}" type="presOf" srcId="{FF1D812A-46AC-4DAD-9D1D-5E7F7CF594A2}" destId="{B057702A-0CBB-4C50-ACC4-7C2E848623E7}" srcOrd="0" destOrd="0" presId="urn:microsoft.com/office/officeart/2005/8/layout/process1"/>
    <dgm:cxn modelId="{5CAAD1C3-EAE7-42D6-BF4D-DD00E7CC4165}" srcId="{FF1D812A-46AC-4DAD-9D1D-5E7F7CF594A2}" destId="{C2A03412-7A86-46AA-8DFB-C2E3240B296F}" srcOrd="0" destOrd="0" parTransId="{9D8DCA65-C15D-422D-8C01-FFF73B8BE76C}" sibTransId="{06178BE7-8D27-41F5-A65A-4D98E9DB63FD}"/>
    <dgm:cxn modelId="{1BD7B611-7C52-4010-BABD-09D2CA086277}" type="presOf" srcId="{81E37371-C328-40FD-B9AD-FA75F4663C9B}" destId="{A81FD76F-98FB-43DF-81EC-218E979A961C}" srcOrd="0" destOrd="0" presId="urn:microsoft.com/office/officeart/2005/8/layout/process1"/>
    <dgm:cxn modelId="{F5D12DD1-5914-41BE-98F9-0D0E1A65C8AB}" type="presOf" srcId="{81E37371-C328-40FD-B9AD-FA75F4663C9B}" destId="{1E6F87EC-9E85-4D32-85D8-116AF35F44C1}" srcOrd="1" destOrd="0" presId="urn:microsoft.com/office/officeart/2005/8/layout/process1"/>
    <dgm:cxn modelId="{5AE8ED18-2890-44D8-95E7-65EA78DC06A8}" type="presOf" srcId="{7F63495B-E1DD-4AD2-94A2-E86E532CFC36}" destId="{4BACDF9A-8DCC-45C0-976F-1A8C11DB23B7}" srcOrd="0" destOrd="0" presId="urn:microsoft.com/office/officeart/2005/8/layout/process1"/>
    <dgm:cxn modelId="{E714C8C0-01F5-4C40-B631-636BF16641A0}" srcId="{FF1D812A-46AC-4DAD-9D1D-5E7F7CF594A2}" destId="{D9B25857-6AC9-4C3B-977F-EE83FADD0A54}" srcOrd="3" destOrd="0" parTransId="{CA8E66CA-2880-41C4-940A-10D1619056DD}" sibTransId="{975AD727-F2A6-4B21-B195-5E65DD27C247}"/>
    <dgm:cxn modelId="{A4296C70-3430-4C1D-8B3F-CCF94A976114}" type="presOf" srcId="{20646FCE-705B-44A0-BB1A-2EC7AA2A4E2E}" destId="{37D8FB20-EAFA-47CA-A169-B9766F3E1E36}" srcOrd="0" destOrd="0" presId="urn:microsoft.com/office/officeart/2005/8/layout/process1"/>
    <dgm:cxn modelId="{5D008DB8-6470-4668-BE67-09C05F683DFD}" type="presOf" srcId="{06178BE7-8D27-41F5-A65A-4D98E9DB63FD}" destId="{FF98E716-3DA5-4B4A-B765-410C97872A7F}" srcOrd="0" destOrd="0" presId="urn:microsoft.com/office/officeart/2005/8/layout/process1"/>
    <dgm:cxn modelId="{C663557C-2AB4-4994-949B-958C99F139FA}" type="presOf" srcId="{D9B25857-6AC9-4C3B-977F-EE83FADD0A54}" destId="{F7F58332-D2C1-477C-B8D2-BAF38984C98D}" srcOrd="0" destOrd="0" presId="urn:microsoft.com/office/officeart/2005/8/layout/process1"/>
    <dgm:cxn modelId="{9E36AD11-D9F9-4F01-8EC8-E4D3F1435069}" type="presOf" srcId="{C2A03412-7A86-46AA-8DFB-C2E3240B296F}" destId="{21B9CB86-07E8-4748-B26B-05CC586D5445}" srcOrd="0" destOrd="0" presId="urn:microsoft.com/office/officeart/2005/8/layout/process1"/>
    <dgm:cxn modelId="{624272D3-7217-4047-B33E-ADA1AB916F54}" type="presOf" srcId="{20646FCE-705B-44A0-BB1A-2EC7AA2A4E2E}" destId="{2509FA75-0014-4BF4-98C1-5D1DB43FCDC2}" srcOrd="1" destOrd="0" presId="urn:microsoft.com/office/officeart/2005/8/layout/process1"/>
    <dgm:cxn modelId="{1A9A413C-4681-4D6E-8489-728B7847DDAD}" type="presParOf" srcId="{B057702A-0CBB-4C50-ACC4-7C2E848623E7}" destId="{21B9CB86-07E8-4748-B26B-05CC586D5445}" srcOrd="0" destOrd="0" presId="urn:microsoft.com/office/officeart/2005/8/layout/process1"/>
    <dgm:cxn modelId="{FF367C7D-EE72-4996-A494-5884F2DEF61F}" type="presParOf" srcId="{B057702A-0CBB-4C50-ACC4-7C2E848623E7}" destId="{FF98E716-3DA5-4B4A-B765-410C97872A7F}" srcOrd="1" destOrd="0" presId="urn:microsoft.com/office/officeart/2005/8/layout/process1"/>
    <dgm:cxn modelId="{82E7EEE8-DF98-4448-BD16-E30E169CC96F}" type="presParOf" srcId="{FF98E716-3DA5-4B4A-B765-410C97872A7F}" destId="{22058855-13C9-4F9E-99CA-BF1D24F161FF}" srcOrd="0" destOrd="0" presId="urn:microsoft.com/office/officeart/2005/8/layout/process1"/>
    <dgm:cxn modelId="{FD5AF8EF-B63C-4DF3-BF9D-FCB8B7DC393D}" type="presParOf" srcId="{B057702A-0CBB-4C50-ACC4-7C2E848623E7}" destId="{4BACDF9A-8DCC-45C0-976F-1A8C11DB23B7}" srcOrd="2" destOrd="0" presId="urn:microsoft.com/office/officeart/2005/8/layout/process1"/>
    <dgm:cxn modelId="{63906374-50EB-4B5E-B409-6B034A077E3D}" type="presParOf" srcId="{B057702A-0CBB-4C50-ACC4-7C2E848623E7}" destId="{37D8FB20-EAFA-47CA-A169-B9766F3E1E36}" srcOrd="3" destOrd="0" presId="urn:microsoft.com/office/officeart/2005/8/layout/process1"/>
    <dgm:cxn modelId="{BBDD92FE-C36E-46EF-B74F-6BF6EF9BC7D6}" type="presParOf" srcId="{37D8FB20-EAFA-47CA-A169-B9766F3E1E36}" destId="{2509FA75-0014-4BF4-98C1-5D1DB43FCDC2}" srcOrd="0" destOrd="0" presId="urn:microsoft.com/office/officeart/2005/8/layout/process1"/>
    <dgm:cxn modelId="{E2210AF8-A54D-4A96-A006-73685E33CF45}" type="presParOf" srcId="{B057702A-0CBB-4C50-ACC4-7C2E848623E7}" destId="{EEE0AE1E-1F08-42AE-8717-E5F14D0FFFB3}" srcOrd="4" destOrd="0" presId="urn:microsoft.com/office/officeart/2005/8/layout/process1"/>
    <dgm:cxn modelId="{F6E3BD0A-4AE0-4D48-BABA-96FD0AFBF584}" type="presParOf" srcId="{B057702A-0CBB-4C50-ACC4-7C2E848623E7}" destId="{A81FD76F-98FB-43DF-81EC-218E979A961C}" srcOrd="5" destOrd="0" presId="urn:microsoft.com/office/officeart/2005/8/layout/process1"/>
    <dgm:cxn modelId="{FADB60C3-714C-4612-8703-6E97D2B2DC45}" type="presParOf" srcId="{A81FD76F-98FB-43DF-81EC-218E979A961C}" destId="{1E6F87EC-9E85-4D32-85D8-116AF35F44C1}" srcOrd="0" destOrd="0" presId="urn:microsoft.com/office/officeart/2005/8/layout/process1"/>
    <dgm:cxn modelId="{7D913054-4977-41AC-9AAD-8298905731F6}" type="presParOf" srcId="{B057702A-0CBB-4C50-ACC4-7C2E848623E7}" destId="{F7F58332-D2C1-477C-B8D2-BAF38984C98D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FF1D812A-46AC-4DAD-9D1D-5E7F7CF594A2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C2A03412-7A86-46AA-8DFB-C2E3240B296F}">
      <dgm:prSet phldrT="[Text]"/>
      <dgm:spPr>
        <a:noFill/>
        <a:ln>
          <a:noFill/>
        </a:ln>
      </dgm:spPr>
      <dgm:t>
        <a:bodyPr/>
        <a:lstStyle/>
        <a:p>
          <a:r>
            <a:rPr lang="cs-CZ" baseline="0" dirty="0" smtClean="0">
              <a:solidFill>
                <a:schemeClr val="accent2"/>
              </a:solidFill>
            </a:rPr>
            <a:t>Hodnocení kartografických děl </a:t>
          </a:r>
          <a:endParaRPr lang="cs-CZ" b="1" baseline="0" dirty="0" smtClean="0">
            <a:solidFill>
              <a:schemeClr val="accent2"/>
            </a:solidFill>
            <a:latin typeface="+mn-lt"/>
            <a:cs typeface="Times New Roman" panose="02020603050405020304" pitchFamily="18" charset="0"/>
          </a:endParaRPr>
        </a:p>
      </dgm:t>
    </dgm:pt>
    <dgm:pt modelId="{9D8DCA65-C15D-422D-8C01-FFF73B8BE76C}" type="parTrans" cxnId="{5CAAD1C3-EAE7-42D6-BF4D-DD00E7CC4165}">
      <dgm:prSet/>
      <dgm:spPr/>
      <dgm:t>
        <a:bodyPr/>
        <a:lstStyle/>
        <a:p>
          <a:endParaRPr lang="cs-CZ"/>
        </a:p>
      </dgm:t>
    </dgm:pt>
    <dgm:pt modelId="{06178BE7-8D27-41F5-A65A-4D98E9DB63FD}" type="sibTrans" cxnId="{5CAAD1C3-EAE7-42D6-BF4D-DD00E7CC4165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7F63495B-E1DD-4AD2-94A2-E86E532CFC36}">
      <dgm:prSet phldrT="[Text]"/>
      <dgm:spPr>
        <a:noFill/>
      </dgm:spPr>
      <dgm:t>
        <a:bodyPr/>
        <a:lstStyle/>
        <a:p>
          <a:r>
            <a:rPr lang="cs-CZ" b="0" dirty="0" smtClean="0">
              <a:solidFill>
                <a:schemeClr val="accent2"/>
              </a:solidFill>
              <a:latin typeface="+mn-lt"/>
              <a:cs typeface="Times New Roman" panose="02020603050405020304" pitchFamily="18" charset="0"/>
            </a:rPr>
            <a:t>Příklady a důvody hodnocení</a:t>
          </a:r>
        </a:p>
      </dgm:t>
    </dgm:pt>
    <dgm:pt modelId="{00297646-0EF1-491E-8151-A0251977CFFA}" type="parTrans" cxnId="{E1CF5A8D-0997-4EF4-ACC4-57964B17A23E}">
      <dgm:prSet/>
      <dgm:spPr/>
      <dgm:t>
        <a:bodyPr/>
        <a:lstStyle/>
        <a:p>
          <a:endParaRPr lang="cs-CZ"/>
        </a:p>
      </dgm:t>
    </dgm:pt>
    <dgm:pt modelId="{20646FCE-705B-44A0-BB1A-2EC7AA2A4E2E}" type="sibTrans" cxnId="{E1CF5A8D-0997-4EF4-ACC4-57964B17A23E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90EB916C-B489-422B-94D2-5B5CD0BA0924}">
      <dgm:prSet phldrT="[Text]"/>
      <dgm:spPr>
        <a:solidFill>
          <a:srgbClr val="8E0000"/>
        </a:solidFill>
      </dgm:spPr>
      <dgm:t>
        <a:bodyPr/>
        <a:lstStyle/>
        <a:p>
          <a:r>
            <a:rPr lang="cs-CZ" b="0" baseline="0" dirty="0" smtClean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Postup hodnocení kartografických děl</a:t>
          </a:r>
        </a:p>
      </dgm:t>
    </dgm:pt>
    <dgm:pt modelId="{795CB2DA-0D89-412A-8746-0A55F814F439}" type="parTrans" cxnId="{A1DB6E46-39B1-4B62-9DFA-D74573351459}">
      <dgm:prSet/>
      <dgm:spPr/>
      <dgm:t>
        <a:bodyPr/>
        <a:lstStyle/>
        <a:p>
          <a:endParaRPr lang="cs-CZ"/>
        </a:p>
      </dgm:t>
    </dgm:pt>
    <dgm:pt modelId="{81E37371-C328-40FD-B9AD-FA75F4663C9B}" type="sibTrans" cxnId="{A1DB6E46-39B1-4B62-9DFA-D74573351459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D9B25857-6AC9-4C3B-977F-EE83FADD0A54}">
      <dgm:prSet phldrT="[Text]"/>
      <dgm:spPr>
        <a:noFill/>
      </dgm:spPr>
      <dgm:t>
        <a:bodyPr/>
        <a:lstStyle/>
        <a:p>
          <a:r>
            <a:rPr lang="cs-CZ" b="0" dirty="0" smtClean="0">
              <a:solidFill>
                <a:schemeClr val="accent2"/>
              </a:solidFill>
              <a:latin typeface="+mn-lt"/>
              <a:cs typeface="Times New Roman" panose="02020603050405020304" pitchFamily="18" charset="0"/>
            </a:rPr>
            <a:t>Záznam výsledků hodnocení</a:t>
          </a:r>
        </a:p>
      </dgm:t>
    </dgm:pt>
    <dgm:pt modelId="{CA8E66CA-2880-41C4-940A-10D1619056DD}" type="parTrans" cxnId="{E714C8C0-01F5-4C40-B631-636BF16641A0}">
      <dgm:prSet/>
      <dgm:spPr/>
      <dgm:t>
        <a:bodyPr/>
        <a:lstStyle/>
        <a:p>
          <a:endParaRPr lang="cs-CZ"/>
        </a:p>
      </dgm:t>
    </dgm:pt>
    <dgm:pt modelId="{975AD727-F2A6-4B21-B195-5E65DD27C247}" type="sibTrans" cxnId="{E714C8C0-01F5-4C40-B631-636BF16641A0}">
      <dgm:prSet/>
      <dgm:spPr/>
      <dgm:t>
        <a:bodyPr/>
        <a:lstStyle/>
        <a:p>
          <a:endParaRPr lang="cs-CZ"/>
        </a:p>
      </dgm:t>
    </dgm:pt>
    <dgm:pt modelId="{B057702A-0CBB-4C50-ACC4-7C2E848623E7}" type="pres">
      <dgm:prSet presAssocID="{FF1D812A-46AC-4DAD-9D1D-5E7F7CF594A2}" presName="Name0" presStyleCnt="0">
        <dgm:presLayoutVars>
          <dgm:dir/>
          <dgm:resizeHandles val="exact"/>
        </dgm:presLayoutVars>
      </dgm:prSet>
      <dgm:spPr/>
    </dgm:pt>
    <dgm:pt modelId="{21B9CB86-07E8-4748-B26B-05CC586D5445}" type="pres">
      <dgm:prSet presAssocID="{C2A03412-7A86-46AA-8DFB-C2E3240B296F}" presName="node" presStyleLbl="node1" presStyleIdx="0" presStyleCnt="4" custScaleX="98785" custScaleY="97992" custLinFactNeighborX="4293" custLinFactNeighborY="13099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FF98E716-3DA5-4B4A-B765-410C97872A7F}" type="pres">
      <dgm:prSet presAssocID="{06178BE7-8D27-41F5-A65A-4D98E9DB63FD}" presName="sibTrans" presStyleLbl="sibTrans2D1" presStyleIdx="0" presStyleCnt="3"/>
      <dgm:spPr/>
      <dgm:t>
        <a:bodyPr/>
        <a:lstStyle/>
        <a:p>
          <a:endParaRPr lang="cs-CZ"/>
        </a:p>
      </dgm:t>
    </dgm:pt>
    <dgm:pt modelId="{22058855-13C9-4F9E-99CA-BF1D24F161FF}" type="pres">
      <dgm:prSet presAssocID="{06178BE7-8D27-41F5-A65A-4D98E9DB63FD}" presName="connectorText" presStyleLbl="sibTrans2D1" presStyleIdx="0" presStyleCnt="3"/>
      <dgm:spPr/>
      <dgm:t>
        <a:bodyPr/>
        <a:lstStyle/>
        <a:p>
          <a:endParaRPr lang="cs-CZ"/>
        </a:p>
      </dgm:t>
    </dgm:pt>
    <dgm:pt modelId="{4BACDF9A-8DCC-45C0-976F-1A8C11DB23B7}" type="pres">
      <dgm:prSet presAssocID="{7F63495B-E1DD-4AD2-94A2-E86E532CFC36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37D8FB20-EAFA-47CA-A169-B9766F3E1E36}" type="pres">
      <dgm:prSet presAssocID="{20646FCE-705B-44A0-BB1A-2EC7AA2A4E2E}" presName="sibTrans" presStyleLbl="sibTrans2D1" presStyleIdx="1" presStyleCnt="3"/>
      <dgm:spPr/>
      <dgm:t>
        <a:bodyPr/>
        <a:lstStyle/>
        <a:p>
          <a:endParaRPr lang="cs-CZ"/>
        </a:p>
      </dgm:t>
    </dgm:pt>
    <dgm:pt modelId="{2509FA75-0014-4BF4-98C1-5D1DB43FCDC2}" type="pres">
      <dgm:prSet presAssocID="{20646FCE-705B-44A0-BB1A-2EC7AA2A4E2E}" presName="connectorText" presStyleLbl="sibTrans2D1" presStyleIdx="1" presStyleCnt="3"/>
      <dgm:spPr/>
      <dgm:t>
        <a:bodyPr/>
        <a:lstStyle/>
        <a:p>
          <a:endParaRPr lang="cs-CZ"/>
        </a:p>
      </dgm:t>
    </dgm:pt>
    <dgm:pt modelId="{EEE0AE1E-1F08-42AE-8717-E5F14D0FFFB3}" type="pres">
      <dgm:prSet presAssocID="{90EB916C-B489-422B-94D2-5B5CD0BA0924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A81FD76F-98FB-43DF-81EC-218E979A961C}" type="pres">
      <dgm:prSet presAssocID="{81E37371-C328-40FD-B9AD-FA75F4663C9B}" presName="sibTrans" presStyleLbl="sibTrans2D1" presStyleIdx="2" presStyleCnt="3"/>
      <dgm:spPr/>
      <dgm:t>
        <a:bodyPr/>
        <a:lstStyle/>
        <a:p>
          <a:endParaRPr lang="cs-CZ"/>
        </a:p>
      </dgm:t>
    </dgm:pt>
    <dgm:pt modelId="{1E6F87EC-9E85-4D32-85D8-116AF35F44C1}" type="pres">
      <dgm:prSet presAssocID="{81E37371-C328-40FD-B9AD-FA75F4663C9B}" presName="connectorText" presStyleLbl="sibTrans2D1" presStyleIdx="2" presStyleCnt="3"/>
      <dgm:spPr/>
      <dgm:t>
        <a:bodyPr/>
        <a:lstStyle/>
        <a:p>
          <a:endParaRPr lang="cs-CZ"/>
        </a:p>
      </dgm:t>
    </dgm:pt>
    <dgm:pt modelId="{F7F58332-D2C1-477C-B8D2-BAF38984C98D}" type="pres">
      <dgm:prSet presAssocID="{D9B25857-6AC9-4C3B-977F-EE83FADD0A54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E1CF5A8D-0997-4EF4-ACC4-57964B17A23E}" srcId="{FF1D812A-46AC-4DAD-9D1D-5E7F7CF594A2}" destId="{7F63495B-E1DD-4AD2-94A2-E86E532CFC36}" srcOrd="1" destOrd="0" parTransId="{00297646-0EF1-491E-8151-A0251977CFFA}" sibTransId="{20646FCE-705B-44A0-BB1A-2EC7AA2A4E2E}"/>
    <dgm:cxn modelId="{47B691AE-16B2-4274-82DA-06E520D99740}" type="presOf" srcId="{20646FCE-705B-44A0-BB1A-2EC7AA2A4E2E}" destId="{37D8FB20-EAFA-47CA-A169-B9766F3E1E36}" srcOrd="0" destOrd="0" presId="urn:microsoft.com/office/officeart/2005/8/layout/process1"/>
    <dgm:cxn modelId="{EF4E0D1E-7C1F-4D90-B152-3784B81F10E8}" type="presOf" srcId="{81E37371-C328-40FD-B9AD-FA75F4663C9B}" destId="{A81FD76F-98FB-43DF-81EC-218E979A961C}" srcOrd="0" destOrd="0" presId="urn:microsoft.com/office/officeart/2005/8/layout/process1"/>
    <dgm:cxn modelId="{7FE1798E-CBDD-44B5-8119-3691EE3DD61E}" type="presOf" srcId="{7F63495B-E1DD-4AD2-94A2-E86E532CFC36}" destId="{4BACDF9A-8DCC-45C0-976F-1A8C11DB23B7}" srcOrd="0" destOrd="0" presId="urn:microsoft.com/office/officeart/2005/8/layout/process1"/>
    <dgm:cxn modelId="{A1DB6E46-39B1-4B62-9DFA-D74573351459}" srcId="{FF1D812A-46AC-4DAD-9D1D-5E7F7CF594A2}" destId="{90EB916C-B489-422B-94D2-5B5CD0BA0924}" srcOrd="2" destOrd="0" parTransId="{795CB2DA-0D89-412A-8746-0A55F814F439}" sibTransId="{81E37371-C328-40FD-B9AD-FA75F4663C9B}"/>
    <dgm:cxn modelId="{2B608949-9960-4A39-8D3B-E14301340D44}" type="presOf" srcId="{D9B25857-6AC9-4C3B-977F-EE83FADD0A54}" destId="{F7F58332-D2C1-477C-B8D2-BAF38984C98D}" srcOrd="0" destOrd="0" presId="urn:microsoft.com/office/officeart/2005/8/layout/process1"/>
    <dgm:cxn modelId="{3187AAF6-13FB-4474-A600-269E38F202BE}" type="presOf" srcId="{06178BE7-8D27-41F5-A65A-4D98E9DB63FD}" destId="{FF98E716-3DA5-4B4A-B765-410C97872A7F}" srcOrd="0" destOrd="0" presId="urn:microsoft.com/office/officeart/2005/8/layout/process1"/>
    <dgm:cxn modelId="{569FBD4E-FA53-4723-A630-F1224748D480}" type="presOf" srcId="{81E37371-C328-40FD-B9AD-FA75F4663C9B}" destId="{1E6F87EC-9E85-4D32-85D8-116AF35F44C1}" srcOrd="1" destOrd="0" presId="urn:microsoft.com/office/officeart/2005/8/layout/process1"/>
    <dgm:cxn modelId="{5CAAD1C3-EAE7-42D6-BF4D-DD00E7CC4165}" srcId="{FF1D812A-46AC-4DAD-9D1D-5E7F7CF594A2}" destId="{C2A03412-7A86-46AA-8DFB-C2E3240B296F}" srcOrd="0" destOrd="0" parTransId="{9D8DCA65-C15D-422D-8C01-FFF73B8BE76C}" sibTransId="{06178BE7-8D27-41F5-A65A-4D98E9DB63FD}"/>
    <dgm:cxn modelId="{F429B647-22A9-4E60-8B9E-53532333830A}" type="presOf" srcId="{06178BE7-8D27-41F5-A65A-4D98E9DB63FD}" destId="{22058855-13C9-4F9E-99CA-BF1D24F161FF}" srcOrd="1" destOrd="0" presId="urn:microsoft.com/office/officeart/2005/8/layout/process1"/>
    <dgm:cxn modelId="{0F69A309-ABBB-474C-AEB6-6069390C4408}" type="presOf" srcId="{90EB916C-B489-422B-94D2-5B5CD0BA0924}" destId="{EEE0AE1E-1F08-42AE-8717-E5F14D0FFFB3}" srcOrd="0" destOrd="0" presId="urn:microsoft.com/office/officeart/2005/8/layout/process1"/>
    <dgm:cxn modelId="{E714C8C0-01F5-4C40-B631-636BF16641A0}" srcId="{FF1D812A-46AC-4DAD-9D1D-5E7F7CF594A2}" destId="{D9B25857-6AC9-4C3B-977F-EE83FADD0A54}" srcOrd="3" destOrd="0" parTransId="{CA8E66CA-2880-41C4-940A-10D1619056DD}" sibTransId="{975AD727-F2A6-4B21-B195-5E65DD27C247}"/>
    <dgm:cxn modelId="{39AAC51F-119F-4676-B85F-28CABBB68453}" type="presOf" srcId="{FF1D812A-46AC-4DAD-9D1D-5E7F7CF594A2}" destId="{B057702A-0CBB-4C50-ACC4-7C2E848623E7}" srcOrd="0" destOrd="0" presId="urn:microsoft.com/office/officeart/2005/8/layout/process1"/>
    <dgm:cxn modelId="{BCDB07BF-B648-4BB4-95D4-33F099A895AE}" type="presOf" srcId="{C2A03412-7A86-46AA-8DFB-C2E3240B296F}" destId="{21B9CB86-07E8-4748-B26B-05CC586D5445}" srcOrd="0" destOrd="0" presId="urn:microsoft.com/office/officeart/2005/8/layout/process1"/>
    <dgm:cxn modelId="{1FB6CFEA-591D-4305-852B-40A1A9BE9BF6}" type="presOf" srcId="{20646FCE-705B-44A0-BB1A-2EC7AA2A4E2E}" destId="{2509FA75-0014-4BF4-98C1-5D1DB43FCDC2}" srcOrd="1" destOrd="0" presId="urn:microsoft.com/office/officeart/2005/8/layout/process1"/>
    <dgm:cxn modelId="{4813BFC4-8891-4BA8-8336-C18604AB4BEC}" type="presParOf" srcId="{B057702A-0CBB-4C50-ACC4-7C2E848623E7}" destId="{21B9CB86-07E8-4748-B26B-05CC586D5445}" srcOrd="0" destOrd="0" presId="urn:microsoft.com/office/officeart/2005/8/layout/process1"/>
    <dgm:cxn modelId="{328E061C-88A3-4600-A4CF-453F7AD42079}" type="presParOf" srcId="{B057702A-0CBB-4C50-ACC4-7C2E848623E7}" destId="{FF98E716-3DA5-4B4A-B765-410C97872A7F}" srcOrd="1" destOrd="0" presId="urn:microsoft.com/office/officeart/2005/8/layout/process1"/>
    <dgm:cxn modelId="{0E6B9F51-192B-4D47-8176-646A3EDA0BC6}" type="presParOf" srcId="{FF98E716-3DA5-4B4A-B765-410C97872A7F}" destId="{22058855-13C9-4F9E-99CA-BF1D24F161FF}" srcOrd="0" destOrd="0" presId="urn:microsoft.com/office/officeart/2005/8/layout/process1"/>
    <dgm:cxn modelId="{98965376-4ABF-4093-B020-17F25C7D4E6C}" type="presParOf" srcId="{B057702A-0CBB-4C50-ACC4-7C2E848623E7}" destId="{4BACDF9A-8DCC-45C0-976F-1A8C11DB23B7}" srcOrd="2" destOrd="0" presId="urn:microsoft.com/office/officeart/2005/8/layout/process1"/>
    <dgm:cxn modelId="{CAEF4055-713D-4FEE-AC7B-2DAF129B5F1F}" type="presParOf" srcId="{B057702A-0CBB-4C50-ACC4-7C2E848623E7}" destId="{37D8FB20-EAFA-47CA-A169-B9766F3E1E36}" srcOrd="3" destOrd="0" presId="urn:microsoft.com/office/officeart/2005/8/layout/process1"/>
    <dgm:cxn modelId="{54033C1F-2C89-41F7-BF8D-E84C30BE2B4B}" type="presParOf" srcId="{37D8FB20-EAFA-47CA-A169-B9766F3E1E36}" destId="{2509FA75-0014-4BF4-98C1-5D1DB43FCDC2}" srcOrd="0" destOrd="0" presId="urn:microsoft.com/office/officeart/2005/8/layout/process1"/>
    <dgm:cxn modelId="{9DDA8FC0-45E8-471D-B5AB-EED6B6069191}" type="presParOf" srcId="{B057702A-0CBB-4C50-ACC4-7C2E848623E7}" destId="{EEE0AE1E-1F08-42AE-8717-E5F14D0FFFB3}" srcOrd="4" destOrd="0" presId="urn:microsoft.com/office/officeart/2005/8/layout/process1"/>
    <dgm:cxn modelId="{0B868CA5-9270-4408-AE60-74169C923287}" type="presParOf" srcId="{B057702A-0CBB-4C50-ACC4-7C2E848623E7}" destId="{A81FD76F-98FB-43DF-81EC-218E979A961C}" srcOrd="5" destOrd="0" presId="urn:microsoft.com/office/officeart/2005/8/layout/process1"/>
    <dgm:cxn modelId="{74E153C8-EDF7-4220-9777-5B21FC5E1EF8}" type="presParOf" srcId="{A81FD76F-98FB-43DF-81EC-218E979A961C}" destId="{1E6F87EC-9E85-4D32-85D8-116AF35F44C1}" srcOrd="0" destOrd="0" presId="urn:microsoft.com/office/officeart/2005/8/layout/process1"/>
    <dgm:cxn modelId="{76D98A9E-F6E2-46D6-BE91-3FFF58F1F1C6}" type="presParOf" srcId="{B057702A-0CBB-4C50-ACC4-7C2E848623E7}" destId="{F7F58332-D2C1-477C-B8D2-BAF38984C98D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FF1D812A-46AC-4DAD-9D1D-5E7F7CF594A2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C2A03412-7A86-46AA-8DFB-C2E3240B296F}">
      <dgm:prSet phldrT="[Text]"/>
      <dgm:spPr>
        <a:noFill/>
        <a:ln>
          <a:noFill/>
        </a:ln>
      </dgm:spPr>
      <dgm:t>
        <a:bodyPr/>
        <a:lstStyle/>
        <a:p>
          <a:r>
            <a:rPr lang="cs-CZ" baseline="0" dirty="0" smtClean="0">
              <a:solidFill>
                <a:schemeClr val="accent2"/>
              </a:solidFill>
            </a:rPr>
            <a:t>Hodnocení kartografických děl </a:t>
          </a:r>
          <a:endParaRPr lang="cs-CZ" b="1" baseline="0" dirty="0" smtClean="0">
            <a:solidFill>
              <a:schemeClr val="accent2"/>
            </a:solidFill>
            <a:latin typeface="+mn-lt"/>
            <a:cs typeface="Times New Roman" panose="02020603050405020304" pitchFamily="18" charset="0"/>
          </a:endParaRPr>
        </a:p>
      </dgm:t>
    </dgm:pt>
    <dgm:pt modelId="{9D8DCA65-C15D-422D-8C01-FFF73B8BE76C}" type="parTrans" cxnId="{5CAAD1C3-EAE7-42D6-BF4D-DD00E7CC4165}">
      <dgm:prSet/>
      <dgm:spPr/>
      <dgm:t>
        <a:bodyPr/>
        <a:lstStyle/>
        <a:p>
          <a:endParaRPr lang="cs-CZ"/>
        </a:p>
      </dgm:t>
    </dgm:pt>
    <dgm:pt modelId="{06178BE7-8D27-41F5-A65A-4D98E9DB63FD}" type="sibTrans" cxnId="{5CAAD1C3-EAE7-42D6-BF4D-DD00E7CC4165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7F63495B-E1DD-4AD2-94A2-E86E532CFC36}">
      <dgm:prSet phldrT="[Text]"/>
      <dgm:spPr>
        <a:noFill/>
      </dgm:spPr>
      <dgm:t>
        <a:bodyPr/>
        <a:lstStyle/>
        <a:p>
          <a:r>
            <a:rPr lang="cs-CZ" b="0" dirty="0" smtClean="0">
              <a:solidFill>
                <a:schemeClr val="accent2"/>
              </a:solidFill>
              <a:latin typeface="+mn-lt"/>
              <a:cs typeface="Times New Roman" panose="02020603050405020304" pitchFamily="18" charset="0"/>
            </a:rPr>
            <a:t>Příklady a důvody hodnocení</a:t>
          </a:r>
        </a:p>
      </dgm:t>
    </dgm:pt>
    <dgm:pt modelId="{00297646-0EF1-491E-8151-A0251977CFFA}" type="parTrans" cxnId="{E1CF5A8D-0997-4EF4-ACC4-57964B17A23E}">
      <dgm:prSet/>
      <dgm:spPr/>
      <dgm:t>
        <a:bodyPr/>
        <a:lstStyle/>
        <a:p>
          <a:endParaRPr lang="cs-CZ"/>
        </a:p>
      </dgm:t>
    </dgm:pt>
    <dgm:pt modelId="{20646FCE-705B-44A0-BB1A-2EC7AA2A4E2E}" type="sibTrans" cxnId="{E1CF5A8D-0997-4EF4-ACC4-57964B17A23E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90EB916C-B489-422B-94D2-5B5CD0BA0924}">
      <dgm:prSet phldrT="[Text]"/>
      <dgm:spPr>
        <a:solidFill>
          <a:srgbClr val="8E0000"/>
        </a:solidFill>
      </dgm:spPr>
      <dgm:t>
        <a:bodyPr/>
        <a:lstStyle/>
        <a:p>
          <a:r>
            <a:rPr lang="cs-CZ" b="0" baseline="0" dirty="0" smtClean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Postup hodnocení kartografických děl</a:t>
          </a:r>
        </a:p>
      </dgm:t>
    </dgm:pt>
    <dgm:pt modelId="{795CB2DA-0D89-412A-8746-0A55F814F439}" type="parTrans" cxnId="{A1DB6E46-39B1-4B62-9DFA-D74573351459}">
      <dgm:prSet/>
      <dgm:spPr/>
      <dgm:t>
        <a:bodyPr/>
        <a:lstStyle/>
        <a:p>
          <a:endParaRPr lang="cs-CZ"/>
        </a:p>
      </dgm:t>
    </dgm:pt>
    <dgm:pt modelId="{81E37371-C328-40FD-B9AD-FA75F4663C9B}" type="sibTrans" cxnId="{A1DB6E46-39B1-4B62-9DFA-D74573351459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D9B25857-6AC9-4C3B-977F-EE83FADD0A54}">
      <dgm:prSet phldrT="[Text]"/>
      <dgm:spPr>
        <a:noFill/>
      </dgm:spPr>
      <dgm:t>
        <a:bodyPr/>
        <a:lstStyle/>
        <a:p>
          <a:r>
            <a:rPr lang="cs-CZ" b="0" dirty="0" smtClean="0">
              <a:solidFill>
                <a:schemeClr val="accent2"/>
              </a:solidFill>
              <a:latin typeface="+mn-lt"/>
              <a:cs typeface="Times New Roman" panose="02020603050405020304" pitchFamily="18" charset="0"/>
            </a:rPr>
            <a:t>Záznam výsledků hodnocení</a:t>
          </a:r>
        </a:p>
      </dgm:t>
    </dgm:pt>
    <dgm:pt modelId="{CA8E66CA-2880-41C4-940A-10D1619056DD}" type="parTrans" cxnId="{E714C8C0-01F5-4C40-B631-636BF16641A0}">
      <dgm:prSet/>
      <dgm:spPr/>
      <dgm:t>
        <a:bodyPr/>
        <a:lstStyle/>
        <a:p>
          <a:endParaRPr lang="cs-CZ"/>
        </a:p>
      </dgm:t>
    </dgm:pt>
    <dgm:pt modelId="{975AD727-F2A6-4B21-B195-5E65DD27C247}" type="sibTrans" cxnId="{E714C8C0-01F5-4C40-B631-636BF16641A0}">
      <dgm:prSet/>
      <dgm:spPr/>
      <dgm:t>
        <a:bodyPr/>
        <a:lstStyle/>
        <a:p>
          <a:endParaRPr lang="cs-CZ"/>
        </a:p>
      </dgm:t>
    </dgm:pt>
    <dgm:pt modelId="{B057702A-0CBB-4C50-ACC4-7C2E848623E7}" type="pres">
      <dgm:prSet presAssocID="{FF1D812A-46AC-4DAD-9D1D-5E7F7CF594A2}" presName="Name0" presStyleCnt="0">
        <dgm:presLayoutVars>
          <dgm:dir/>
          <dgm:resizeHandles val="exact"/>
        </dgm:presLayoutVars>
      </dgm:prSet>
      <dgm:spPr/>
    </dgm:pt>
    <dgm:pt modelId="{21B9CB86-07E8-4748-B26B-05CC586D5445}" type="pres">
      <dgm:prSet presAssocID="{C2A03412-7A86-46AA-8DFB-C2E3240B296F}" presName="node" presStyleLbl="node1" presStyleIdx="0" presStyleCnt="4" custScaleX="98785" custScaleY="97992" custLinFactNeighborX="4293" custLinFactNeighborY="13099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FF98E716-3DA5-4B4A-B765-410C97872A7F}" type="pres">
      <dgm:prSet presAssocID="{06178BE7-8D27-41F5-A65A-4D98E9DB63FD}" presName="sibTrans" presStyleLbl="sibTrans2D1" presStyleIdx="0" presStyleCnt="3"/>
      <dgm:spPr/>
      <dgm:t>
        <a:bodyPr/>
        <a:lstStyle/>
        <a:p>
          <a:endParaRPr lang="cs-CZ"/>
        </a:p>
      </dgm:t>
    </dgm:pt>
    <dgm:pt modelId="{22058855-13C9-4F9E-99CA-BF1D24F161FF}" type="pres">
      <dgm:prSet presAssocID="{06178BE7-8D27-41F5-A65A-4D98E9DB63FD}" presName="connectorText" presStyleLbl="sibTrans2D1" presStyleIdx="0" presStyleCnt="3"/>
      <dgm:spPr/>
      <dgm:t>
        <a:bodyPr/>
        <a:lstStyle/>
        <a:p>
          <a:endParaRPr lang="cs-CZ"/>
        </a:p>
      </dgm:t>
    </dgm:pt>
    <dgm:pt modelId="{4BACDF9A-8DCC-45C0-976F-1A8C11DB23B7}" type="pres">
      <dgm:prSet presAssocID="{7F63495B-E1DD-4AD2-94A2-E86E532CFC36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37D8FB20-EAFA-47CA-A169-B9766F3E1E36}" type="pres">
      <dgm:prSet presAssocID="{20646FCE-705B-44A0-BB1A-2EC7AA2A4E2E}" presName="sibTrans" presStyleLbl="sibTrans2D1" presStyleIdx="1" presStyleCnt="3"/>
      <dgm:spPr/>
      <dgm:t>
        <a:bodyPr/>
        <a:lstStyle/>
        <a:p>
          <a:endParaRPr lang="cs-CZ"/>
        </a:p>
      </dgm:t>
    </dgm:pt>
    <dgm:pt modelId="{2509FA75-0014-4BF4-98C1-5D1DB43FCDC2}" type="pres">
      <dgm:prSet presAssocID="{20646FCE-705B-44A0-BB1A-2EC7AA2A4E2E}" presName="connectorText" presStyleLbl="sibTrans2D1" presStyleIdx="1" presStyleCnt="3"/>
      <dgm:spPr/>
      <dgm:t>
        <a:bodyPr/>
        <a:lstStyle/>
        <a:p>
          <a:endParaRPr lang="cs-CZ"/>
        </a:p>
      </dgm:t>
    </dgm:pt>
    <dgm:pt modelId="{EEE0AE1E-1F08-42AE-8717-E5F14D0FFFB3}" type="pres">
      <dgm:prSet presAssocID="{90EB916C-B489-422B-94D2-5B5CD0BA0924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A81FD76F-98FB-43DF-81EC-218E979A961C}" type="pres">
      <dgm:prSet presAssocID="{81E37371-C328-40FD-B9AD-FA75F4663C9B}" presName="sibTrans" presStyleLbl="sibTrans2D1" presStyleIdx="2" presStyleCnt="3"/>
      <dgm:spPr/>
      <dgm:t>
        <a:bodyPr/>
        <a:lstStyle/>
        <a:p>
          <a:endParaRPr lang="cs-CZ"/>
        </a:p>
      </dgm:t>
    </dgm:pt>
    <dgm:pt modelId="{1E6F87EC-9E85-4D32-85D8-116AF35F44C1}" type="pres">
      <dgm:prSet presAssocID="{81E37371-C328-40FD-B9AD-FA75F4663C9B}" presName="connectorText" presStyleLbl="sibTrans2D1" presStyleIdx="2" presStyleCnt="3"/>
      <dgm:spPr/>
      <dgm:t>
        <a:bodyPr/>
        <a:lstStyle/>
        <a:p>
          <a:endParaRPr lang="cs-CZ"/>
        </a:p>
      </dgm:t>
    </dgm:pt>
    <dgm:pt modelId="{F7F58332-D2C1-477C-B8D2-BAF38984C98D}" type="pres">
      <dgm:prSet presAssocID="{D9B25857-6AC9-4C3B-977F-EE83FADD0A54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1E37B0A8-57A4-48A2-B554-216878A6CCCF}" type="presOf" srcId="{06178BE7-8D27-41F5-A65A-4D98E9DB63FD}" destId="{22058855-13C9-4F9E-99CA-BF1D24F161FF}" srcOrd="1" destOrd="0" presId="urn:microsoft.com/office/officeart/2005/8/layout/process1"/>
    <dgm:cxn modelId="{E1CF5A8D-0997-4EF4-ACC4-57964B17A23E}" srcId="{FF1D812A-46AC-4DAD-9D1D-5E7F7CF594A2}" destId="{7F63495B-E1DD-4AD2-94A2-E86E532CFC36}" srcOrd="1" destOrd="0" parTransId="{00297646-0EF1-491E-8151-A0251977CFFA}" sibTransId="{20646FCE-705B-44A0-BB1A-2EC7AA2A4E2E}"/>
    <dgm:cxn modelId="{A1DB6E46-39B1-4B62-9DFA-D74573351459}" srcId="{FF1D812A-46AC-4DAD-9D1D-5E7F7CF594A2}" destId="{90EB916C-B489-422B-94D2-5B5CD0BA0924}" srcOrd="2" destOrd="0" parTransId="{795CB2DA-0D89-412A-8746-0A55F814F439}" sibTransId="{81E37371-C328-40FD-B9AD-FA75F4663C9B}"/>
    <dgm:cxn modelId="{73B6E62C-E430-4824-8878-83C5A74F91F7}" type="presOf" srcId="{D9B25857-6AC9-4C3B-977F-EE83FADD0A54}" destId="{F7F58332-D2C1-477C-B8D2-BAF38984C98D}" srcOrd="0" destOrd="0" presId="urn:microsoft.com/office/officeart/2005/8/layout/process1"/>
    <dgm:cxn modelId="{CA1D965F-F6BE-4414-AD86-2B297088E627}" type="presOf" srcId="{20646FCE-705B-44A0-BB1A-2EC7AA2A4E2E}" destId="{37D8FB20-EAFA-47CA-A169-B9766F3E1E36}" srcOrd="0" destOrd="0" presId="urn:microsoft.com/office/officeart/2005/8/layout/process1"/>
    <dgm:cxn modelId="{71F22659-80B3-43C0-AC93-CF48E0435F5F}" type="presOf" srcId="{06178BE7-8D27-41F5-A65A-4D98E9DB63FD}" destId="{FF98E716-3DA5-4B4A-B765-410C97872A7F}" srcOrd="0" destOrd="0" presId="urn:microsoft.com/office/officeart/2005/8/layout/process1"/>
    <dgm:cxn modelId="{5CAAD1C3-EAE7-42D6-BF4D-DD00E7CC4165}" srcId="{FF1D812A-46AC-4DAD-9D1D-5E7F7CF594A2}" destId="{C2A03412-7A86-46AA-8DFB-C2E3240B296F}" srcOrd="0" destOrd="0" parTransId="{9D8DCA65-C15D-422D-8C01-FFF73B8BE76C}" sibTransId="{06178BE7-8D27-41F5-A65A-4D98E9DB63FD}"/>
    <dgm:cxn modelId="{45C417F3-A60D-4BF0-A15D-0FEC7FD68EA8}" type="presOf" srcId="{90EB916C-B489-422B-94D2-5B5CD0BA0924}" destId="{EEE0AE1E-1F08-42AE-8717-E5F14D0FFFB3}" srcOrd="0" destOrd="0" presId="urn:microsoft.com/office/officeart/2005/8/layout/process1"/>
    <dgm:cxn modelId="{63D6C553-5F5E-402B-8AF8-3918723C2FF4}" type="presOf" srcId="{20646FCE-705B-44A0-BB1A-2EC7AA2A4E2E}" destId="{2509FA75-0014-4BF4-98C1-5D1DB43FCDC2}" srcOrd="1" destOrd="0" presId="urn:microsoft.com/office/officeart/2005/8/layout/process1"/>
    <dgm:cxn modelId="{E714C8C0-01F5-4C40-B631-636BF16641A0}" srcId="{FF1D812A-46AC-4DAD-9D1D-5E7F7CF594A2}" destId="{D9B25857-6AC9-4C3B-977F-EE83FADD0A54}" srcOrd="3" destOrd="0" parTransId="{CA8E66CA-2880-41C4-940A-10D1619056DD}" sibTransId="{975AD727-F2A6-4B21-B195-5E65DD27C247}"/>
    <dgm:cxn modelId="{1DFA4A43-0148-4E9C-8BB9-3666AD5B9513}" type="presOf" srcId="{FF1D812A-46AC-4DAD-9D1D-5E7F7CF594A2}" destId="{B057702A-0CBB-4C50-ACC4-7C2E848623E7}" srcOrd="0" destOrd="0" presId="urn:microsoft.com/office/officeart/2005/8/layout/process1"/>
    <dgm:cxn modelId="{4E0241F5-9229-40F0-ABB6-400B13B15F6B}" type="presOf" srcId="{81E37371-C328-40FD-B9AD-FA75F4663C9B}" destId="{A81FD76F-98FB-43DF-81EC-218E979A961C}" srcOrd="0" destOrd="0" presId="urn:microsoft.com/office/officeart/2005/8/layout/process1"/>
    <dgm:cxn modelId="{8D553EB0-4251-494B-9A36-483E6EA77AEC}" type="presOf" srcId="{7F63495B-E1DD-4AD2-94A2-E86E532CFC36}" destId="{4BACDF9A-8DCC-45C0-976F-1A8C11DB23B7}" srcOrd="0" destOrd="0" presId="urn:microsoft.com/office/officeart/2005/8/layout/process1"/>
    <dgm:cxn modelId="{9A1BB273-A921-47BE-8050-06357E2759F3}" type="presOf" srcId="{C2A03412-7A86-46AA-8DFB-C2E3240B296F}" destId="{21B9CB86-07E8-4748-B26B-05CC586D5445}" srcOrd="0" destOrd="0" presId="urn:microsoft.com/office/officeart/2005/8/layout/process1"/>
    <dgm:cxn modelId="{B5895F4E-10AE-43A5-8B5B-DE1AF056A6ED}" type="presOf" srcId="{81E37371-C328-40FD-B9AD-FA75F4663C9B}" destId="{1E6F87EC-9E85-4D32-85D8-116AF35F44C1}" srcOrd="1" destOrd="0" presId="urn:microsoft.com/office/officeart/2005/8/layout/process1"/>
    <dgm:cxn modelId="{58A691FA-FDCD-415B-B4DF-06BB1DB61852}" type="presParOf" srcId="{B057702A-0CBB-4C50-ACC4-7C2E848623E7}" destId="{21B9CB86-07E8-4748-B26B-05CC586D5445}" srcOrd="0" destOrd="0" presId="urn:microsoft.com/office/officeart/2005/8/layout/process1"/>
    <dgm:cxn modelId="{C319A3C6-373B-40C3-A8FC-CDE346CAA798}" type="presParOf" srcId="{B057702A-0CBB-4C50-ACC4-7C2E848623E7}" destId="{FF98E716-3DA5-4B4A-B765-410C97872A7F}" srcOrd="1" destOrd="0" presId="urn:microsoft.com/office/officeart/2005/8/layout/process1"/>
    <dgm:cxn modelId="{942FD591-A246-4C23-838E-26D35A77A48F}" type="presParOf" srcId="{FF98E716-3DA5-4B4A-B765-410C97872A7F}" destId="{22058855-13C9-4F9E-99CA-BF1D24F161FF}" srcOrd="0" destOrd="0" presId="urn:microsoft.com/office/officeart/2005/8/layout/process1"/>
    <dgm:cxn modelId="{A950C005-7F96-4FE6-83F4-6058670C536C}" type="presParOf" srcId="{B057702A-0CBB-4C50-ACC4-7C2E848623E7}" destId="{4BACDF9A-8DCC-45C0-976F-1A8C11DB23B7}" srcOrd="2" destOrd="0" presId="urn:microsoft.com/office/officeart/2005/8/layout/process1"/>
    <dgm:cxn modelId="{6DDB8DE9-3453-449C-85AF-D5815BC6B34A}" type="presParOf" srcId="{B057702A-0CBB-4C50-ACC4-7C2E848623E7}" destId="{37D8FB20-EAFA-47CA-A169-B9766F3E1E36}" srcOrd="3" destOrd="0" presId="urn:microsoft.com/office/officeart/2005/8/layout/process1"/>
    <dgm:cxn modelId="{04C68CD0-8A90-4684-9D0D-BB6F61F23B0B}" type="presParOf" srcId="{37D8FB20-EAFA-47CA-A169-B9766F3E1E36}" destId="{2509FA75-0014-4BF4-98C1-5D1DB43FCDC2}" srcOrd="0" destOrd="0" presId="urn:microsoft.com/office/officeart/2005/8/layout/process1"/>
    <dgm:cxn modelId="{D5614318-A251-40C2-B4E9-C6EB16D02504}" type="presParOf" srcId="{B057702A-0CBB-4C50-ACC4-7C2E848623E7}" destId="{EEE0AE1E-1F08-42AE-8717-E5F14D0FFFB3}" srcOrd="4" destOrd="0" presId="urn:microsoft.com/office/officeart/2005/8/layout/process1"/>
    <dgm:cxn modelId="{D98025D1-A001-4FA5-A034-E725D952ACCE}" type="presParOf" srcId="{B057702A-0CBB-4C50-ACC4-7C2E848623E7}" destId="{A81FD76F-98FB-43DF-81EC-218E979A961C}" srcOrd="5" destOrd="0" presId="urn:microsoft.com/office/officeart/2005/8/layout/process1"/>
    <dgm:cxn modelId="{44B6CA13-7B25-449C-B0AC-F479006E1AA3}" type="presParOf" srcId="{A81FD76F-98FB-43DF-81EC-218E979A961C}" destId="{1E6F87EC-9E85-4D32-85D8-116AF35F44C1}" srcOrd="0" destOrd="0" presId="urn:microsoft.com/office/officeart/2005/8/layout/process1"/>
    <dgm:cxn modelId="{11DC7D76-30DD-4D56-88DE-0183D4001D68}" type="presParOf" srcId="{B057702A-0CBB-4C50-ACC4-7C2E848623E7}" destId="{F7F58332-D2C1-477C-B8D2-BAF38984C98D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FF1D812A-46AC-4DAD-9D1D-5E7F7CF594A2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C2A03412-7A86-46AA-8DFB-C2E3240B296F}">
      <dgm:prSet phldrT="[Text]"/>
      <dgm:spPr>
        <a:noFill/>
        <a:ln>
          <a:noFill/>
        </a:ln>
      </dgm:spPr>
      <dgm:t>
        <a:bodyPr/>
        <a:lstStyle/>
        <a:p>
          <a:r>
            <a:rPr lang="cs-CZ" baseline="0" dirty="0" smtClean="0">
              <a:solidFill>
                <a:schemeClr val="accent2"/>
              </a:solidFill>
            </a:rPr>
            <a:t>Hodnocení kartografických děl </a:t>
          </a:r>
          <a:endParaRPr lang="cs-CZ" b="1" baseline="0" dirty="0" smtClean="0">
            <a:solidFill>
              <a:schemeClr val="accent2"/>
            </a:solidFill>
            <a:latin typeface="+mn-lt"/>
            <a:cs typeface="Times New Roman" panose="02020603050405020304" pitchFamily="18" charset="0"/>
          </a:endParaRPr>
        </a:p>
      </dgm:t>
    </dgm:pt>
    <dgm:pt modelId="{9D8DCA65-C15D-422D-8C01-FFF73B8BE76C}" type="parTrans" cxnId="{5CAAD1C3-EAE7-42D6-BF4D-DD00E7CC4165}">
      <dgm:prSet/>
      <dgm:spPr/>
      <dgm:t>
        <a:bodyPr/>
        <a:lstStyle/>
        <a:p>
          <a:endParaRPr lang="cs-CZ"/>
        </a:p>
      </dgm:t>
    </dgm:pt>
    <dgm:pt modelId="{06178BE7-8D27-41F5-A65A-4D98E9DB63FD}" type="sibTrans" cxnId="{5CAAD1C3-EAE7-42D6-BF4D-DD00E7CC4165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7F63495B-E1DD-4AD2-94A2-E86E532CFC36}">
      <dgm:prSet phldrT="[Text]"/>
      <dgm:spPr>
        <a:noFill/>
      </dgm:spPr>
      <dgm:t>
        <a:bodyPr/>
        <a:lstStyle/>
        <a:p>
          <a:r>
            <a:rPr lang="cs-CZ" b="0" dirty="0" smtClean="0">
              <a:solidFill>
                <a:schemeClr val="accent2"/>
              </a:solidFill>
              <a:latin typeface="+mn-lt"/>
              <a:cs typeface="Times New Roman" panose="02020603050405020304" pitchFamily="18" charset="0"/>
            </a:rPr>
            <a:t>Příklady a důvody hodnocení</a:t>
          </a:r>
        </a:p>
      </dgm:t>
    </dgm:pt>
    <dgm:pt modelId="{00297646-0EF1-491E-8151-A0251977CFFA}" type="parTrans" cxnId="{E1CF5A8D-0997-4EF4-ACC4-57964B17A23E}">
      <dgm:prSet/>
      <dgm:spPr/>
      <dgm:t>
        <a:bodyPr/>
        <a:lstStyle/>
        <a:p>
          <a:endParaRPr lang="cs-CZ"/>
        </a:p>
      </dgm:t>
    </dgm:pt>
    <dgm:pt modelId="{20646FCE-705B-44A0-BB1A-2EC7AA2A4E2E}" type="sibTrans" cxnId="{E1CF5A8D-0997-4EF4-ACC4-57964B17A23E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90EB916C-B489-422B-94D2-5B5CD0BA0924}">
      <dgm:prSet phldrT="[Text]"/>
      <dgm:spPr>
        <a:solidFill>
          <a:srgbClr val="8E0000"/>
        </a:solidFill>
      </dgm:spPr>
      <dgm:t>
        <a:bodyPr/>
        <a:lstStyle/>
        <a:p>
          <a:r>
            <a:rPr lang="cs-CZ" b="0" baseline="0" dirty="0" smtClean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Postup hodnocení kartografických děl</a:t>
          </a:r>
        </a:p>
      </dgm:t>
    </dgm:pt>
    <dgm:pt modelId="{795CB2DA-0D89-412A-8746-0A55F814F439}" type="parTrans" cxnId="{A1DB6E46-39B1-4B62-9DFA-D74573351459}">
      <dgm:prSet/>
      <dgm:spPr/>
      <dgm:t>
        <a:bodyPr/>
        <a:lstStyle/>
        <a:p>
          <a:endParaRPr lang="cs-CZ"/>
        </a:p>
      </dgm:t>
    </dgm:pt>
    <dgm:pt modelId="{81E37371-C328-40FD-B9AD-FA75F4663C9B}" type="sibTrans" cxnId="{A1DB6E46-39B1-4B62-9DFA-D74573351459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D9B25857-6AC9-4C3B-977F-EE83FADD0A54}">
      <dgm:prSet phldrT="[Text]"/>
      <dgm:spPr>
        <a:noFill/>
      </dgm:spPr>
      <dgm:t>
        <a:bodyPr/>
        <a:lstStyle/>
        <a:p>
          <a:r>
            <a:rPr lang="cs-CZ" b="0" dirty="0" smtClean="0">
              <a:solidFill>
                <a:schemeClr val="accent2"/>
              </a:solidFill>
              <a:latin typeface="+mn-lt"/>
              <a:cs typeface="Times New Roman" panose="02020603050405020304" pitchFamily="18" charset="0"/>
            </a:rPr>
            <a:t>Záznam výsledků hodnocení</a:t>
          </a:r>
        </a:p>
      </dgm:t>
    </dgm:pt>
    <dgm:pt modelId="{CA8E66CA-2880-41C4-940A-10D1619056DD}" type="parTrans" cxnId="{E714C8C0-01F5-4C40-B631-636BF16641A0}">
      <dgm:prSet/>
      <dgm:spPr/>
      <dgm:t>
        <a:bodyPr/>
        <a:lstStyle/>
        <a:p>
          <a:endParaRPr lang="cs-CZ"/>
        </a:p>
      </dgm:t>
    </dgm:pt>
    <dgm:pt modelId="{975AD727-F2A6-4B21-B195-5E65DD27C247}" type="sibTrans" cxnId="{E714C8C0-01F5-4C40-B631-636BF16641A0}">
      <dgm:prSet/>
      <dgm:spPr/>
      <dgm:t>
        <a:bodyPr/>
        <a:lstStyle/>
        <a:p>
          <a:endParaRPr lang="cs-CZ"/>
        </a:p>
      </dgm:t>
    </dgm:pt>
    <dgm:pt modelId="{B057702A-0CBB-4C50-ACC4-7C2E848623E7}" type="pres">
      <dgm:prSet presAssocID="{FF1D812A-46AC-4DAD-9D1D-5E7F7CF594A2}" presName="Name0" presStyleCnt="0">
        <dgm:presLayoutVars>
          <dgm:dir/>
          <dgm:resizeHandles val="exact"/>
        </dgm:presLayoutVars>
      </dgm:prSet>
      <dgm:spPr/>
    </dgm:pt>
    <dgm:pt modelId="{21B9CB86-07E8-4748-B26B-05CC586D5445}" type="pres">
      <dgm:prSet presAssocID="{C2A03412-7A86-46AA-8DFB-C2E3240B296F}" presName="node" presStyleLbl="node1" presStyleIdx="0" presStyleCnt="4" custScaleX="98785" custScaleY="97992" custLinFactNeighborX="4293" custLinFactNeighborY="13099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FF98E716-3DA5-4B4A-B765-410C97872A7F}" type="pres">
      <dgm:prSet presAssocID="{06178BE7-8D27-41F5-A65A-4D98E9DB63FD}" presName="sibTrans" presStyleLbl="sibTrans2D1" presStyleIdx="0" presStyleCnt="3"/>
      <dgm:spPr/>
      <dgm:t>
        <a:bodyPr/>
        <a:lstStyle/>
        <a:p>
          <a:endParaRPr lang="cs-CZ"/>
        </a:p>
      </dgm:t>
    </dgm:pt>
    <dgm:pt modelId="{22058855-13C9-4F9E-99CA-BF1D24F161FF}" type="pres">
      <dgm:prSet presAssocID="{06178BE7-8D27-41F5-A65A-4D98E9DB63FD}" presName="connectorText" presStyleLbl="sibTrans2D1" presStyleIdx="0" presStyleCnt="3"/>
      <dgm:spPr/>
      <dgm:t>
        <a:bodyPr/>
        <a:lstStyle/>
        <a:p>
          <a:endParaRPr lang="cs-CZ"/>
        </a:p>
      </dgm:t>
    </dgm:pt>
    <dgm:pt modelId="{4BACDF9A-8DCC-45C0-976F-1A8C11DB23B7}" type="pres">
      <dgm:prSet presAssocID="{7F63495B-E1DD-4AD2-94A2-E86E532CFC36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37D8FB20-EAFA-47CA-A169-B9766F3E1E36}" type="pres">
      <dgm:prSet presAssocID="{20646FCE-705B-44A0-BB1A-2EC7AA2A4E2E}" presName="sibTrans" presStyleLbl="sibTrans2D1" presStyleIdx="1" presStyleCnt="3"/>
      <dgm:spPr/>
      <dgm:t>
        <a:bodyPr/>
        <a:lstStyle/>
        <a:p>
          <a:endParaRPr lang="cs-CZ"/>
        </a:p>
      </dgm:t>
    </dgm:pt>
    <dgm:pt modelId="{2509FA75-0014-4BF4-98C1-5D1DB43FCDC2}" type="pres">
      <dgm:prSet presAssocID="{20646FCE-705B-44A0-BB1A-2EC7AA2A4E2E}" presName="connectorText" presStyleLbl="sibTrans2D1" presStyleIdx="1" presStyleCnt="3"/>
      <dgm:spPr/>
      <dgm:t>
        <a:bodyPr/>
        <a:lstStyle/>
        <a:p>
          <a:endParaRPr lang="cs-CZ"/>
        </a:p>
      </dgm:t>
    </dgm:pt>
    <dgm:pt modelId="{EEE0AE1E-1F08-42AE-8717-E5F14D0FFFB3}" type="pres">
      <dgm:prSet presAssocID="{90EB916C-B489-422B-94D2-5B5CD0BA0924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A81FD76F-98FB-43DF-81EC-218E979A961C}" type="pres">
      <dgm:prSet presAssocID="{81E37371-C328-40FD-B9AD-FA75F4663C9B}" presName="sibTrans" presStyleLbl="sibTrans2D1" presStyleIdx="2" presStyleCnt="3"/>
      <dgm:spPr/>
      <dgm:t>
        <a:bodyPr/>
        <a:lstStyle/>
        <a:p>
          <a:endParaRPr lang="cs-CZ"/>
        </a:p>
      </dgm:t>
    </dgm:pt>
    <dgm:pt modelId="{1E6F87EC-9E85-4D32-85D8-116AF35F44C1}" type="pres">
      <dgm:prSet presAssocID="{81E37371-C328-40FD-B9AD-FA75F4663C9B}" presName="connectorText" presStyleLbl="sibTrans2D1" presStyleIdx="2" presStyleCnt="3"/>
      <dgm:spPr/>
      <dgm:t>
        <a:bodyPr/>
        <a:lstStyle/>
        <a:p>
          <a:endParaRPr lang="cs-CZ"/>
        </a:p>
      </dgm:t>
    </dgm:pt>
    <dgm:pt modelId="{F7F58332-D2C1-477C-B8D2-BAF38984C98D}" type="pres">
      <dgm:prSet presAssocID="{D9B25857-6AC9-4C3B-977F-EE83FADD0A54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E1CF5A8D-0997-4EF4-ACC4-57964B17A23E}" srcId="{FF1D812A-46AC-4DAD-9D1D-5E7F7CF594A2}" destId="{7F63495B-E1DD-4AD2-94A2-E86E532CFC36}" srcOrd="1" destOrd="0" parTransId="{00297646-0EF1-491E-8151-A0251977CFFA}" sibTransId="{20646FCE-705B-44A0-BB1A-2EC7AA2A4E2E}"/>
    <dgm:cxn modelId="{0FB7C181-C7F3-4F24-AF42-A87B2944ADCE}" type="presOf" srcId="{C2A03412-7A86-46AA-8DFB-C2E3240B296F}" destId="{21B9CB86-07E8-4748-B26B-05CC586D5445}" srcOrd="0" destOrd="0" presId="urn:microsoft.com/office/officeart/2005/8/layout/process1"/>
    <dgm:cxn modelId="{9FDC8FC8-D7AF-49CE-AF41-51D40614BAE2}" type="presOf" srcId="{20646FCE-705B-44A0-BB1A-2EC7AA2A4E2E}" destId="{2509FA75-0014-4BF4-98C1-5D1DB43FCDC2}" srcOrd="1" destOrd="0" presId="urn:microsoft.com/office/officeart/2005/8/layout/process1"/>
    <dgm:cxn modelId="{A1DB6E46-39B1-4B62-9DFA-D74573351459}" srcId="{FF1D812A-46AC-4DAD-9D1D-5E7F7CF594A2}" destId="{90EB916C-B489-422B-94D2-5B5CD0BA0924}" srcOrd="2" destOrd="0" parTransId="{795CB2DA-0D89-412A-8746-0A55F814F439}" sibTransId="{81E37371-C328-40FD-B9AD-FA75F4663C9B}"/>
    <dgm:cxn modelId="{67D6C5CB-CBA7-46AF-BA6F-B132F029AB22}" type="presOf" srcId="{D9B25857-6AC9-4C3B-977F-EE83FADD0A54}" destId="{F7F58332-D2C1-477C-B8D2-BAF38984C98D}" srcOrd="0" destOrd="0" presId="urn:microsoft.com/office/officeart/2005/8/layout/process1"/>
    <dgm:cxn modelId="{873DDD8B-A7BE-4DB0-B24C-B22E70DBE085}" type="presOf" srcId="{FF1D812A-46AC-4DAD-9D1D-5E7F7CF594A2}" destId="{B057702A-0CBB-4C50-ACC4-7C2E848623E7}" srcOrd="0" destOrd="0" presId="urn:microsoft.com/office/officeart/2005/8/layout/process1"/>
    <dgm:cxn modelId="{5CAAD1C3-EAE7-42D6-BF4D-DD00E7CC4165}" srcId="{FF1D812A-46AC-4DAD-9D1D-5E7F7CF594A2}" destId="{C2A03412-7A86-46AA-8DFB-C2E3240B296F}" srcOrd="0" destOrd="0" parTransId="{9D8DCA65-C15D-422D-8C01-FFF73B8BE76C}" sibTransId="{06178BE7-8D27-41F5-A65A-4D98E9DB63FD}"/>
    <dgm:cxn modelId="{0006D113-4B6F-4004-BBAF-29FB72E564A7}" type="presOf" srcId="{20646FCE-705B-44A0-BB1A-2EC7AA2A4E2E}" destId="{37D8FB20-EAFA-47CA-A169-B9766F3E1E36}" srcOrd="0" destOrd="0" presId="urn:microsoft.com/office/officeart/2005/8/layout/process1"/>
    <dgm:cxn modelId="{E714C8C0-01F5-4C40-B631-636BF16641A0}" srcId="{FF1D812A-46AC-4DAD-9D1D-5E7F7CF594A2}" destId="{D9B25857-6AC9-4C3B-977F-EE83FADD0A54}" srcOrd="3" destOrd="0" parTransId="{CA8E66CA-2880-41C4-940A-10D1619056DD}" sibTransId="{975AD727-F2A6-4B21-B195-5E65DD27C247}"/>
    <dgm:cxn modelId="{ABF8411E-D66D-4FD2-8C65-95E38C873B00}" type="presOf" srcId="{06178BE7-8D27-41F5-A65A-4D98E9DB63FD}" destId="{22058855-13C9-4F9E-99CA-BF1D24F161FF}" srcOrd="1" destOrd="0" presId="urn:microsoft.com/office/officeart/2005/8/layout/process1"/>
    <dgm:cxn modelId="{6D3A98EA-CEFD-4F83-A3AF-C6500E7476CD}" type="presOf" srcId="{7F63495B-E1DD-4AD2-94A2-E86E532CFC36}" destId="{4BACDF9A-8DCC-45C0-976F-1A8C11DB23B7}" srcOrd="0" destOrd="0" presId="urn:microsoft.com/office/officeart/2005/8/layout/process1"/>
    <dgm:cxn modelId="{3418DCDC-ECFA-446A-9AD9-610B1C27ED98}" type="presOf" srcId="{90EB916C-B489-422B-94D2-5B5CD0BA0924}" destId="{EEE0AE1E-1F08-42AE-8717-E5F14D0FFFB3}" srcOrd="0" destOrd="0" presId="urn:microsoft.com/office/officeart/2005/8/layout/process1"/>
    <dgm:cxn modelId="{53236FD5-988E-441D-80E2-D521BF653299}" type="presOf" srcId="{81E37371-C328-40FD-B9AD-FA75F4663C9B}" destId="{1E6F87EC-9E85-4D32-85D8-116AF35F44C1}" srcOrd="1" destOrd="0" presId="urn:microsoft.com/office/officeart/2005/8/layout/process1"/>
    <dgm:cxn modelId="{F0C45C50-3A12-4229-97B0-0B1861D95935}" type="presOf" srcId="{06178BE7-8D27-41F5-A65A-4D98E9DB63FD}" destId="{FF98E716-3DA5-4B4A-B765-410C97872A7F}" srcOrd="0" destOrd="0" presId="urn:microsoft.com/office/officeart/2005/8/layout/process1"/>
    <dgm:cxn modelId="{B39D827C-6E6F-41B0-83A1-472B1F16C34F}" type="presOf" srcId="{81E37371-C328-40FD-B9AD-FA75F4663C9B}" destId="{A81FD76F-98FB-43DF-81EC-218E979A961C}" srcOrd="0" destOrd="0" presId="urn:microsoft.com/office/officeart/2005/8/layout/process1"/>
    <dgm:cxn modelId="{2F1FA02D-6646-4278-8862-91BB4D02109F}" type="presParOf" srcId="{B057702A-0CBB-4C50-ACC4-7C2E848623E7}" destId="{21B9CB86-07E8-4748-B26B-05CC586D5445}" srcOrd="0" destOrd="0" presId="urn:microsoft.com/office/officeart/2005/8/layout/process1"/>
    <dgm:cxn modelId="{0E7E5924-5B27-46AB-8F69-595BCB608C8B}" type="presParOf" srcId="{B057702A-0CBB-4C50-ACC4-7C2E848623E7}" destId="{FF98E716-3DA5-4B4A-B765-410C97872A7F}" srcOrd="1" destOrd="0" presId="urn:microsoft.com/office/officeart/2005/8/layout/process1"/>
    <dgm:cxn modelId="{00AB7B47-95F7-41AE-A085-DA489903E598}" type="presParOf" srcId="{FF98E716-3DA5-4B4A-B765-410C97872A7F}" destId="{22058855-13C9-4F9E-99CA-BF1D24F161FF}" srcOrd="0" destOrd="0" presId="urn:microsoft.com/office/officeart/2005/8/layout/process1"/>
    <dgm:cxn modelId="{55D0824A-91CD-4494-A494-120D77CF8169}" type="presParOf" srcId="{B057702A-0CBB-4C50-ACC4-7C2E848623E7}" destId="{4BACDF9A-8DCC-45C0-976F-1A8C11DB23B7}" srcOrd="2" destOrd="0" presId="urn:microsoft.com/office/officeart/2005/8/layout/process1"/>
    <dgm:cxn modelId="{26182248-9FF6-49BE-9DBF-DDEE196FD63A}" type="presParOf" srcId="{B057702A-0CBB-4C50-ACC4-7C2E848623E7}" destId="{37D8FB20-EAFA-47CA-A169-B9766F3E1E36}" srcOrd="3" destOrd="0" presId="urn:microsoft.com/office/officeart/2005/8/layout/process1"/>
    <dgm:cxn modelId="{1FD334B5-359B-411C-B125-7C2461E6A55B}" type="presParOf" srcId="{37D8FB20-EAFA-47CA-A169-B9766F3E1E36}" destId="{2509FA75-0014-4BF4-98C1-5D1DB43FCDC2}" srcOrd="0" destOrd="0" presId="urn:microsoft.com/office/officeart/2005/8/layout/process1"/>
    <dgm:cxn modelId="{AED7CEC0-371B-417F-BD2C-283A4B2028AF}" type="presParOf" srcId="{B057702A-0CBB-4C50-ACC4-7C2E848623E7}" destId="{EEE0AE1E-1F08-42AE-8717-E5F14D0FFFB3}" srcOrd="4" destOrd="0" presId="urn:microsoft.com/office/officeart/2005/8/layout/process1"/>
    <dgm:cxn modelId="{56375D94-B216-46D8-BD41-E597EF9B67C6}" type="presParOf" srcId="{B057702A-0CBB-4C50-ACC4-7C2E848623E7}" destId="{A81FD76F-98FB-43DF-81EC-218E979A961C}" srcOrd="5" destOrd="0" presId="urn:microsoft.com/office/officeart/2005/8/layout/process1"/>
    <dgm:cxn modelId="{B8F3DDBE-3B59-48E9-BFED-90BC6113D901}" type="presParOf" srcId="{A81FD76F-98FB-43DF-81EC-218E979A961C}" destId="{1E6F87EC-9E85-4D32-85D8-116AF35F44C1}" srcOrd="0" destOrd="0" presId="urn:microsoft.com/office/officeart/2005/8/layout/process1"/>
    <dgm:cxn modelId="{85E03EFD-899C-4787-9AFA-C667E7F31DF7}" type="presParOf" srcId="{B057702A-0CBB-4C50-ACC4-7C2E848623E7}" destId="{F7F58332-D2C1-477C-B8D2-BAF38984C98D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F1D812A-46AC-4DAD-9D1D-5E7F7CF594A2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C2A03412-7A86-46AA-8DFB-C2E3240B296F}">
      <dgm:prSet phldrT="[Text]"/>
      <dgm:spPr>
        <a:solidFill>
          <a:srgbClr val="8E0000"/>
        </a:solidFill>
        <a:ln>
          <a:solidFill>
            <a:srgbClr val="8E0000"/>
          </a:solidFill>
        </a:ln>
      </dgm:spPr>
      <dgm:t>
        <a:bodyPr/>
        <a:lstStyle/>
        <a:p>
          <a:r>
            <a:rPr lang="cs-CZ" dirty="0" smtClean="0"/>
            <a:t>Hodnocení kartografických děl </a:t>
          </a:r>
          <a:endParaRPr lang="cs-CZ" b="1" dirty="0" smtClean="0">
            <a:solidFill>
              <a:schemeClr val="bg1"/>
            </a:solidFill>
            <a:latin typeface="+mn-lt"/>
            <a:cs typeface="Times New Roman" panose="02020603050405020304" pitchFamily="18" charset="0"/>
          </a:endParaRPr>
        </a:p>
      </dgm:t>
    </dgm:pt>
    <dgm:pt modelId="{9D8DCA65-C15D-422D-8C01-FFF73B8BE76C}" type="parTrans" cxnId="{5CAAD1C3-EAE7-42D6-BF4D-DD00E7CC4165}">
      <dgm:prSet/>
      <dgm:spPr/>
      <dgm:t>
        <a:bodyPr/>
        <a:lstStyle/>
        <a:p>
          <a:endParaRPr lang="cs-CZ"/>
        </a:p>
      </dgm:t>
    </dgm:pt>
    <dgm:pt modelId="{06178BE7-8D27-41F5-A65A-4D98E9DB63FD}" type="sibTrans" cxnId="{5CAAD1C3-EAE7-42D6-BF4D-DD00E7CC4165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7F63495B-E1DD-4AD2-94A2-E86E532CFC36}">
      <dgm:prSet phldrT="[Text]"/>
      <dgm:spPr>
        <a:noFill/>
      </dgm:spPr>
      <dgm:t>
        <a:bodyPr/>
        <a:lstStyle/>
        <a:p>
          <a:r>
            <a:rPr lang="cs-CZ" b="0" dirty="0" smtClean="0">
              <a:solidFill>
                <a:schemeClr val="accent2"/>
              </a:solidFill>
              <a:latin typeface="+mn-lt"/>
              <a:cs typeface="Times New Roman" panose="02020603050405020304" pitchFamily="18" charset="0"/>
            </a:rPr>
            <a:t>Příklady a důvody hodnocení</a:t>
          </a:r>
        </a:p>
      </dgm:t>
    </dgm:pt>
    <dgm:pt modelId="{00297646-0EF1-491E-8151-A0251977CFFA}" type="parTrans" cxnId="{E1CF5A8D-0997-4EF4-ACC4-57964B17A23E}">
      <dgm:prSet/>
      <dgm:spPr/>
      <dgm:t>
        <a:bodyPr/>
        <a:lstStyle/>
        <a:p>
          <a:endParaRPr lang="cs-CZ"/>
        </a:p>
      </dgm:t>
    </dgm:pt>
    <dgm:pt modelId="{20646FCE-705B-44A0-BB1A-2EC7AA2A4E2E}" type="sibTrans" cxnId="{E1CF5A8D-0997-4EF4-ACC4-57964B17A23E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90EB916C-B489-422B-94D2-5B5CD0BA0924}">
      <dgm:prSet phldrT="[Text]"/>
      <dgm:spPr>
        <a:noFill/>
      </dgm:spPr>
      <dgm:t>
        <a:bodyPr/>
        <a:lstStyle/>
        <a:p>
          <a:r>
            <a:rPr lang="cs-CZ" b="0" dirty="0" smtClean="0">
              <a:solidFill>
                <a:schemeClr val="accent2"/>
              </a:solidFill>
              <a:latin typeface="+mn-lt"/>
              <a:cs typeface="Times New Roman" panose="02020603050405020304" pitchFamily="18" charset="0"/>
            </a:rPr>
            <a:t>Postup hodnocení kartografických děl</a:t>
          </a:r>
        </a:p>
      </dgm:t>
    </dgm:pt>
    <dgm:pt modelId="{795CB2DA-0D89-412A-8746-0A55F814F439}" type="parTrans" cxnId="{A1DB6E46-39B1-4B62-9DFA-D74573351459}">
      <dgm:prSet/>
      <dgm:spPr/>
      <dgm:t>
        <a:bodyPr/>
        <a:lstStyle/>
        <a:p>
          <a:endParaRPr lang="cs-CZ"/>
        </a:p>
      </dgm:t>
    </dgm:pt>
    <dgm:pt modelId="{81E37371-C328-40FD-B9AD-FA75F4663C9B}" type="sibTrans" cxnId="{A1DB6E46-39B1-4B62-9DFA-D74573351459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D9B25857-6AC9-4C3B-977F-EE83FADD0A54}">
      <dgm:prSet phldrT="[Text]"/>
      <dgm:spPr>
        <a:noFill/>
      </dgm:spPr>
      <dgm:t>
        <a:bodyPr/>
        <a:lstStyle/>
        <a:p>
          <a:r>
            <a:rPr lang="cs-CZ" b="0" dirty="0" smtClean="0">
              <a:solidFill>
                <a:schemeClr val="accent2"/>
              </a:solidFill>
              <a:latin typeface="+mn-lt"/>
              <a:cs typeface="Times New Roman" panose="02020603050405020304" pitchFamily="18" charset="0"/>
            </a:rPr>
            <a:t>Záznam výsledků hodnocení</a:t>
          </a:r>
        </a:p>
      </dgm:t>
    </dgm:pt>
    <dgm:pt modelId="{CA8E66CA-2880-41C4-940A-10D1619056DD}" type="parTrans" cxnId="{E714C8C0-01F5-4C40-B631-636BF16641A0}">
      <dgm:prSet/>
      <dgm:spPr/>
      <dgm:t>
        <a:bodyPr/>
        <a:lstStyle/>
        <a:p>
          <a:endParaRPr lang="cs-CZ"/>
        </a:p>
      </dgm:t>
    </dgm:pt>
    <dgm:pt modelId="{975AD727-F2A6-4B21-B195-5E65DD27C247}" type="sibTrans" cxnId="{E714C8C0-01F5-4C40-B631-636BF16641A0}">
      <dgm:prSet/>
      <dgm:spPr/>
      <dgm:t>
        <a:bodyPr/>
        <a:lstStyle/>
        <a:p>
          <a:endParaRPr lang="cs-CZ"/>
        </a:p>
      </dgm:t>
    </dgm:pt>
    <dgm:pt modelId="{B057702A-0CBB-4C50-ACC4-7C2E848623E7}" type="pres">
      <dgm:prSet presAssocID="{FF1D812A-46AC-4DAD-9D1D-5E7F7CF594A2}" presName="Name0" presStyleCnt="0">
        <dgm:presLayoutVars>
          <dgm:dir/>
          <dgm:resizeHandles val="exact"/>
        </dgm:presLayoutVars>
      </dgm:prSet>
      <dgm:spPr/>
    </dgm:pt>
    <dgm:pt modelId="{21B9CB86-07E8-4748-B26B-05CC586D5445}" type="pres">
      <dgm:prSet presAssocID="{C2A03412-7A86-46AA-8DFB-C2E3240B296F}" presName="node" presStyleLbl="node1" presStyleIdx="0" presStyleCnt="4" custScaleX="98785" custScaleY="97992" custLinFactNeighborX="-1519" custLinFactNeighborY="-6709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FF98E716-3DA5-4B4A-B765-410C97872A7F}" type="pres">
      <dgm:prSet presAssocID="{06178BE7-8D27-41F5-A65A-4D98E9DB63FD}" presName="sibTrans" presStyleLbl="sibTrans2D1" presStyleIdx="0" presStyleCnt="3"/>
      <dgm:spPr/>
      <dgm:t>
        <a:bodyPr/>
        <a:lstStyle/>
        <a:p>
          <a:endParaRPr lang="cs-CZ"/>
        </a:p>
      </dgm:t>
    </dgm:pt>
    <dgm:pt modelId="{22058855-13C9-4F9E-99CA-BF1D24F161FF}" type="pres">
      <dgm:prSet presAssocID="{06178BE7-8D27-41F5-A65A-4D98E9DB63FD}" presName="connectorText" presStyleLbl="sibTrans2D1" presStyleIdx="0" presStyleCnt="3"/>
      <dgm:spPr/>
      <dgm:t>
        <a:bodyPr/>
        <a:lstStyle/>
        <a:p>
          <a:endParaRPr lang="cs-CZ"/>
        </a:p>
      </dgm:t>
    </dgm:pt>
    <dgm:pt modelId="{4BACDF9A-8DCC-45C0-976F-1A8C11DB23B7}" type="pres">
      <dgm:prSet presAssocID="{7F63495B-E1DD-4AD2-94A2-E86E532CFC36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37D8FB20-EAFA-47CA-A169-B9766F3E1E36}" type="pres">
      <dgm:prSet presAssocID="{20646FCE-705B-44A0-BB1A-2EC7AA2A4E2E}" presName="sibTrans" presStyleLbl="sibTrans2D1" presStyleIdx="1" presStyleCnt="3"/>
      <dgm:spPr/>
      <dgm:t>
        <a:bodyPr/>
        <a:lstStyle/>
        <a:p>
          <a:endParaRPr lang="cs-CZ"/>
        </a:p>
      </dgm:t>
    </dgm:pt>
    <dgm:pt modelId="{2509FA75-0014-4BF4-98C1-5D1DB43FCDC2}" type="pres">
      <dgm:prSet presAssocID="{20646FCE-705B-44A0-BB1A-2EC7AA2A4E2E}" presName="connectorText" presStyleLbl="sibTrans2D1" presStyleIdx="1" presStyleCnt="3"/>
      <dgm:spPr/>
      <dgm:t>
        <a:bodyPr/>
        <a:lstStyle/>
        <a:p>
          <a:endParaRPr lang="cs-CZ"/>
        </a:p>
      </dgm:t>
    </dgm:pt>
    <dgm:pt modelId="{EEE0AE1E-1F08-42AE-8717-E5F14D0FFFB3}" type="pres">
      <dgm:prSet presAssocID="{90EB916C-B489-422B-94D2-5B5CD0BA0924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A81FD76F-98FB-43DF-81EC-218E979A961C}" type="pres">
      <dgm:prSet presAssocID="{81E37371-C328-40FD-B9AD-FA75F4663C9B}" presName="sibTrans" presStyleLbl="sibTrans2D1" presStyleIdx="2" presStyleCnt="3"/>
      <dgm:spPr/>
      <dgm:t>
        <a:bodyPr/>
        <a:lstStyle/>
        <a:p>
          <a:endParaRPr lang="cs-CZ"/>
        </a:p>
      </dgm:t>
    </dgm:pt>
    <dgm:pt modelId="{1E6F87EC-9E85-4D32-85D8-116AF35F44C1}" type="pres">
      <dgm:prSet presAssocID="{81E37371-C328-40FD-B9AD-FA75F4663C9B}" presName="connectorText" presStyleLbl="sibTrans2D1" presStyleIdx="2" presStyleCnt="3"/>
      <dgm:spPr/>
      <dgm:t>
        <a:bodyPr/>
        <a:lstStyle/>
        <a:p>
          <a:endParaRPr lang="cs-CZ"/>
        </a:p>
      </dgm:t>
    </dgm:pt>
    <dgm:pt modelId="{F7F58332-D2C1-477C-B8D2-BAF38984C98D}" type="pres">
      <dgm:prSet presAssocID="{D9B25857-6AC9-4C3B-977F-EE83FADD0A54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E3FBD1E7-247E-4F4A-A9CE-44C1C14E7392}" type="presOf" srcId="{20646FCE-705B-44A0-BB1A-2EC7AA2A4E2E}" destId="{37D8FB20-EAFA-47CA-A169-B9766F3E1E36}" srcOrd="0" destOrd="0" presId="urn:microsoft.com/office/officeart/2005/8/layout/process1"/>
    <dgm:cxn modelId="{E1CF5A8D-0997-4EF4-ACC4-57964B17A23E}" srcId="{FF1D812A-46AC-4DAD-9D1D-5E7F7CF594A2}" destId="{7F63495B-E1DD-4AD2-94A2-E86E532CFC36}" srcOrd="1" destOrd="0" parTransId="{00297646-0EF1-491E-8151-A0251977CFFA}" sibTransId="{20646FCE-705B-44A0-BB1A-2EC7AA2A4E2E}"/>
    <dgm:cxn modelId="{1B968DEC-B614-4BFC-B391-5A578E9290E7}" type="presOf" srcId="{FF1D812A-46AC-4DAD-9D1D-5E7F7CF594A2}" destId="{B057702A-0CBB-4C50-ACC4-7C2E848623E7}" srcOrd="0" destOrd="0" presId="urn:microsoft.com/office/officeart/2005/8/layout/process1"/>
    <dgm:cxn modelId="{40520E5C-CF16-4ECE-94EC-508DD5EFFF95}" type="presOf" srcId="{C2A03412-7A86-46AA-8DFB-C2E3240B296F}" destId="{21B9CB86-07E8-4748-B26B-05CC586D5445}" srcOrd="0" destOrd="0" presId="urn:microsoft.com/office/officeart/2005/8/layout/process1"/>
    <dgm:cxn modelId="{A1DB6E46-39B1-4B62-9DFA-D74573351459}" srcId="{FF1D812A-46AC-4DAD-9D1D-5E7F7CF594A2}" destId="{90EB916C-B489-422B-94D2-5B5CD0BA0924}" srcOrd="2" destOrd="0" parTransId="{795CB2DA-0D89-412A-8746-0A55F814F439}" sibTransId="{81E37371-C328-40FD-B9AD-FA75F4663C9B}"/>
    <dgm:cxn modelId="{9078CA6D-93B5-4436-B205-84B39707C479}" type="presOf" srcId="{81E37371-C328-40FD-B9AD-FA75F4663C9B}" destId="{A81FD76F-98FB-43DF-81EC-218E979A961C}" srcOrd="0" destOrd="0" presId="urn:microsoft.com/office/officeart/2005/8/layout/process1"/>
    <dgm:cxn modelId="{12889679-EBAC-4DB1-B829-AB4F3D124C08}" type="presOf" srcId="{06178BE7-8D27-41F5-A65A-4D98E9DB63FD}" destId="{FF98E716-3DA5-4B4A-B765-410C97872A7F}" srcOrd="0" destOrd="0" presId="urn:microsoft.com/office/officeart/2005/8/layout/process1"/>
    <dgm:cxn modelId="{61E483A1-706B-44BC-AE49-F1485597AD43}" type="presOf" srcId="{D9B25857-6AC9-4C3B-977F-EE83FADD0A54}" destId="{F7F58332-D2C1-477C-B8D2-BAF38984C98D}" srcOrd="0" destOrd="0" presId="urn:microsoft.com/office/officeart/2005/8/layout/process1"/>
    <dgm:cxn modelId="{5CAAD1C3-EAE7-42D6-BF4D-DD00E7CC4165}" srcId="{FF1D812A-46AC-4DAD-9D1D-5E7F7CF594A2}" destId="{C2A03412-7A86-46AA-8DFB-C2E3240B296F}" srcOrd="0" destOrd="0" parTransId="{9D8DCA65-C15D-422D-8C01-FFF73B8BE76C}" sibTransId="{06178BE7-8D27-41F5-A65A-4D98E9DB63FD}"/>
    <dgm:cxn modelId="{9BF051A0-EE05-4691-84CF-3433D075885C}" type="presOf" srcId="{06178BE7-8D27-41F5-A65A-4D98E9DB63FD}" destId="{22058855-13C9-4F9E-99CA-BF1D24F161FF}" srcOrd="1" destOrd="0" presId="urn:microsoft.com/office/officeart/2005/8/layout/process1"/>
    <dgm:cxn modelId="{B3668F10-9816-4FF5-ACD5-4FB053BF11A2}" type="presOf" srcId="{20646FCE-705B-44A0-BB1A-2EC7AA2A4E2E}" destId="{2509FA75-0014-4BF4-98C1-5D1DB43FCDC2}" srcOrd="1" destOrd="0" presId="urn:microsoft.com/office/officeart/2005/8/layout/process1"/>
    <dgm:cxn modelId="{E714C8C0-01F5-4C40-B631-636BF16641A0}" srcId="{FF1D812A-46AC-4DAD-9D1D-5E7F7CF594A2}" destId="{D9B25857-6AC9-4C3B-977F-EE83FADD0A54}" srcOrd="3" destOrd="0" parTransId="{CA8E66CA-2880-41C4-940A-10D1619056DD}" sibTransId="{975AD727-F2A6-4B21-B195-5E65DD27C247}"/>
    <dgm:cxn modelId="{F282A743-B75A-4B4E-A1FC-41BFD25A1FDB}" type="presOf" srcId="{81E37371-C328-40FD-B9AD-FA75F4663C9B}" destId="{1E6F87EC-9E85-4D32-85D8-116AF35F44C1}" srcOrd="1" destOrd="0" presId="urn:microsoft.com/office/officeart/2005/8/layout/process1"/>
    <dgm:cxn modelId="{7B05529A-D468-4DE9-B77C-425DAF9EFB92}" type="presOf" srcId="{7F63495B-E1DD-4AD2-94A2-E86E532CFC36}" destId="{4BACDF9A-8DCC-45C0-976F-1A8C11DB23B7}" srcOrd="0" destOrd="0" presId="urn:microsoft.com/office/officeart/2005/8/layout/process1"/>
    <dgm:cxn modelId="{35E8C7B6-90A2-44BA-8D6C-221EE969BC23}" type="presOf" srcId="{90EB916C-B489-422B-94D2-5B5CD0BA0924}" destId="{EEE0AE1E-1F08-42AE-8717-E5F14D0FFFB3}" srcOrd="0" destOrd="0" presId="urn:microsoft.com/office/officeart/2005/8/layout/process1"/>
    <dgm:cxn modelId="{877365AF-0AE8-498F-BDF6-DD450AE7C01F}" type="presParOf" srcId="{B057702A-0CBB-4C50-ACC4-7C2E848623E7}" destId="{21B9CB86-07E8-4748-B26B-05CC586D5445}" srcOrd="0" destOrd="0" presId="urn:microsoft.com/office/officeart/2005/8/layout/process1"/>
    <dgm:cxn modelId="{33B84254-D8F2-4DA5-9718-8A2CB6F0BFFF}" type="presParOf" srcId="{B057702A-0CBB-4C50-ACC4-7C2E848623E7}" destId="{FF98E716-3DA5-4B4A-B765-410C97872A7F}" srcOrd="1" destOrd="0" presId="urn:microsoft.com/office/officeart/2005/8/layout/process1"/>
    <dgm:cxn modelId="{DF27C2DD-103B-47CD-8EE7-FF77CDDB3475}" type="presParOf" srcId="{FF98E716-3DA5-4B4A-B765-410C97872A7F}" destId="{22058855-13C9-4F9E-99CA-BF1D24F161FF}" srcOrd="0" destOrd="0" presId="urn:microsoft.com/office/officeart/2005/8/layout/process1"/>
    <dgm:cxn modelId="{C2A4EA61-5B47-475B-BDDE-B0ABD8257049}" type="presParOf" srcId="{B057702A-0CBB-4C50-ACC4-7C2E848623E7}" destId="{4BACDF9A-8DCC-45C0-976F-1A8C11DB23B7}" srcOrd="2" destOrd="0" presId="urn:microsoft.com/office/officeart/2005/8/layout/process1"/>
    <dgm:cxn modelId="{F58C0877-B632-433A-A4C6-524AF1720C3C}" type="presParOf" srcId="{B057702A-0CBB-4C50-ACC4-7C2E848623E7}" destId="{37D8FB20-EAFA-47CA-A169-B9766F3E1E36}" srcOrd="3" destOrd="0" presId="urn:microsoft.com/office/officeart/2005/8/layout/process1"/>
    <dgm:cxn modelId="{771F57F4-40E0-4509-9252-95807AE31080}" type="presParOf" srcId="{37D8FB20-EAFA-47CA-A169-B9766F3E1E36}" destId="{2509FA75-0014-4BF4-98C1-5D1DB43FCDC2}" srcOrd="0" destOrd="0" presId="urn:microsoft.com/office/officeart/2005/8/layout/process1"/>
    <dgm:cxn modelId="{8C57B778-9EDF-4BB1-A995-FA9A708B15E4}" type="presParOf" srcId="{B057702A-0CBB-4C50-ACC4-7C2E848623E7}" destId="{EEE0AE1E-1F08-42AE-8717-E5F14D0FFFB3}" srcOrd="4" destOrd="0" presId="urn:microsoft.com/office/officeart/2005/8/layout/process1"/>
    <dgm:cxn modelId="{EE7E5EFD-C272-4C6F-84B0-C7241DBE65C4}" type="presParOf" srcId="{B057702A-0CBB-4C50-ACC4-7C2E848623E7}" destId="{A81FD76F-98FB-43DF-81EC-218E979A961C}" srcOrd="5" destOrd="0" presId="urn:microsoft.com/office/officeart/2005/8/layout/process1"/>
    <dgm:cxn modelId="{AB197216-58D8-45BE-B938-38A306CC8ABA}" type="presParOf" srcId="{A81FD76F-98FB-43DF-81EC-218E979A961C}" destId="{1E6F87EC-9E85-4D32-85D8-116AF35F44C1}" srcOrd="0" destOrd="0" presId="urn:microsoft.com/office/officeart/2005/8/layout/process1"/>
    <dgm:cxn modelId="{1709C02B-4EDA-44C6-A6A7-851676234B02}" type="presParOf" srcId="{B057702A-0CBB-4C50-ACC4-7C2E848623E7}" destId="{F7F58332-D2C1-477C-B8D2-BAF38984C98D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FF1D812A-46AC-4DAD-9D1D-5E7F7CF594A2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C2A03412-7A86-46AA-8DFB-C2E3240B296F}">
      <dgm:prSet phldrT="[Text]"/>
      <dgm:spPr>
        <a:noFill/>
        <a:ln>
          <a:noFill/>
        </a:ln>
      </dgm:spPr>
      <dgm:t>
        <a:bodyPr/>
        <a:lstStyle/>
        <a:p>
          <a:r>
            <a:rPr lang="cs-CZ" baseline="0" dirty="0" smtClean="0">
              <a:solidFill>
                <a:schemeClr val="accent2"/>
              </a:solidFill>
            </a:rPr>
            <a:t>Hodnocení kartografických děl </a:t>
          </a:r>
          <a:endParaRPr lang="cs-CZ" b="1" baseline="0" dirty="0" smtClean="0">
            <a:solidFill>
              <a:schemeClr val="accent2"/>
            </a:solidFill>
            <a:latin typeface="+mn-lt"/>
            <a:cs typeface="Times New Roman" panose="02020603050405020304" pitchFamily="18" charset="0"/>
          </a:endParaRPr>
        </a:p>
      </dgm:t>
    </dgm:pt>
    <dgm:pt modelId="{9D8DCA65-C15D-422D-8C01-FFF73B8BE76C}" type="parTrans" cxnId="{5CAAD1C3-EAE7-42D6-BF4D-DD00E7CC4165}">
      <dgm:prSet/>
      <dgm:spPr/>
      <dgm:t>
        <a:bodyPr/>
        <a:lstStyle/>
        <a:p>
          <a:endParaRPr lang="cs-CZ"/>
        </a:p>
      </dgm:t>
    </dgm:pt>
    <dgm:pt modelId="{06178BE7-8D27-41F5-A65A-4D98E9DB63FD}" type="sibTrans" cxnId="{5CAAD1C3-EAE7-42D6-BF4D-DD00E7CC4165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7F63495B-E1DD-4AD2-94A2-E86E532CFC36}">
      <dgm:prSet phldrT="[Text]"/>
      <dgm:spPr>
        <a:noFill/>
      </dgm:spPr>
      <dgm:t>
        <a:bodyPr/>
        <a:lstStyle/>
        <a:p>
          <a:r>
            <a:rPr lang="cs-CZ" b="0" dirty="0" smtClean="0">
              <a:solidFill>
                <a:schemeClr val="accent2"/>
              </a:solidFill>
              <a:latin typeface="+mn-lt"/>
              <a:cs typeface="Times New Roman" panose="02020603050405020304" pitchFamily="18" charset="0"/>
            </a:rPr>
            <a:t>Příklady a důvody hodnocení</a:t>
          </a:r>
        </a:p>
      </dgm:t>
    </dgm:pt>
    <dgm:pt modelId="{00297646-0EF1-491E-8151-A0251977CFFA}" type="parTrans" cxnId="{E1CF5A8D-0997-4EF4-ACC4-57964B17A23E}">
      <dgm:prSet/>
      <dgm:spPr/>
      <dgm:t>
        <a:bodyPr/>
        <a:lstStyle/>
        <a:p>
          <a:endParaRPr lang="cs-CZ"/>
        </a:p>
      </dgm:t>
    </dgm:pt>
    <dgm:pt modelId="{20646FCE-705B-44A0-BB1A-2EC7AA2A4E2E}" type="sibTrans" cxnId="{E1CF5A8D-0997-4EF4-ACC4-57964B17A23E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90EB916C-B489-422B-94D2-5B5CD0BA0924}">
      <dgm:prSet phldrT="[Text]"/>
      <dgm:spPr>
        <a:solidFill>
          <a:srgbClr val="8E0000"/>
        </a:solidFill>
      </dgm:spPr>
      <dgm:t>
        <a:bodyPr/>
        <a:lstStyle/>
        <a:p>
          <a:r>
            <a:rPr lang="cs-CZ" b="0" baseline="0" dirty="0" smtClean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Postup hodnocení kartografických děl</a:t>
          </a:r>
        </a:p>
      </dgm:t>
    </dgm:pt>
    <dgm:pt modelId="{795CB2DA-0D89-412A-8746-0A55F814F439}" type="parTrans" cxnId="{A1DB6E46-39B1-4B62-9DFA-D74573351459}">
      <dgm:prSet/>
      <dgm:spPr/>
      <dgm:t>
        <a:bodyPr/>
        <a:lstStyle/>
        <a:p>
          <a:endParaRPr lang="cs-CZ"/>
        </a:p>
      </dgm:t>
    </dgm:pt>
    <dgm:pt modelId="{81E37371-C328-40FD-B9AD-FA75F4663C9B}" type="sibTrans" cxnId="{A1DB6E46-39B1-4B62-9DFA-D74573351459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D9B25857-6AC9-4C3B-977F-EE83FADD0A54}">
      <dgm:prSet phldrT="[Text]"/>
      <dgm:spPr>
        <a:noFill/>
      </dgm:spPr>
      <dgm:t>
        <a:bodyPr/>
        <a:lstStyle/>
        <a:p>
          <a:r>
            <a:rPr lang="cs-CZ" b="0" dirty="0" smtClean="0">
              <a:solidFill>
                <a:schemeClr val="accent2"/>
              </a:solidFill>
              <a:latin typeface="+mn-lt"/>
              <a:cs typeface="Times New Roman" panose="02020603050405020304" pitchFamily="18" charset="0"/>
            </a:rPr>
            <a:t>Záznam výsledků hodnocení</a:t>
          </a:r>
        </a:p>
      </dgm:t>
    </dgm:pt>
    <dgm:pt modelId="{CA8E66CA-2880-41C4-940A-10D1619056DD}" type="parTrans" cxnId="{E714C8C0-01F5-4C40-B631-636BF16641A0}">
      <dgm:prSet/>
      <dgm:spPr/>
      <dgm:t>
        <a:bodyPr/>
        <a:lstStyle/>
        <a:p>
          <a:endParaRPr lang="cs-CZ"/>
        </a:p>
      </dgm:t>
    </dgm:pt>
    <dgm:pt modelId="{975AD727-F2A6-4B21-B195-5E65DD27C247}" type="sibTrans" cxnId="{E714C8C0-01F5-4C40-B631-636BF16641A0}">
      <dgm:prSet/>
      <dgm:spPr/>
      <dgm:t>
        <a:bodyPr/>
        <a:lstStyle/>
        <a:p>
          <a:endParaRPr lang="cs-CZ"/>
        </a:p>
      </dgm:t>
    </dgm:pt>
    <dgm:pt modelId="{B057702A-0CBB-4C50-ACC4-7C2E848623E7}" type="pres">
      <dgm:prSet presAssocID="{FF1D812A-46AC-4DAD-9D1D-5E7F7CF594A2}" presName="Name0" presStyleCnt="0">
        <dgm:presLayoutVars>
          <dgm:dir/>
          <dgm:resizeHandles val="exact"/>
        </dgm:presLayoutVars>
      </dgm:prSet>
      <dgm:spPr/>
    </dgm:pt>
    <dgm:pt modelId="{21B9CB86-07E8-4748-B26B-05CC586D5445}" type="pres">
      <dgm:prSet presAssocID="{C2A03412-7A86-46AA-8DFB-C2E3240B296F}" presName="node" presStyleLbl="node1" presStyleIdx="0" presStyleCnt="4" custScaleX="98785" custScaleY="97992" custLinFactNeighborX="4293" custLinFactNeighborY="13099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FF98E716-3DA5-4B4A-B765-410C97872A7F}" type="pres">
      <dgm:prSet presAssocID="{06178BE7-8D27-41F5-A65A-4D98E9DB63FD}" presName="sibTrans" presStyleLbl="sibTrans2D1" presStyleIdx="0" presStyleCnt="3"/>
      <dgm:spPr/>
      <dgm:t>
        <a:bodyPr/>
        <a:lstStyle/>
        <a:p>
          <a:endParaRPr lang="cs-CZ"/>
        </a:p>
      </dgm:t>
    </dgm:pt>
    <dgm:pt modelId="{22058855-13C9-4F9E-99CA-BF1D24F161FF}" type="pres">
      <dgm:prSet presAssocID="{06178BE7-8D27-41F5-A65A-4D98E9DB63FD}" presName="connectorText" presStyleLbl="sibTrans2D1" presStyleIdx="0" presStyleCnt="3"/>
      <dgm:spPr/>
      <dgm:t>
        <a:bodyPr/>
        <a:lstStyle/>
        <a:p>
          <a:endParaRPr lang="cs-CZ"/>
        </a:p>
      </dgm:t>
    </dgm:pt>
    <dgm:pt modelId="{4BACDF9A-8DCC-45C0-976F-1A8C11DB23B7}" type="pres">
      <dgm:prSet presAssocID="{7F63495B-E1DD-4AD2-94A2-E86E532CFC36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37D8FB20-EAFA-47CA-A169-B9766F3E1E36}" type="pres">
      <dgm:prSet presAssocID="{20646FCE-705B-44A0-BB1A-2EC7AA2A4E2E}" presName="sibTrans" presStyleLbl="sibTrans2D1" presStyleIdx="1" presStyleCnt="3"/>
      <dgm:spPr/>
      <dgm:t>
        <a:bodyPr/>
        <a:lstStyle/>
        <a:p>
          <a:endParaRPr lang="cs-CZ"/>
        </a:p>
      </dgm:t>
    </dgm:pt>
    <dgm:pt modelId="{2509FA75-0014-4BF4-98C1-5D1DB43FCDC2}" type="pres">
      <dgm:prSet presAssocID="{20646FCE-705B-44A0-BB1A-2EC7AA2A4E2E}" presName="connectorText" presStyleLbl="sibTrans2D1" presStyleIdx="1" presStyleCnt="3"/>
      <dgm:spPr/>
      <dgm:t>
        <a:bodyPr/>
        <a:lstStyle/>
        <a:p>
          <a:endParaRPr lang="cs-CZ"/>
        </a:p>
      </dgm:t>
    </dgm:pt>
    <dgm:pt modelId="{EEE0AE1E-1F08-42AE-8717-E5F14D0FFFB3}" type="pres">
      <dgm:prSet presAssocID="{90EB916C-B489-422B-94D2-5B5CD0BA0924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A81FD76F-98FB-43DF-81EC-218E979A961C}" type="pres">
      <dgm:prSet presAssocID="{81E37371-C328-40FD-B9AD-FA75F4663C9B}" presName="sibTrans" presStyleLbl="sibTrans2D1" presStyleIdx="2" presStyleCnt="3"/>
      <dgm:spPr/>
      <dgm:t>
        <a:bodyPr/>
        <a:lstStyle/>
        <a:p>
          <a:endParaRPr lang="cs-CZ"/>
        </a:p>
      </dgm:t>
    </dgm:pt>
    <dgm:pt modelId="{1E6F87EC-9E85-4D32-85D8-116AF35F44C1}" type="pres">
      <dgm:prSet presAssocID="{81E37371-C328-40FD-B9AD-FA75F4663C9B}" presName="connectorText" presStyleLbl="sibTrans2D1" presStyleIdx="2" presStyleCnt="3"/>
      <dgm:spPr/>
      <dgm:t>
        <a:bodyPr/>
        <a:lstStyle/>
        <a:p>
          <a:endParaRPr lang="cs-CZ"/>
        </a:p>
      </dgm:t>
    </dgm:pt>
    <dgm:pt modelId="{F7F58332-D2C1-477C-B8D2-BAF38984C98D}" type="pres">
      <dgm:prSet presAssocID="{D9B25857-6AC9-4C3B-977F-EE83FADD0A54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65AE3EA7-EDA9-4F6F-8A7A-6B5BE9428A7B}" type="presOf" srcId="{81E37371-C328-40FD-B9AD-FA75F4663C9B}" destId="{A81FD76F-98FB-43DF-81EC-218E979A961C}" srcOrd="0" destOrd="0" presId="urn:microsoft.com/office/officeart/2005/8/layout/process1"/>
    <dgm:cxn modelId="{E1CF5A8D-0997-4EF4-ACC4-57964B17A23E}" srcId="{FF1D812A-46AC-4DAD-9D1D-5E7F7CF594A2}" destId="{7F63495B-E1DD-4AD2-94A2-E86E532CFC36}" srcOrd="1" destOrd="0" parTransId="{00297646-0EF1-491E-8151-A0251977CFFA}" sibTransId="{20646FCE-705B-44A0-BB1A-2EC7AA2A4E2E}"/>
    <dgm:cxn modelId="{A1DB6E46-39B1-4B62-9DFA-D74573351459}" srcId="{FF1D812A-46AC-4DAD-9D1D-5E7F7CF594A2}" destId="{90EB916C-B489-422B-94D2-5B5CD0BA0924}" srcOrd="2" destOrd="0" parTransId="{795CB2DA-0D89-412A-8746-0A55F814F439}" sibTransId="{81E37371-C328-40FD-B9AD-FA75F4663C9B}"/>
    <dgm:cxn modelId="{63E37A8F-E4AC-4FD9-BF11-44CC2FB4AF92}" type="presOf" srcId="{20646FCE-705B-44A0-BB1A-2EC7AA2A4E2E}" destId="{2509FA75-0014-4BF4-98C1-5D1DB43FCDC2}" srcOrd="1" destOrd="0" presId="urn:microsoft.com/office/officeart/2005/8/layout/process1"/>
    <dgm:cxn modelId="{AAC00473-C7FA-40CB-AB5B-0A0093D5D9F5}" type="presOf" srcId="{20646FCE-705B-44A0-BB1A-2EC7AA2A4E2E}" destId="{37D8FB20-EAFA-47CA-A169-B9766F3E1E36}" srcOrd="0" destOrd="0" presId="urn:microsoft.com/office/officeart/2005/8/layout/process1"/>
    <dgm:cxn modelId="{5CAAD1C3-EAE7-42D6-BF4D-DD00E7CC4165}" srcId="{FF1D812A-46AC-4DAD-9D1D-5E7F7CF594A2}" destId="{C2A03412-7A86-46AA-8DFB-C2E3240B296F}" srcOrd="0" destOrd="0" parTransId="{9D8DCA65-C15D-422D-8C01-FFF73B8BE76C}" sibTransId="{06178BE7-8D27-41F5-A65A-4D98E9DB63FD}"/>
    <dgm:cxn modelId="{5A41BB57-7B9F-4E0B-8193-C9D4305C136E}" type="presOf" srcId="{FF1D812A-46AC-4DAD-9D1D-5E7F7CF594A2}" destId="{B057702A-0CBB-4C50-ACC4-7C2E848623E7}" srcOrd="0" destOrd="0" presId="urn:microsoft.com/office/officeart/2005/8/layout/process1"/>
    <dgm:cxn modelId="{E714C8C0-01F5-4C40-B631-636BF16641A0}" srcId="{FF1D812A-46AC-4DAD-9D1D-5E7F7CF594A2}" destId="{D9B25857-6AC9-4C3B-977F-EE83FADD0A54}" srcOrd="3" destOrd="0" parTransId="{CA8E66CA-2880-41C4-940A-10D1619056DD}" sibTransId="{975AD727-F2A6-4B21-B195-5E65DD27C247}"/>
    <dgm:cxn modelId="{FB14BE8F-6782-455D-B586-972DFAA01B23}" type="presOf" srcId="{C2A03412-7A86-46AA-8DFB-C2E3240B296F}" destId="{21B9CB86-07E8-4748-B26B-05CC586D5445}" srcOrd="0" destOrd="0" presId="urn:microsoft.com/office/officeart/2005/8/layout/process1"/>
    <dgm:cxn modelId="{B85CB5E3-F971-400C-B692-C5FA5EFDC028}" type="presOf" srcId="{06178BE7-8D27-41F5-A65A-4D98E9DB63FD}" destId="{22058855-13C9-4F9E-99CA-BF1D24F161FF}" srcOrd="1" destOrd="0" presId="urn:microsoft.com/office/officeart/2005/8/layout/process1"/>
    <dgm:cxn modelId="{83F0A2C9-CF29-4B94-A7F7-5C758D777BDA}" type="presOf" srcId="{D9B25857-6AC9-4C3B-977F-EE83FADD0A54}" destId="{F7F58332-D2C1-477C-B8D2-BAF38984C98D}" srcOrd="0" destOrd="0" presId="urn:microsoft.com/office/officeart/2005/8/layout/process1"/>
    <dgm:cxn modelId="{A4F421AA-54E2-4FE7-828A-6D7752F94733}" type="presOf" srcId="{7F63495B-E1DD-4AD2-94A2-E86E532CFC36}" destId="{4BACDF9A-8DCC-45C0-976F-1A8C11DB23B7}" srcOrd="0" destOrd="0" presId="urn:microsoft.com/office/officeart/2005/8/layout/process1"/>
    <dgm:cxn modelId="{6CC453AB-FE4D-4A46-A257-3DA48217EF79}" type="presOf" srcId="{81E37371-C328-40FD-B9AD-FA75F4663C9B}" destId="{1E6F87EC-9E85-4D32-85D8-116AF35F44C1}" srcOrd="1" destOrd="0" presId="urn:microsoft.com/office/officeart/2005/8/layout/process1"/>
    <dgm:cxn modelId="{CFC094C0-86F1-479F-A9EC-5B9EFE85CD94}" type="presOf" srcId="{90EB916C-B489-422B-94D2-5B5CD0BA0924}" destId="{EEE0AE1E-1F08-42AE-8717-E5F14D0FFFB3}" srcOrd="0" destOrd="0" presId="urn:microsoft.com/office/officeart/2005/8/layout/process1"/>
    <dgm:cxn modelId="{6AA63F90-6833-4CB0-A70F-36CE7266B3A3}" type="presOf" srcId="{06178BE7-8D27-41F5-A65A-4D98E9DB63FD}" destId="{FF98E716-3DA5-4B4A-B765-410C97872A7F}" srcOrd="0" destOrd="0" presId="urn:microsoft.com/office/officeart/2005/8/layout/process1"/>
    <dgm:cxn modelId="{BB24E6BD-6827-4A9F-8881-02500C3D920F}" type="presParOf" srcId="{B057702A-0CBB-4C50-ACC4-7C2E848623E7}" destId="{21B9CB86-07E8-4748-B26B-05CC586D5445}" srcOrd="0" destOrd="0" presId="urn:microsoft.com/office/officeart/2005/8/layout/process1"/>
    <dgm:cxn modelId="{470E4A38-5BEC-4C42-A741-08D22924BC0D}" type="presParOf" srcId="{B057702A-0CBB-4C50-ACC4-7C2E848623E7}" destId="{FF98E716-3DA5-4B4A-B765-410C97872A7F}" srcOrd="1" destOrd="0" presId="urn:microsoft.com/office/officeart/2005/8/layout/process1"/>
    <dgm:cxn modelId="{2E63969D-953F-4EAD-9C63-EF466A0FBCB7}" type="presParOf" srcId="{FF98E716-3DA5-4B4A-B765-410C97872A7F}" destId="{22058855-13C9-4F9E-99CA-BF1D24F161FF}" srcOrd="0" destOrd="0" presId="urn:microsoft.com/office/officeart/2005/8/layout/process1"/>
    <dgm:cxn modelId="{14996774-5A0E-4A39-9ABD-5B2D5CB2576A}" type="presParOf" srcId="{B057702A-0CBB-4C50-ACC4-7C2E848623E7}" destId="{4BACDF9A-8DCC-45C0-976F-1A8C11DB23B7}" srcOrd="2" destOrd="0" presId="urn:microsoft.com/office/officeart/2005/8/layout/process1"/>
    <dgm:cxn modelId="{38886FBF-AE18-4464-AC98-2A692AB1861D}" type="presParOf" srcId="{B057702A-0CBB-4C50-ACC4-7C2E848623E7}" destId="{37D8FB20-EAFA-47CA-A169-B9766F3E1E36}" srcOrd="3" destOrd="0" presId="urn:microsoft.com/office/officeart/2005/8/layout/process1"/>
    <dgm:cxn modelId="{66CADE02-90EC-439E-853B-AA6840A83547}" type="presParOf" srcId="{37D8FB20-EAFA-47CA-A169-B9766F3E1E36}" destId="{2509FA75-0014-4BF4-98C1-5D1DB43FCDC2}" srcOrd="0" destOrd="0" presId="urn:microsoft.com/office/officeart/2005/8/layout/process1"/>
    <dgm:cxn modelId="{BCDF4AF2-0EE7-44BE-BE4A-885662031403}" type="presParOf" srcId="{B057702A-0CBB-4C50-ACC4-7C2E848623E7}" destId="{EEE0AE1E-1F08-42AE-8717-E5F14D0FFFB3}" srcOrd="4" destOrd="0" presId="urn:microsoft.com/office/officeart/2005/8/layout/process1"/>
    <dgm:cxn modelId="{D1AF6A16-AB85-42FC-81B6-50EB7721DEE9}" type="presParOf" srcId="{B057702A-0CBB-4C50-ACC4-7C2E848623E7}" destId="{A81FD76F-98FB-43DF-81EC-218E979A961C}" srcOrd="5" destOrd="0" presId="urn:microsoft.com/office/officeart/2005/8/layout/process1"/>
    <dgm:cxn modelId="{A9FDB52E-FCAD-41F0-99E6-3F7002D5EE4E}" type="presParOf" srcId="{A81FD76F-98FB-43DF-81EC-218E979A961C}" destId="{1E6F87EC-9E85-4D32-85D8-116AF35F44C1}" srcOrd="0" destOrd="0" presId="urn:microsoft.com/office/officeart/2005/8/layout/process1"/>
    <dgm:cxn modelId="{D13E99D7-049F-4DFD-8287-9367A26E5B37}" type="presParOf" srcId="{B057702A-0CBB-4C50-ACC4-7C2E848623E7}" destId="{F7F58332-D2C1-477C-B8D2-BAF38984C98D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FF1D812A-46AC-4DAD-9D1D-5E7F7CF594A2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C2A03412-7A86-46AA-8DFB-C2E3240B296F}">
      <dgm:prSet phldrT="[Text]"/>
      <dgm:spPr>
        <a:noFill/>
        <a:ln>
          <a:noFill/>
        </a:ln>
      </dgm:spPr>
      <dgm:t>
        <a:bodyPr/>
        <a:lstStyle/>
        <a:p>
          <a:r>
            <a:rPr lang="cs-CZ" baseline="0" dirty="0" smtClean="0">
              <a:solidFill>
                <a:schemeClr val="accent2"/>
              </a:solidFill>
            </a:rPr>
            <a:t>Hodnocení kartografických děl </a:t>
          </a:r>
          <a:endParaRPr lang="cs-CZ" b="1" baseline="0" dirty="0" smtClean="0">
            <a:solidFill>
              <a:schemeClr val="accent2"/>
            </a:solidFill>
            <a:latin typeface="+mn-lt"/>
            <a:cs typeface="Times New Roman" panose="02020603050405020304" pitchFamily="18" charset="0"/>
          </a:endParaRPr>
        </a:p>
      </dgm:t>
    </dgm:pt>
    <dgm:pt modelId="{9D8DCA65-C15D-422D-8C01-FFF73B8BE76C}" type="parTrans" cxnId="{5CAAD1C3-EAE7-42D6-BF4D-DD00E7CC4165}">
      <dgm:prSet/>
      <dgm:spPr/>
      <dgm:t>
        <a:bodyPr/>
        <a:lstStyle/>
        <a:p>
          <a:endParaRPr lang="cs-CZ"/>
        </a:p>
      </dgm:t>
    </dgm:pt>
    <dgm:pt modelId="{06178BE7-8D27-41F5-A65A-4D98E9DB63FD}" type="sibTrans" cxnId="{5CAAD1C3-EAE7-42D6-BF4D-DD00E7CC4165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7F63495B-E1DD-4AD2-94A2-E86E532CFC36}">
      <dgm:prSet phldrT="[Text]"/>
      <dgm:spPr>
        <a:noFill/>
      </dgm:spPr>
      <dgm:t>
        <a:bodyPr/>
        <a:lstStyle/>
        <a:p>
          <a:r>
            <a:rPr lang="cs-CZ" b="0" dirty="0" smtClean="0">
              <a:solidFill>
                <a:schemeClr val="accent2"/>
              </a:solidFill>
              <a:latin typeface="+mn-lt"/>
              <a:cs typeface="Times New Roman" panose="02020603050405020304" pitchFamily="18" charset="0"/>
            </a:rPr>
            <a:t>Příklady a důvody hodnocení</a:t>
          </a:r>
        </a:p>
      </dgm:t>
    </dgm:pt>
    <dgm:pt modelId="{00297646-0EF1-491E-8151-A0251977CFFA}" type="parTrans" cxnId="{E1CF5A8D-0997-4EF4-ACC4-57964B17A23E}">
      <dgm:prSet/>
      <dgm:spPr/>
      <dgm:t>
        <a:bodyPr/>
        <a:lstStyle/>
        <a:p>
          <a:endParaRPr lang="cs-CZ"/>
        </a:p>
      </dgm:t>
    </dgm:pt>
    <dgm:pt modelId="{20646FCE-705B-44A0-BB1A-2EC7AA2A4E2E}" type="sibTrans" cxnId="{E1CF5A8D-0997-4EF4-ACC4-57964B17A23E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90EB916C-B489-422B-94D2-5B5CD0BA0924}">
      <dgm:prSet phldrT="[Text]"/>
      <dgm:spPr>
        <a:solidFill>
          <a:srgbClr val="8E0000"/>
        </a:solidFill>
      </dgm:spPr>
      <dgm:t>
        <a:bodyPr/>
        <a:lstStyle/>
        <a:p>
          <a:r>
            <a:rPr lang="cs-CZ" b="0" baseline="0" dirty="0" smtClean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Postup hodnocení kartografických děl</a:t>
          </a:r>
        </a:p>
      </dgm:t>
    </dgm:pt>
    <dgm:pt modelId="{795CB2DA-0D89-412A-8746-0A55F814F439}" type="parTrans" cxnId="{A1DB6E46-39B1-4B62-9DFA-D74573351459}">
      <dgm:prSet/>
      <dgm:spPr/>
      <dgm:t>
        <a:bodyPr/>
        <a:lstStyle/>
        <a:p>
          <a:endParaRPr lang="cs-CZ"/>
        </a:p>
      </dgm:t>
    </dgm:pt>
    <dgm:pt modelId="{81E37371-C328-40FD-B9AD-FA75F4663C9B}" type="sibTrans" cxnId="{A1DB6E46-39B1-4B62-9DFA-D74573351459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D9B25857-6AC9-4C3B-977F-EE83FADD0A54}">
      <dgm:prSet phldrT="[Text]"/>
      <dgm:spPr>
        <a:noFill/>
      </dgm:spPr>
      <dgm:t>
        <a:bodyPr/>
        <a:lstStyle/>
        <a:p>
          <a:r>
            <a:rPr lang="cs-CZ" b="0" dirty="0" smtClean="0">
              <a:solidFill>
                <a:schemeClr val="accent2"/>
              </a:solidFill>
              <a:latin typeface="+mn-lt"/>
              <a:cs typeface="Times New Roman" panose="02020603050405020304" pitchFamily="18" charset="0"/>
            </a:rPr>
            <a:t>Záznam výsledků hodnocení</a:t>
          </a:r>
        </a:p>
      </dgm:t>
    </dgm:pt>
    <dgm:pt modelId="{CA8E66CA-2880-41C4-940A-10D1619056DD}" type="parTrans" cxnId="{E714C8C0-01F5-4C40-B631-636BF16641A0}">
      <dgm:prSet/>
      <dgm:spPr/>
      <dgm:t>
        <a:bodyPr/>
        <a:lstStyle/>
        <a:p>
          <a:endParaRPr lang="cs-CZ"/>
        </a:p>
      </dgm:t>
    </dgm:pt>
    <dgm:pt modelId="{975AD727-F2A6-4B21-B195-5E65DD27C247}" type="sibTrans" cxnId="{E714C8C0-01F5-4C40-B631-636BF16641A0}">
      <dgm:prSet/>
      <dgm:spPr/>
      <dgm:t>
        <a:bodyPr/>
        <a:lstStyle/>
        <a:p>
          <a:endParaRPr lang="cs-CZ"/>
        </a:p>
      </dgm:t>
    </dgm:pt>
    <dgm:pt modelId="{B057702A-0CBB-4C50-ACC4-7C2E848623E7}" type="pres">
      <dgm:prSet presAssocID="{FF1D812A-46AC-4DAD-9D1D-5E7F7CF594A2}" presName="Name0" presStyleCnt="0">
        <dgm:presLayoutVars>
          <dgm:dir/>
          <dgm:resizeHandles val="exact"/>
        </dgm:presLayoutVars>
      </dgm:prSet>
      <dgm:spPr/>
    </dgm:pt>
    <dgm:pt modelId="{21B9CB86-07E8-4748-B26B-05CC586D5445}" type="pres">
      <dgm:prSet presAssocID="{C2A03412-7A86-46AA-8DFB-C2E3240B296F}" presName="node" presStyleLbl="node1" presStyleIdx="0" presStyleCnt="4" custScaleX="98785" custScaleY="97992" custLinFactNeighborX="4293" custLinFactNeighborY="13099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FF98E716-3DA5-4B4A-B765-410C97872A7F}" type="pres">
      <dgm:prSet presAssocID="{06178BE7-8D27-41F5-A65A-4D98E9DB63FD}" presName="sibTrans" presStyleLbl="sibTrans2D1" presStyleIdx="0" presStyleCnt="3"/>
      <dgm:spPr/>
      <dgm:t>
        <a:bodyPr/>
        <a:lstStyle/>
        <a:p>
          <a:endParaRPr lang="cs-CZ"/>
        </a:p>
      </dgm:t>
    </dgm:pt>
    <dgm:pt modelId="{22058855-13C9-4F9E-99CA-BF1D24F161FF}" type="pres">
      <dgm:prSet presAssocID="{06178BE7-8D27-41F5-A65A-4D98E9DB63FD}" presName="connectorText" presStyleLbl="sibTrans2D1" presStyleIdx="0" presStyleCnt="3"/>
      <dgm:spPr/>
      <dgm:t>
        <a:bodyPr/>
        <a:lstStyle/>
        <a:p>
          <a:endParaRPr lang="cs-CZ"/>
        </a:p>
      </dgm:t>
    </dgm:pt>
    <dgm:pt modelId="{4BACDF9A-8DCC-45C0-976F-1A8C11DB23B7}" type="pres">
      <dgm:prSet presAssocID="{7F63495B-E1DD-4AD2-94A2-E86E532CFC36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37D8FB20-EAFA-47CA-A169-B9766F3E1E36}" type="pres">
      <dgm:prSet presAssocID="{20646FCE-705B-44A0-BB1A-2EC7AA2A4E2E}" presName="sibTrans" presStyleLbl="sibTrans2D1" presStyleIdx="1" presStyleCnt="3"/>
      <dgm:spPr/>
      <dgm:t>
        <a:bodyPr/>
        <a:lstStyle/>
        <a:p>
          <a:endParaRPr lang="cs-CZ"/>
        </a:p>
      </dgm:t>
    </dgm:pt>
    <dgm:pt modelId="{2509FA75-0014-4BF4-98C1-5D1DB43FCDC2}" type="pres">
      <dgm:prSet presAssocID="{20646FCE-705B-44A0-BB1A-2EC7AA2A4E2E}" presName="connectorText" presStyleLbl="sibTrans2D1" presStyleIdx="1" presStyleCnt="3"/>
      <dgm:spPr/>
      <dgm:t>
        <a:bodyPr/>
        <a:lstStyle/>
        <a:p>
          <a:endParaRPr lang="cs-CZ"/>
        </a:p>
      </dgm:t>
    </dgm:pt>
    <dgm:pt modelId="{EEE0AE1E-1F08-42AE-8717-E5F14D0FFFB3}" type="pres">
      <dgm:prSet presAssocID="{90EB916C-B489-422B-94D2-5B5CD0BA0924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A81FD76F-98FB-43DF-81EC-218E979A961C}" type="pres">
      <dgm:prSet presAssocID="{81E37371-C328-40FD-B9AD-FA75F4663C9B}" presName="sibTrans" presStyleLbl="sibTrans2D1" presStyleIdx="2" presStyleCnt="3"/>
      <dgm:spPr/>
      <dgm:t>
        <a:bodyPr/>
        <a:lstStyle/>
        <a:p>
          <a:endParaRPr lang="cs-CZ"/>
        </a:p>
      </dgm:t>
    </dgm:pt>
    <dgm:pt modelId="{1E6F87EC-9E85-4D32-85D8-116AF35F44C1}" type="pres">
      <dgm:prSet presAssocID="{81E37371-C328-40FD-B9AD-FA75F4663C9B}" presName="connectorText" presStyleLbl="sibTrans2D1" presStyleIdx="2" presStyleCnt="3"/>
      <dgm:spPr/>
      <dgm:t>
        <a:bodyPr/>
        <a:lstStyle/>
        <a:p>
          <a:endParaRPr lang="cs-CZ"/>
        </a:p>
      </dgm:t>
    </dgm:pt>
    <dgm:pt modelId="{F7F58332-D2C1-477C-B8D2-BAF38984C98D}" type="pres">
      <dgm:prSet presAssocID="{D9B25857-6AC9-4C3B-977F-EE83FADD0A54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E3E040E2-C7D4-41BE-896A-4D5A04F67182}" type="presOf" srcId="{90EB916C-B489-422B-94D2-5B5CD0BA0924}" destId="{EEE0AE1E-1F08-42AE-8717-E5F14D0FFFB3}" srcOrd="0" destOrd="0" presId="urn:microsoft.com/office/officeart/2005/8/layout/process1"/>
    <dgm:cxn modelId="{E1CF5A8D-0997-4EF4-ACC4-57964B17A23E}" srcId="{FF1D812A-46AC-4DAD-9D1D-5E7F7CF594A2}" destId="{7F63495B-E1DD-4AD2-94A2-E86E532CFC36}" srcOrd="1" destOrd="0" parTransId="{00297646-0EF1-491E-8151-A0251977CFFA}" sibTransId="{20646FCE-705B-44A0-BB1A-2EC7AA2A4E2E}"/>
    <dgm:cxn modelId="{9CBB6112-0946-4FA4-AC5C-E103351ABE08}" type="presOf" srcId="{06178BE7-8D27-41F5-A65A-4D98E9DB63FD}" destId="{FF98E716-3DA5-4B4A-B765-410C97872A7F}" srcOrd="0" destOrd="0" presId="urn:microsoft.com/office/officeart/2005/8/layout/process1"/>
    <dgm:cxn modelId="{023F8B4A-E784-4D52-8488-C2E3E3AF1526}" type="presOf" srcId="{20646FCE-705B-44A0-BB1A-2EC7AA2A4E2E}" destId="{2509FA75-0014-4BF4-98C1-5D1DB43FCDC2}" srcOrd="1" destOrd="0" presId="urn:microsoft.com/office/officeart/2005/8/layout/process1"/>
    <dgm:cxn modelId="{F04F5904-1DEA-4A2F-9122-414F62B476A9}" type="presOf" srcId="{FF1D812A-46AC-4DAD-9D1D-5E7F7CF594A2}" destId="{B057702A-0CBB-4C50-ACC4-7C2E848623E7}" srcOrd="0" destOrd="0" presId="urn:microsoft.com/office/officeart/2005/8/layout/process1"/>
    <dgm:cxn modelId="{5CAAD1C3-EAE7-42D6-BF4D-DD00E7CC4165}" srcId="{FF1D812A-46AC-4DAD-9D1D-5E7F7CF594A2}" destId="{C2A03412-7A86-46AA-8DFB-C2E3240B296F}" srcOrd="0" destOrd="0" parTransId="{9D8DCA65-C15D-422D-8C01-FFF73B8BE76C}" sibTransId="{06178BE7-8D27-41F5-A65A-4D98E9DB63FD}"/>
    <dgm:cxn modelId="{9059C528-235F-4C2D-BD88-BD7C3ADC2C9F}" type="presOf" srcId="{C2A03412-7A86-46AA-8DFB-C2E3240B296F}" destId="{21B9CB86-07E8-4748-B26B-05CC586D5445}" srcOrd="0" destOrd="0" presId="urn:microsoft.com/office/officeart/2005/8/layout/process1"/>
    <dgm:cxn modelId="{AC56D447-EA67-448C-A7D4-3E152EABBC3E}" type="presOf" srcId="{06178BE7-8D27-41F5-A65A-4D98E9DB63FD}" destId="{22058855-13C9-4F9E-99CA-BF1D24F161FF}" srcOrd="1" destOrd="0" presId="urn:microsoft.com/office/officeart/2005/8/layout/process1"/>
    <dgm:cxn modelId="{E714C8C0-01F5-4C40-B631-636BF16641A0}" srcId="{FF1D812A-46AC-4DAD-9D1D-5E7F7CF594A2}" destId="{D9B25857-6AC9-4C3B-977F-EE83FADD0A54}" srcOrd="3" destOrd="0" parTransId="{CA8E66CA-2880-41C4-940A-10D1619056DD}" sibTransId="{975AD727-F2A6-4B21-B195-5E65DD27C247}"/>
    <dgm:cxn modelId="{A1DB6E46-39B1-4B62-9DFA-D74573351459}" srcId="{FF1D812A-46AC-4DAD-9D1D-5E7F7CF594A2}" destId="{90EB916C-B489-422B-94D2-5B5CD0BA0924}" srcOrd="2" destOrd="0" parTransId="{795CB2DA-0D89-412A-8746-0A55F814F439}" sibTransId="{81E37371-C328-40FD-B9AD-FA75F4663C9B}"/>
    <dgm:cxn modelId="{6001C84D-BE83-4BFD-91D7-8F197CEF0595}" type="presOf" srcId="{7F63495B-E1DD-4AD2-94A2-E86E532CFC36}" destId="{4BACDF9A-8DCC-45C0-976F-1A8C11DB23B7}" srcOrd="0" destOrd="0" presId="urn:microsoft.com/office/officeart/2005/8/layout/process1"/>
    <dgm:cxn modelId="{FB594EEF-CC9B-4EDD-B36F-8F60C9AE96AC}" type="presOf" srcId="{81E37371-C328-40FD-B9AD-FA75F4663C9B}" destId="{1E6F87EC-9E85-4D32-85D8-116AF35F44C1}" srcOrd="1" destOrd="0" presId="urn:microsoft.com/office/officeart/2005/8/layout/process1"/>
    <dgm:cxn modelId="{05EC064D-0230-4173-B732-1F153C4E163B}" type="presOf" srcId="{D9B25857-6AC9-4C3B-977F-EE83FADD0A54}" destId="{F7F58332-D2C1-477C-B8D2-BAF38984C98D}" srcOrd="0" destOrd="0" presId="urn:microsoft.com/office/officeart/2005/8/layout/process1"/>
    <dgm:cxn modelId="{3B5D8A62-BD97-4200-AA21-01EE231FF72A}" type="presOf" srcId="{20646FCE-705B-44A0-BB1A-2EC7AA2A4E2E}" destId="{37D8FB20-EAFA-47CA-A169-B9766F3E1E36}" srcOrd="0" destOrd="0" presId="urn:microsoft.com/office/officeart/2005/8/layout/process1"/>
    <dgm:cxn modelId="{6360D67A-87D7-4F75-B8FD-C8139F781CD7}" type="presOf" srcId="{81E37371-C328-40FD-B9AD-FA75F4663C9B}" destId="{A81FD76F-98FB-43DF-81EC-218E979A961C}" srcOrd="0" destOrd="0" presId="urn:microsoft.com/office/officeart/2005/8/layout/process1"/>
    <dgm:cxn modelId="{408C683F-8FD2-4B75-9526-EBB7BBCE6F84}" type="presParOf" srcId="{B057702A-0CBB-4C50-ACC4-7C2E848623E7}" destId="{21B9CB86-07E8-4748-B26B-05CC586D5445}" srcOrd="0" destOrd="0" presId="urn:microsoft.com/office/officeart/2005/8/layout/process1"/>
    <dgm:cxn modelId="{0E39524B-3FA1-4B8D-BB25-7B5A566E006F}" type="presParOf" srcId="{B057702A-0CBB-4C50-ACC4-7C2E848623E7}" destId="{FF98E716-3DA5-4B4A-B765-410C97872A7F}" srcOrd="1" destOrd="0" presId="urn:microsoft.com/office/officeart/2005/8/layout/process1"/>
    <dgm:cxn modelId="{4473FF05-BB04-4ED6-8294-A81ED37815F7}" type="presParOf" srcId="{FF98E716-3DA5-4B4A-B765-410C97872A7F}" destId="{22058855-13C9-4F9E-99CA-BF1D24F161FF}" srcOrd="0" destOrd="0" presId="urn:microsoft.com/office/officeart/2005/8/layout/process1"/>
    <dgm:cxn modelId="{4196B042-0BB1-43FD-B730-884FF84A9E06}" type="presParOf" srcId="{B057702A-0CBB-4C50-ACC4-7C2E848623E7}" destId="{4BACDF9A-8DCC-45C0-976F-1A8C11DB23B7}" srcOrd="2" destOrd="0" presId="urn:microsoft.com/office/officeart/2005/8/layout/process1"/>
    <dgm:cxn modelId="{E14F01A2-31AB-4789-A0E2-D9B986787E8A}" type="presParOf" srcId="{B057702A-0CBB-4C50-ACC4-7C2E848623E7}" destId="{37D8FB20-EAFA-47CA-A169-B9766F3E1E36}" srcOrd="3" destOrd="0" presId="urn:microsoft.com/office/officeart/2005/8/layout/process1"/>
    <dgm:cxn modelId="{01F624F5-15CD-4B86-AE28-1EF3BD1BFD73}" type="presParOf" srcId="{37D8FB20-EAFA-47CA-A169-B9766F3E1E36}" destId="{2509FA75-0014-4BF4-98C1-5D1DB43FCDC2}" srcOrd="0" destOrd="0" presId="urn:microsoft.com/office/officeart/2005/8/layout/process1"/>
    <dgm:cxn modelId="{7090F1CA-7615-418C-B681-5F01A4E4941B}" type="presParOf" srcId="{B057702A-0CBB-4C50-ACC4-7C2E848623E7}" destId="{EEE0AE1E-1F08-42AE-8717-E5F14D0FFFB3}" srcOrd="4" destOrd="0" presId="urn:microsoft.com/office/officeart/2005/8/layout/process1"/>
    <dgm:cxn modelId="{D7CA5A11-DB70-47D9-89D0-070A7D27462A}" type="presParOf" srcId="{B057702A-0CBB-4C50-ACC4-7C2E848623E7}" destId="{A81FD76F-98FB-43DF-81EC-218E979A961C}" srcOrd="5" destOrd="0" presId="urn:microsoft.com/office/officeart/2005/8/layout/process1"/>
    <dgm:cxn modelId="{2E0BAADC-0220-40D5-9CEE-4E428480F861}" type="presParOf" srcId="{A81FD76F-98FB-43DF-81EC-218E979A961C}" destId="{1E6F87EC-9E85-4D32-85D8-116AF35F44C1}" srcOrd="0" destOrd="0" presId="urn:microsoft.com/office/officeart/2005/8/layout/process1"/>
    <dgm:cxn modelId="{F17505AE-2C76-4B2F-AE46-1C37BE24CDDF}" type="presParOf" srcId="{B057702A-0CBB-4C50-ACC4-7C2E848623E7}" destId="{F7F58332-D2C1-477C-B8D2-BAF38984C98D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FF1D812A-46AC-4DAD-9D1D-5E7F7CF594A2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C2A03412-7A86-46AA-8DFB-C2E3240B296F}">
      <dgm:prSet phldrT="[Text]"/>
      <dgm:spPr>
        <a:noFill/>
        <a:ln>
          <a:noFill/>
        </a:ln>
      </dgm:spPr>
      <dgm:t>
        <a:bodyPr/>
        <a:lstStyle/>
        <a:p>
          <a:r>
            <a:rPr lang="cs-CZ" baseline="0" dirty="0" smtClean="0">
              <a:solidFill>
                <a:schemeClr val="accent2"/>
              </a:solidFill>
            </a:rPr>
            <a:t>Hodnocení kartografických děl </a:t>
          </a:r>
          <a:endParaRPr lang="cs-CZ" b="1" baseline="0" dirty="0" smtClean="0">
            <a:solidFill>
              <a:schemeClr val="accent2"/>
            </a:solidFill>
            <a:latin typeface="+mn-lt"/>
            <a:cs typeface="Times New Roman" panose="02020603050405020304" pitchFamily="18" charset="0"/>
          </a:endParaRPr>
        </a:p>
      </dgm:t>
    </dgm:pt>
    <dgm:pt modelId="{9D8DCA65-C15D-422D-8C01-FFF73B8BE76C}" type="parTrans" cxnId="{5CAAD1C3-EAE7-42D6-BF4D-DD00E7CC4165}">
      <dgm:prSet/>
      <dgm:spPr/>
      <dgm:t>
        <a:bodyPr/>
        <a:lstStyle/>
        <a:p>
          <a:endParaRPr lang="cs-CZ"/>
        </a:p>
      </dgm:t>
    </dgm:pt>
    <dgm:pt modelId="{06178BE7-8D27-41F5-A65A-4D98E9DB63FD}" type="sibTrans" cxnId="{5CAAD1C3-EAE7-42D6-BF4D-DD00E7CC4165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7F63495B-E1DD-4AD2-94A2-E86E532CFC36}">
      <dgm:prSet phldrT="[Text]"/>
      <dgm:spPr>
        <a:noFill/>
      </dgm:spPr>
      <dgm:t>
        <a:bodyPr/>
        <a:lstStyle/>
        <a:p>
          <a:r>
            <a:rPr lang="cs-CZ" b="0" dirty="0" smtClean="0">
              <a:solidFill>
                <a:schemeClr val="accent2"/>
              </a:solidFill>
              <a:latin typeface="+mn-lt"/>
              <a:cs typeface="Times New Roman" panose="02020603050405020304" pitchFamily="18" charset="0"/>
            </a:rPr>
            <a:t>Příklady a důvody hodnocení</a:t>
          </a:r>
        </a:p>
      </dgm:t>
    </dgm:pt>
    <dgm:pt modelId="{00297646-0EF1-491E-8151-A0251977CFFA}" type="parTrans" cxnId="{E1CF5A8D-0997-4EF4-ACC4-57964B17A23E}">
      <dgm:prSet/>
      <dgm:spPr/>
      <dgm:t>
        <a:bodyPr/>
        <a:lstStyle/>
        <a:p>
          <a:endParaRPr lang="cs-CZ"/>
        </a:p>
      </dgm:t>
    </dgm:pt>
    <dgm:pt modelId="{20646FCE-705B-44A0-BB1A-2EC7AA2A4E2E}" type="sibTrans" cxnId="{E1CF5A8D-0997-4EF4-ACC4-57964B17A23E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90EB916C-B489-422B-94D2-5B5CD0BA0924}">
      <dgm:prSet phldrT="[Text]"/>
      <dgm:spPr>
        <a:solidFill>
          <a:schemeClr val="bg1"/>
        </a:solidFill>
      </dgm:spPr>
      <dgm:t>
        <a:bodyPr/>
        <a:lstStyle/>
        <a:p>
          <a:r>
            <a:rPr lang="cs-CZ" b="0" baseline="0" dirty="0" smtClean="0">
              <a:solidFill>
                <a:schemeClr val="accent2"/>
              </a:solidFill>
              <a:latin typeface="+mn-lt"/>
              <a:cs typeface="Times New Roman" panose="02020603050405020304" pitchFamily="18" charset="0"/>
            </a:rPr>
            <a:t>Postup hodnocení kartografických děl</a:t>
          </a:r>
        </a:p>
      </dgm:t>
    </dgm:pt>
    <dgm:pt modelId="{795CB2DA-0D89-412A-8746-0A55F814F439}" type="parTrans" cxnId="{A1DB6E46-39B1-4B62-9DFA-D74573351459}">
      <dgm:prSet/>
      <dgm:spPr/>
      <dgm:t>
        <a:bodyPr/>
        <a:lstStyle/>
        <a:p>
          <a:endParaRPr lang="cs-CZ"/>
        </a:p>
      </dgm:t>
    </dgm:pt>
    <dgm:pt modelId="{81E37371-C328-40FD-B9AD-FA75F4663C9B}" type="sibTrans" cxnId="{A1DB6E46-39B1-4B62-9DFA-D74573351459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D9B25857-6AC9-4C3B-977F-EE83FADD0A54}">
      <dgm:prSet phldrT="[Text]"/>
      <dgm:spPr>
        <a:solidFill>
          <a:srgbClr val="990000"/>
        </a:solidFill>
      </dgm:spPr>
      <dgm:t>
        <a:bodyPr/>
        <a:lstStyle/>
        <a:p>
          <a:r>
            <a:rPr lang="cs-CZ" b="0" dirty="0" smtClean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Záznam výsledků hodnocení</a:t>
          </a:r>
        </a:p>
      </dgm:t>
    </dgm:pt>
    <dgm:pt modelId="{CA8E66CA-2880-41C4-940A-10D1619056DD}" type="parTrans" cxnId="{E714C8C0-01F5-4C40-B631-636BF16641A0}">
      <dgm:prSet/>
      <dgm:spPr/>
      <dgm:t>
        <a:bodyPr/>
        <a:lstStyle/>
        <a:p>
          <a:endParaRPr lang="cs-CZ"/>
        </a:p>
      </dgm:t>
    </dgm:pt>
    <dgm:pt modelId="{975AD727-F2A6-4B21-B195-5E65DD27C247}" type="sibTrans" cxnId="{E714C8C0-01F5-4C40-B631-636BF16641A0}">
      <dgm:prSet/>
      <dgm:spPr/>
      <dgm:t>
        <a:bodyPr/>
        <a:lstStyle/>
        <a:p>
          <a:endParaRPr lang="cs-CZ"/>
        </a:p>
      </dgm:t>
    </dgm:pt>
    <dgm:pt modelId="{B057702A-0CBB-4C50-ACC4-7C2E848623E7}" type="pres">
      <dgm:prSet presAssocID="{FF1D812A-46AC-4DAD-9D1D-5E7F7CF594A2}" presName="Name0" presStyleCnt="0">
        <dgm:presLayoutVars>
          <dgm:dir/>
          <dgm:resizeHandles val="exact"/>
        </dgm:presLayoutVars>
      </dgm:prSet>
      <dgm:spPr/>
    </dgm:pt>
    <dgm:pt modelId="{21B9CB86-07E8-4748-B26B-05CC586D5445}" type="pres">
      <dgm:prSet presAssocID="{C2A03412-7A86-46AA-8DFB-C2E3240B296F}" presName="node" presStyleLbl="node1" presStyleIdx="0" presStyleCnt="4" custScaleX="98785" custScaleY="97992" custLinFactNeighborX="4293" custLinFactNeighborY="13099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FF98E716-3DA5-4B4A-B765-410C97872A7F}" type="pres">
      <dgm:prSet presAssocID="{06178BE7-8D27-41F5-A65A-4D98E9DB63FD}" presName="sibTrans" presStyleLbl="sibTrans2D1" presStyleIdx="0" presStyleCnt="3"/>
      <dgm:spPr/>
      <dgm:t>
        <a:bodyPr/>
        <a:lstStyle/>
        <a:p>
          <a:endParaRPr lang="cs-CZ"/>
        </a:p>
      </dgm:t>
    </dgm:pt>
    <dgm:pt modelId="{22058855-13C9-4F9E-99CA-BF1D24F161FF}" type="pres">
      <dgm:prSet presAssocID="{06178BE7-8D27-41F5-A65A-4D98E9DB63FD}" presName="connectorText" presStyleLbl="sibTrans2D1" presStyleIdx="0" presStyleCnt="3"/>
      <dgm:spPr/>
      <dgm:t>
        <a:bodyPr/>
        <a:lstStyle/>
        <a:p>
          <a:endParaRPr lang="cs-CZ"/>
        </a:p>
      </dgm:t>
    </dgm:pt>
    <dgm:pt modelId="{4BACDF9A-8DCC-45C0-976F-1A8C11DB23B7}" type="pres">
      <dgm:prSet presAssocID="{7F63495B-E1DD-4AD2-94A2-E86E532CFC36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37D8FB20-EAFA-47CA-A169-B9766F3E1E36}" type="pres">
      <dgm:prSet presAssocID="{20646FCE-705B-44A0-BB1A-2EC7AA2A4E2E}" presName="sibTrans" presStyleLbl="sibTrans2D1" presStyleIdx="1" presStyleCnt="3"/>
      <dgm:spPr/>
      <dgm:t>
        <a:bodyPr/>
        <a:lstStyle/>
        <a:p>
          <a:endParaRPr lang="cs-CZ"/>
        </a:p>
      </dgm:t>
    </dgm:pt>
    <dgm:pt modelId="{2509FA75-0014-4BF4-98C1-5D1DB43FCDC2}" type="pres">
      <dgm:prSet presAssocID="{20646FCE-705B-44A0-BB1A-2EC7AA2A4E2E}" presName="connectorText" presStyleLbl="sibTrans2D1" presStyleIdx="1" presStyleCnt="3"/>
      <dgm:spPr/>
      <dgm:t>
        <a:bodyPr/>
        <a:lstStyle/>
        <a:p>
          <a:endParaRPr lang="cs-CZ"/>
        </a:p>
      </dgm:t>
    </dgm:pt>
    <dgm:pt modelId="{EEE0AE1E-1F08-42AE-8717-E5F14D0FFFB3}" type="pres">
      <dgm:prSet presAssocID="{90EB916C-B489-422B-94D2-5B5CD0BA0924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A81FD76F-98FB-43DF-81EC-218E979A961C}" type="pres">
      <dgm:prSet presAssocID="{81E37371-C328-40FD-B9AD-FA75F4663C9B}" presName="sibTrans" presStyleLbl="sibTrans2D1" presStyleIdx="2" presStyleCnt="3"/>
      <dgm:spPr/>
      <dgm:t>
        <a:bodyPr/>
        <a:lstStyle/>
        <a:p>
          <a:endParaRPr lang="cs-CZ"/>
        </a:p>
      </dgm:t>
    </dgm:pt>
    <dgm:pt modelId="{1E6F87EC-9E85-4D32-85D8-116AF35F44C1}" type="pres">
      <dgm:prSet presAssocID="{81E37371-C328-40FD-B9AD-FA75F4663C9B}" presName="connectorText" presStyleLbl="sibTrans2D1" presStyleIdx="2" presStyleCnt="3"/>
      <dgm:spPr/>
      <dgm:t>
        <a:bodyPr/>
        <a:lstStyle/>
        <a:p>
          <a:endParaRPr lang="cs-CZ"/>
        </a:p>
      </dgm:t>
    </dgm:pt>
    <dgm:pt modelId="{F7F58332-D2C1-477C-B8D2-BAF38984C98D}" type="pres">
      <dgm:prSet presAssocID="{D9B25857-6AC9-4C3B-977F-EE83FADD0A54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BEF64D6B-5D6F-4A42-91A0-95F5CDE40723}" type="presOf" srcId="{06178BE7-8D27-41F5-A65A-4D98E9DB63FD}" destId="{FF98E716-3DA5-4B4A-B765-410C97872A7F}" srcOrd="0" destOrd="0" presId="urn:microsoft.com/office/officeart/2005/8/layout/process1"/>
    <dgm:cxn modelId="{E1CF5A8D-0997-4EF4-ACC4-57964B17A23E}" srcId="{FF1D812A-46AC-4DAD-9D1D-5E7F7CF594A2}" destId="{7F63495B-E1DD-4AD2-94A2-E86E532CFC36}" srcOrd="1" destOrd="0" parTransId="{00297646-0EF1-491E-8151-A0251977CFFA}" sibTransId="{20646FCE-705B-44A0-BB1A-2EC7AA2A4E2E}"/>
    <dgm:cxn modelId="{A1DB6E46-39B1-4B62-9DFA-D74573351459}" srcId="{FF1D812A-46AC-4DAD-9D1D-5E7F7CF594A2}" destId="{90EB916C-B489-422B-94D2-5B5CD0BA0924}" srcOrd="2" destOrd="0" parTransId="{795CB2DA-0D89-412A-8746-0A55F814F439}" sibTransId="{81E37371-C328-40FD-B9AD-FA75F4663C9B}"/>
    <dgm:cxn modelId="{17CD9425-4B93-40E7-A769-1BB43DC56741}" type="presOf" srcId="{20646FCE-705B-44A0-BB1A-2EC7AA2A4E2E}" destId="{37D8FB20-EAFA-47CA-A169-B9766F3E1E36}" srcOrd="0" destOrd="0" presId="urn:microsoft.com/office/officeart/2005/8/layout/process1"/>
    <dgm:cxn modelId="{E3BE128A-8D9B-4943-8C92-5CAE2B738144}" type="presOf" srcId="{D9B25857-6AC9-4C3B-977F-EE83FADD0A54}" destId="{F7F58332-D2C1-477C-B8D2-BAF38984C98D}" srcOrd="0" destOrd="0" presId="urn:microsoft.com/office/officeart/2005/8/layout/process1"/>
    <dgm:cxn modelId="{5CAAD1C3-EAE7-42D6-BF4D-DD00E7CC4165}" srcId="{FF1D812A-46AC-4DAD-9D1D-5E7F7CF594A2}" destId="{C2A03412-7A86-46AA-8DFB-C2E3240B296F}" srcOrd="0" destOrd="0" parTransId="{9D8DCA65-C15D-422D-8C01-FFF73B8BE76C}" sibTransId="{06178BE7-8D27-41F5-A65A-4D98E9DB63FD}"/>
    <dgm:cxn modelId="{F673E5E0-2ABA-4AFE-94F9-45148635EF6D}" type="presOf" srcId="{90EB916C-B489-422B-94D2-5B5CD0BA0924}" destId="{EEE0AE1E-1F08-42AE-8717-E5F14D0FFFB3}" srcOrd="0" destOrd="0" presId="urn:microsoft.com/office/officeart/2005/8/layout/process1"/>
    <dgm:cxn modelId="{E714C8C0-01F5-4C40-B631-636BF16641A0}" srcId="{FF1D812A-46AC-4DAD-9D1D-5E7F7CF594A2}" destId="{D9B25857-6AC9-4C3B-977F-EE83FADD0A54}" srcOrd="3" destOrd="0" parTransId="{CA8E66CA-2880-41C4-940A-10D1619056DD}" sibTransId="{975AD727-F2A6-4B21-B195-5E65DD27C247}"/>
    <dgm:cxn modelId="{94E7284D-21E6-4EE4-8D8B-1B9EC2F82BE7}" type="presOf" srcId="{81E37371-C328-40FD-B9AD-FA75F4663C9B}" destId="{A81FD76F-98FB-43DF-81EC-218E979A961C}" srcOrd="0" destOrd="0" presId="urn:microsoft.com/office/officeart/2005/8/layout/process1"/>
    <dgm:cxn modelId="{0BE9D489-7A7A-473C-868B-ADA8CF3FE5DD}" type="presOf" srcId="{81E37371-C328-40FD-B9AD-FA75F4663C9B}" destId="{1E6F87EC-9E85-4D32-85D8-116AF35F44C1}" srcOrd="1" destOrd="0" presId="urn:microsoft.com/office/officeart/2005/8/layout/process1"/>
    <dgm:cxn modelId="{A08EF9CB-A3AF-48FA-85C3-8A57B1E6200F}" type="presOf" srcId="{FF1D812A-46AC-4DAD-9D1D-5E7F7CF594A2}" destId="{B057702A-0CBB-4C50-ACC4-7C2E848623E7}" srcOrd="0" destOrd="0" presId="urn:microsoft.com/office/officeart/2005/8/layout/process1"/>
    <dgm:cxn modelId="{D70CE0D9-33C8-4872-86E9-434516DB8CCE}" type="presOf" srcId="{7F63495B-E1DD-4AD2-94A2-E86E532CFC36}" destId="{4BACDF9A-8DCC-45C0-976F-1A8C11DB23B7}" srcOrd="0" destOrd="0" presId="urn:microsoft.com/office/officeart/2005/8/layout/process1"/>
    <dgm:cxn modelId="{694A23B8-6982-4EDD-8A08-AE7EB68D7DD6}" type="presOf" srcId="{20646FCE-705B-44A0-BB1A-2EC7AA2A4E2E}" destId="{2509FA75-0014-4BF4-98C1-5D1DB43FCDC2}" srcOrd="1" destOrd="0" presId="urn:microsoft.com/office/officeart/2005/8/layout/process1"/>
    <dgm:cxn modelId="{5C7D5095-86E0-4D23-A1AA-F72575B5E248}" type="presOf" srcId="{06178BE7-8D27-41F5-A65A-4D98E9DB63FD}" destId="{22058855-13C9-4F9E-99CA-BF1D24F161FF}" srcOrd="1" destOrd="0" presId="urn:microsoft.com/office/officeart/2005/8/layout/process1"/>
    <dgm:cxn modelId="{785AE63F-4053-4FBB-A6BF-1622E6491859}" type="presOf" srcId="{C2A03412-7A86-46AA-8DFB-C2E3240B296F}" destId="{21B9CB86-07E8-4748-B26B-05CC586D5445}" srcOrd="0" destOrd="0" presId="urn:microsoft.com/office/officeart/2005/8/layout/process1"/>
    <dgm:cxn modelId="{15A181C0-AD79-470F-9F9A-525C1DCA0924}" type="presParOf" srcId="{B057702A-0CBB-4C50-ACC4-7C2E848623E7}" destId="{21B9CB86-07E8-4748-B26B-05CC586D5445}" srcOrd="0" destOrd="0" presId="urn:microsoft.com/office/officeart/2005/8/layout/process1"/>
    <dgm:cxn modelId="{81495D65-F6F8-4061-A469-55C0544EC10C}" type="presParOf" srcId="{B057702A-0CBB-4C50-ACC4-7C2E848623E7}" destId="{FF98E716-3DA5-4B4A-B765-410C97872A7F}" srcOrd="1" destOrd="0" presId="urn:microsoft.com/office/officeart/2005/8/layout/process1"/>
    <dgm:cxn modelId="{66FBC7CD-1630-4D9D-A651-73ACE8712AC1}" type="presParOf" srcId="{FF98E716-3DA5-4B4A-B765-410C97872A7F}" destId="{22058855-13C9-4F9E-99CA-BF1D24F161FF}" srcOrd="0" destOrd="0" presId="urn:microsoft.com/office/officeart/2005/8/layout/process1"/>
    <dgm:cxn modelId="{4B894970-5EDD-43AD-A201-5E946E4F4EC3}" type="presParOf" srcId="{B057702A-0CBB-4C50-ACC4-7C2E848623E7}" destId="{4BACDF9A-8DCC-45C0-976F-1A8C11DB23B7}" srcOrd="2" destOrd="0" presId="urn:microsoft.com/office/officeart/2005/8/layout/process1"/>
    <dgm:cxn modelId="{CBE33999-88FE-44F8-A786-042EADA60BA4}" type="presParOf" srcId="{B057702A-0CBB-4C50-ACC4-7C2E848623E7}" destId="{37D8FB20-EAFA-47CA-A169-B9766F3E1E36}" srcOrd="3" destOrd="0" presId="urn:microsoft.com/office/officeart/2005/8/layout/process1"/>
    <dgm:cxn modelId="{6FC63493-5001-440D-8C08-8A52CBB6E322}" type="presParOf" srcId="{37D8FB20-EAFA-47CA-A169-B9766F3E1E36}" destId="{2509FA75-0014-4BF4-98C1-5D1DB43FCDC2}" srcOrd="0" destOrd="0" presId="urn:microsoft.com/office/officeart/2005/8/layout/process1"/>
    <dgm:cxn modelId="{B342793E-7F74-4628-AFB0-C6941084E2F2}" type="presParOf" srcId="{B057702A-0CBB-4C50-ACC4-7C2E848623E7}" destId="{EEE0AE1E-1F08-42AE-8717-E5F14D0FFFB3}" srcOrd="4" destOrd="0" presId="urn:microsoft.com/office/officeart/2005/8/layout/process1"/>
    <dgm:cxn modelId="{426995CF-7351-4D31-AD0A-E494E84B7567}" type="presParOf" srcId="{B057702A-0CBB-4C50-ACC4-7C2E848623E7}" destId="{A81FD76F-98FB-43DF-81EC-218E979A961C}" srcOrd="5" destOrd="0" presId="urn:microsoft.com/office/officeart/2005/8/layout/process1"/>
    <dgm:cxn modelId="{4C98500C-D574-4F7A-BEAE-A8795A6CB42D}" type="presParOf" srcId="{A81FD76F-98FB-43DF-81EC-218E979A961C}" destId="{1E6F87EC-9E85-4D32-85D8-116AF35F44C1}" srcOrd="0" destOrd="0" presId="urn:microsoft.com/office/officeart/2005/8/layout/process1"/>
    <dgm:cxn modelId="{0E8FC3E4-3E9A-40D7-A024-4D094A78C70F}" type="presParOf" srcId="{B057702A-0CBB-4C50-ACC4-7C2E848623E7}" destId="{F7F58332-D2C1-477C-B8D2-BAF38984C98D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FF1D812A-46AC-4DAD-9D1D-5E7F7CF594A2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C2A03412-7A86-46AA-8DFB-C2E3240B296F}">
      <dgm:prSet phldrT="[Text]"/>
      <dgm:spPr>
        <a:noFill/>
        <a:ln>
          <a:noFill/>
        </a:ln>
      </dgm:spPr>
      <dgm:t>
        <a:bodyPr/>
        <a:lstStyle/>
        <a:p>
          <a:r>
            <a:rPr lang="cs-CZ" baseline="0" dirty="0" smtClean="0">
              <a:solidFill>
                <a:schemeClr val="accent2"/>
              </a:solidFill>
            </a:rPr>
            <a:t>Hodnocení kartografických děl </a:t>
          </a:r>
          <a:endParaRPr lang="cs-CZ" b="1" baseline="0" dirty="0" smtClean="0">
            <a:solidFill>
              <a:schemeClr val="accent2"/>
            </a:solidFill>
            <a:latin typeface="+mn-lt"/>
            <a:cs typeface="Times New Roman" panose="02020603050405020304" pitchFamily="18" charset="0"/>
          </a:endParaRPr>
        </a:p>
      </dgm:t>
    </dgm:pt>
    <dgm:pt modelId="{9D8DCA65-C15D-422D-8C01-FFF73B8BE76C}" type="parTrans" cxnId="{5CAAD1C3-EAE7-42D6-BF4D-DD00E7CC4165}">
      <dgm:prSet/>
      <dgm:spPr/>
      <dgm:t>
        <a:bodyPr/>
        <a:lstStyle/>
        <a:p>
          <a:endParaRPr lang="cs-CZ"/>
        </a:p>
      </dgm:t>
    </dgm:pt>
    <dgm:pt modelId="{06178BE7-8D27-41F5-A65A-4D98E9DB63FD}" type="sibTrans" cxnId="{5CAAD1C3-EAE7-42D6-BF4D-DD00E7CC4165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7F63495B-E1DD-4AD2-94A2-E86E532CFC36}">
      <dgm:prSet phldrT="[Text]"/>
      <dgm:spPr>
        <a:noFill/>
      </dgm:spPr>
      <dgm:t>
        <a:bodyPr/>
        <a:lstStyle/>
        <a:p>
          <a:r>
            <a:rPr lang="cs-CZ" b="0" dirty="0" smtClean="0">
              <a:solidFill>
                <a:schemeClr val="accent2"/>
              </a:solidFill>
              <a:latin typeface="+mn-lt"/>
              <a:cs typeface="Times New Roman" panose="02020603050405020304" pitchFamily="18" charset="0"/>
            </a:rPr>
            <a:t>Příklady a důvody hodnocení</a:t>
          </a:r>
        </a:p>
      </dgm:t>
    </dgm:pt>
    <dgm:pt modelId="{00297646-0EF1-491E-8151-A0251977CFFA}" type="parTrans" cxnId="{E1CF5A8D-0997-4EF4-ACC4-57964B17A23E}">
      <dgm:prSet/>
      <dgm:spPr/>
      <dgm:t>
        <a:bodyPr/>
        <a:lstStyle/>
        <a:p>
          <a:endParaRPr lang="cs-CZ"/>
        </a:p>
      </dgm:t>
    </dgm:pt>
    <dgm:pt modelId="{20646FCE-705B-44A0-BB1A-2EC7AA2A4E2E}" type="sibTrans" cxnId="{E1CF5A8D-0997-4EF4-ACC4-57964B17A23E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90EB916C-B489-422B-94D2-5B5CD0BA0924}">
      <dgm:prSet phldrT="[Text]"/>
      <dgm:spPr>
        <a:solidFill>
          <a:schemeClr val="bg1"/>
        </a:solidFill>
      </dgm:spPr>
      <dgm:t>
        <a:bodyPr/>
        <a:lstStyle/>
        <a:p>
          <a:r>
            <a:rPr lang="cs-CZ" b="0" baseline="0" dirty="0" smtClean="0">
              <a:solidFill>
                <a:schemeClr val="accent2"/>
              </a:solidFill>
              <a:latin typeface="+mn-lt"/>
              <a:cs typeface="Times New Roman" panose="02020603050405020304" pitchFamily="18" charset="0"/>
            </a:rPr>
            <a:t>Postup hodnocení kartografických děl</a:t>
          </a:r>
        </a:p>
      </dgm:t>
    </dgm:pt>
    <dgm:pt modelId="{795CB2DA-0D89-412A-8746-0A55F814F439}" type="parTrans" cxnId="{A1DB6E46-39B1-4B62-9DFA-D74573351459}">
      <dgm:prSet/>
      <dgm:spPr/>
      <dgm:t>
        <a:bodyPr/>
        <a:lstStyle/>
        <a:p>
          <a:endParaRPr lang="cs-CZ"/>
        </a:p>
      </dgm:t>
    </dgm:pt>
    <dgm:pt modelId="{81E37371-C328-40FD-B9AD-FA75F4663C9B}" type="sibTrans" cxnId="{A1DB6E46-39B1-4B62-9DFA-D74573351459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D9B25857-6AC9-4C3B-977F-EE83FADD0A54}">
      <dgm:prSet phldrT="[Text]"/>
      <dgm:spPr>
        <a:solidFill>
          <a:srgbClr val="990000"/>
        </a:solidFill>
      </dgm:spPr>
      <dgm:t>
        <a:bodyPr/>
        <a:lstStyle/>
        <a:p>
          <a:r>
            <a:rPr lang="cs-CZ" b="0" dirty="0" smtClean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Záznam výsledků hodnocení</a:t>
          </a:r>
        </a:p>
      </dgm:t>
    </dgm:pt>
    <dgm:pt modelId="{CA8E66CA-2880-41C4-940A-10D1619056DD}" type="parTrans" cxnId="{E714C8C0-01F5-4C40-B631-636BF16641A0}">
      <dgm:prSet/>
      <dgm:spPr/>
      <dgm:t>
        <a:bodyPr/>
        <a:lstStyle/>
        <a:p>
          <a:endParaRPr lang="cs-CZ"/>
        </a:p>
      </dgm:t>
    </dgm:pt>
    <dgm:pt modelId="{975AD727-F2A6-4B21-B195-5E65DD27C247}" type="sibTrans" cxnId="{E714C8C0-01F5-4C40-B631-636BF16641A0}">
      <dgm:prSet/>
      <dgm:spPr/>
      <dgm:t>
        <a:bodyPr/>
        <a:lstStyle/>
        <a:p>
          <a:endParaRPr lang="cs-CZ"/>
        </a:p>
      </dgm:t>
    </dgm:pt>
    <dgm:pt modelId="{B057702A-0CBB-4C50-ACC4-7C2E848623E7}" type="pres">
      <dgm:prSet presAssocID="{FF1D812A-46AC-4DAD-9D1D-5E7F7CF594A2}" presName="Name0" presStyleCnt="0">
        <dgm:presLayoutVars>
          <dgm:dir/>
          <dgm:resizeHandles val="exact"/>
        </dgm:presLayoutVars>
      </dgm:prSet>
      <dgm:spPr/>
    </dgm:pt>
    <dgm:pt modelId="{21B9CB86-07E8-4748-B26B-05CC586D5445}" type="pres">
      <dgm:prSet presAssocID="{C2A03412-7A86-46AA-8DFB-C2E3240B296F}" presName="node" presStyleLbl="node1" presStyleIdx="0" presStyleCnt="4" custScaleX="98785" custScaleY="97992" custLinFactNeighborX="4293" custLinFactNeighborY="13099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FF98E716-3DA5-4B4A-B765-410C97872A7F}" type="pres">
      <dgm:prSet presAssocID="{06178BE7-8D27-41F5-A65A-4D98E9DB63FD}" presName="sibTrans" presStyleLbl="sibTrans2D1" presStyleIdx="0" presStyleCnt="3"/>
      <dgm:spPr/>
      <dgm:t>
        <a:bodyPr/>
        <a:lstStyle/>
        <a:p>
          <a:endParaRPr lang="cs-CZ"/>
        </a:p>
      </dgm:t>
    </dgm:pt>
    <dgm:pt modelId="{22058855-13C9-4F9E-99CA-BF1D24F161FF}" type="pres">
      <dgm:prSet presAssocID="{06178BE7-8D27-41F5-A65A-4D98E9DB63FD}" presName="connectorText" presStyleLbl="sibTrans2D1" presStyleIdx="0" presStyleCnt="3"/>
      <dgm:spPr/>
      <dgm:t>
        <a:bodyPr/>
        <a:lstStyle/>
        <a:p>
          <a:endParaRPr lang="cs-CZ"/>
        </a:p>
      </dgm:t>
    </dgm:pt>
    <dgm:pt modelId="{4BACDF9A-8DCC-45C0-976F-1A8C11DB23B7}" type="pres">
      <dgm:prSet presAssocID="{7F63495B-E1DD-4AD2-94A2-E86E532CFC36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37D8FB20-EAFA-47CA-A169-B9766F3E1E36}" type="pres">
      <dgm:prSet presAssocID="{20646FCE-705B-44A0-BB1A-2EC7AA2A4E2E}" presName="sibTrans" presStyleLbl="sibTrans2D1" presStyleIdx="1" presStyleCnt="3"/>
      <dgm:spPr/>
      <dgm:t>
        <a:bodyPr/>
        <a:lstStyle/>
        <a:p>
          <a:endParaRPr lang="cs-CZ"/>
        </a:p>
      </dgm:t>
    </dgm:pt>
    <dgm:pt modelId="{2509FA75-0014-4BF4-98C1-5D1DB43FCDC2}" type="pres">
      <dgm:prSet presAssocID="{20646FCE-705B-44A0-BB1A-2EC7AA2A4E2E}" presName="connectorText" presStyleLbl="sibTrans2D1" presStyleIdx="1" presStyleCnt="3"/>
      <dgm:spPr/>
      <dgm:t>
        <a:bodyPr/>
        <a:lstStyle/>
        <a:p>
          <a:endParaRPr lang="cs-CZ"/>
        </a:p>
      </dgm:t>
    </dgm:pt>
    <dgm:pt modelId="{EEE0AE1E-1F08-42AE-8717-E5F14D0FFFB3}" type="pres">
      <dgm:prSet presAssocID="{90EB916C-B489-422B-94D2-5B5CD0BA0924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A81FD76F-98FB-43DF-81EC-218E979A961C}" type="pres">
      <dgm:prSet presAssocID="{81E37371-C328-40FD-B9AD-FA75F4663C9B}" presName="sibTrans" presStyleLbl="sibTrans2D1" presStyleIdx="2" presStyleCnt="3"/>
      <dgm:spPr/>
      <dgm:t>
        <a:bodyPr/>
        <a:lstStyle/>
        <a:p>
          <a:endParaRPr lang="cs-CZ"/>
        </a:p>
      </dgm:t>
    </dgm:pt>
    <dgm:pt modelId="{1E6F87EC-9E85-4D32-85D8-116AF35F44C1}" type="pres">
      <dgm:prSet presAssocID="{81E37371-C328-40FD-B9AD-FA75F4663C9B}" presName="connectorText" presStyleLbl="sibTrans2D1" presStyleIdx="2" presStyleCnt="3"/>
      <dgm:spPr/>
      <dgm:t>
        <a:bodyPr/>
        <a:lstStyle/>
        <a:p>
          <a:endParaRPr lang="cs-CZ"/>
        </a:p>
      </dgm:t>
    </dgm:pt>
    <dgm:pt modelId="{F7F58332-D2C1-477C-B8D2-BAF38984C98D}" type="pres">
      <dgm:prSet presAssocID="{D9B25857-6AC9-4C3B-977F-EE83FADD0A54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E1CF5A8D-0997-4EF4-ACC4-57964B17A23E}" srcId="{FF1D812A-46AC-4DAD-9D1D-5E7F7CF594A2}" destId="{7F63495B-E1DD-4AD2-94A2-E86E532CFC36}" srcOrd="1" destOrd="0" parTransId="{00297646-0EF1-491E-8151-A0251977CFFA}" sibTransId="{20646FCE-705B-44A0-BB1A-2EC7AA2A4E2E}"/>
    <dgm:cxn modelId="{D9E492B8-FDE1-4A02-9F89-B09B00A48BDE}" type="presOf" srcId="{81E37371-C328-40FD-B9AD-FA75F4663C9B}" destId="{1E6F87EC-9E85-4D32-85D8-116AF35F44C1}" srcOrd="1" destOrd="0" presId="urn:microsoft.com/office/officeart/2005/8/layout/process1"/>
    <dgm:cxn modelId="{A7FA6783-0178-4923-BF99-01BE15CA752E}" type="presOf" srcId="{7F63495B-E1DD-4AD2-94A2-E86E532CFC36}" destId="{4BACDF9A-8DCC-45C0-976F-1A8C11DB23B7}" srcOrd="0" destOrd="0" presId="urn:microsoft.com/office/officeart/2005/8/layout/process1"/>
    <dgm:cxn modelId="{A1DB6E46-39B1-4B62-9DFA-D74573351459}" srcId="{FF1D812A-46AC-4DAD-9D1D-5E7F7CF594A2}" destId="{90EB916C-B489-422B-94D2-5B5CD0BA0924}" srcOrd="2" destOrd="0" parTransId="{795CB2DA-0D89-412A-8746-0A55F814F439}" sibTransId="{81E37371-C328-40FD-B9AD-FA75F4663C9B}"/>
    <dgm:cxn modelId="{9FAB0068-0A0E-45A4-9139-BB14AA2E1D20}" type="presOf" srcId="{20646FCE-705B-44A0-BB1A-2EC7AA2A4E2E}" destId="{37D8FB20-EAFA-47CA-A169-B9766F3E1E36}" srcOrd="0" destOrd="0" presId="urn:microsoft.com/office/officeart/2005/8/layout/process1"/>
    <dgm:cxn modelId="{DC11811F-AEDE-4183-9A51-267BE1787B7A}" type="presOf" srcId="{20646FCE-705B-44A0-BB1A-2EC7AA2A4E2E}" destId="{2509FA75-0014-4BF4-98C1-5D1DB43FCDC2}" srcOrd="1" destOrd="0" presId="urn:microsoft.com/office/officeart/2005/8/layout/process1"/>
    <dgm:cxn modelId="{5CAAD1C3-EAE7-42D6-BF4D-DD00E7CC4165}" srcId="{FF1D812A-46AC-4DAD-9D1D-5E7F7CF594A2}" destId="{C2A03412-7A86-46AA-8DFB-C2E3240B296F}" srcOrd="0" destOrd="0" parTransId="{9D8DCA65-C15D-422D-8C01-FFF73B8BE76C}" sibTransId="{06178BE7-8D27-41F5-A65A-4D98E9DB63FD}"/>
    <dgm:cxn modelId="{44F59041-1007-4183-9D98-877A24085F06}" type="presOf" srcId="{06178BE7-8D27-41F5-A65A-4D98E9DB63FD}" destId="{22058855-13C9-4F9E-99CA-BF1D24F161FF}" srcOrd="1" destOrd="0" presId="urn:microsoft.com/office/officeart/2005/8/layout/process1"/>
    <dgm:cxn modelId="{E714C8C0-01F5-4C40-B631-636BF16641A0}" srcId="{FF1D812A-46AC-4DAD-9D1D-5E7F7CF594A2}" destId="{D9B25857-6AC9-4C3B-977F-EE83FADD0A54}" srcOrd="3" destOrd="0" parTransId="{CA8E66CA-2880-41C4-940A-10D1619056DD}" sibTransId="{975AD727-F2A6-4B21-B195-5E65DD27C247}"/>
    <dgm:cxn modelId="{1D1B892E-5089-49EB-BDB9-EA542E0F7BC1}" type="presOf" srcId="{C2A03412-7A86-46AA-8DFB-C2E3240B296F}" destId="{21B9CB86-07E8-4748-B26B-05CC586D5445}" srcOrd="0" destOrd="0" presId="urn:microsoft.com/office/officeart/2005/8/layout/process1"/>
    <dgm:cxn modelId="{1498294A-9FDD-449B-B3AD-FCF4E33B2EB2}" type="presOf" srcId="{90EB916C-B489-422B-94D2-5B5CD0BA0924}" destId="{EEE0AE1E-1F08-42AE-8717-E5F14D0FFFB3}" srcOrd="0" destOrd="0" presId="urn:microsoft.com/office/officeart/2005/8/layout/process1"/>
    <dgm:cxn modelId="{DD0FAE3A-1EAB-4BEE-A00F-AA1A08D4F738}" type="presOf" srcId="{81E37371-C328-40FD-B9AD-FA75F4663C9B}" destId="{A81FD76F-98FB-43DF-81EC-218E979A961C}" srcOrd="0" destOrd="0" presId="urn:microsoft.com/office/officeart/2005/8/layout/process1"/>
    <dgm:cxn modelId="{F8314111-D4E3-4BD3-B27A-13DFB4061A29}" type="presOf" srcId="{D9B25857-6AC9-4C3B-977F-EE83FADD0A54}" destId="{F7F58332-D2C1-477C-B8D2-BAF38984C98D}" srcOrd="0" destOrd="0" presId="urn:microsoft.com/office/officeart/2005/8/layout/process1"/>
    <dgm:cxn modelId="{152FFD51-2508-41DC-BC9B-07D01DE80B15}" type="presOf" srcId="{FF1D812A-46AC-4DAD-9D1D-5E7F7CF594A2}" destId="{B057702A-0CBB-4C50-ACC4-7C2E848623E7}" srcOrd="0" destOrd="0" presId="urn:microsoft.com/office/officeart/2005/8/layout/process1"/>
    <dgm:cxn modelId="{0F7EA3F7-CA9D-497D-AA5B-A8015CA460E7}" type="presOf" srcId="{06178BE7-8D27-41F5-A65A-4D98E9DB63FD}" destId="{FF98E716-3DA5-4B4A-B765-410C97872A7F}" srcOrd="0" destOrd="0" presId="urn:microsoft.com/office/officeart/2005/8/layout/process1"/>
    <dgm:cxn modelId="{7614146B-4A88-4DBA-97E3-8CD0E411C14D}" type="presParOf" srcId="{B057702A-0CBB-4C50-ACC4-7C2E848623E7}" destId="{21B9CB86-07E8-4748-B26B-05CC586D5445}" srcOrd="0" destOrd="0" presId="urn:microsoft.com/office/officeart/2005/8/layout/process1"/>
    <dgm:cxn modelId="{FE9D1117-23AD-4041-BAFC-6E230E8C4C47}" type="presParOf" srcId="{B057702A-0CBB-4C50-ACC4-7C2E848623E7}" destId="{FF98E716-3DA5-4B4A-B765-410C97872A7F}" srcOrd="1" destOrd="0" presId="urn:microsoft.com/office/officeart/2005/8/layout/process1"/>
    <dgm:cxn modelId="{F427DBBF-1C41-4978-83AB-6BA92A386F1E}" type="presParOf" srcId="{FF98E716-3DA5-4B4A-B765-410C97872A7F}" destId="{22058855-13C9-4F9E-99CA-BF1D24F161FF}" srcOrd="0" destOrd="0" presId="urn:microsoft.com/office/officeart/2005/8/layout/process1"/>
    <dgm:cxn modelId="{93418494-5935-44F1-B38B-03C625FFB444}" type="presParOf" srcId="{B057702A-0CBB-4C50-ACC4-7C2E848623E7}" destId="{4BACDF9A-8DCC-45C0-976F-1A8C11DB23B7}" srcOrd="2" destOrd="0" presId="urn:microsoft.com/office/officeart/2005/8/layout/process1"/>
    <dgm:cxn modelId="{1182DCAB-805F-4727-941A-0B9E13589813}" type="presParOf" srcId="{B057702A-0CBB-4C50-ACC4-7C2E848623E7}" destId="{37D8FB20-EAFA-47CA-A169-B9766F3E1E36}" srcOrd="3" destOrd="0" presId="urn:microsoft.com/office/officeart/2005/8/layout/process1"/>
    <dgm:cxn modelId="{6C5E02BB-6BDB-4DD8-9F80-81BC1CF8DADC}" type="presParOf" srcId="{37D8FB20-EAFA-47CA-A169-B9766F3E1E36}" destId="{2509FA75-0014-4BF4-98C1-5D1DB43FCDC2}" srcOrd="0" destOrd="0" presId="urn:microsoft.com/office/officeart/2005/8/layout/process1"/>
    <dgm:cxn modelId="{68121084-92E3-4138-9443-CEBB6F05073D}" type="presParOf" srcId="{B057702A-0CBB-4C50-ACC4-7C2E848623E7}" destId="{EEE0AE1E-1F08-42AE-8717-E5F14D0FFFB3}" srcOrd="4" destOrd="0" presId="urn:microsoft.com/office/officeart/2005/8/layout/process1"/>
    <dgm:cxn modelId="{355CD225-C3B3-4F39-B59A-FAA3A806A591}" type="presParOf" srcId="{B057702A-0CBB-4C50-ACC4-7C2E848623E7}" destId="{A81FD76F-98FB-43DF-81EC-218E979A961C}" srcOrd="5" destOrd="0" presId="urn:microsoft.com/office/officeart/2005/8/layout/process1"/>
    <dgm:cxn modelId="{6241DE2D-2D97-4B0F-A9BC-577AF547A803}" type="presParOf" srcId="{A81FD76F-98FB-43DF-81EC-218E979A961C}" destId="{1E6F87EC-9E85-4D32-85D8-116AF35F44C1}" srcOrd="0" destOrd="0" presId="urn:microsoft.com/office/officeart/2005/8/layout/process1"/>
    <dgm:cxn modelId="{FC35FE1E-06DD-4229-8F08-BC48E39159EF}" type="presParOf" srcId="{B057702A-0CBB-4C50-ACC4-7C2E848623E7}" destId="{F7F58332-D2C1-477C-B8D2-BAF38984C98D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F1D812A-46AC-4DAD-9D1D-5E7F7CF594A2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C2A03412-7A86-46AA-8DFB-C2E3240B296F}">
      <dgm:prSet phldrT="[Text]"/>
      <dgm:spPr>
        <a:solidFill>
          <a:srgbClr val="8E0000"/>
        </a:solidFill>
        <a:ln>
          <a:solidFill>
            <a:srgbClr val="8E0000"/>
          </a:solidFill>
        </a:ln>
      </dgm:spPr>
      <dgm:t>
        <a:bodyPr/>
        <a:lstStyle/>
        <a:p>
          <a:r>
            <a:rPr lang="cs-CZ" dirty="0" smtClean="0"/>
            <a:t>Hodnocení kartografických děl </a:t>
          </a:r>
          <a:endParaRPr lang="cs-CZ" b="1" dirty="0" smtClean="0">
            <a:solidFill>
              <a:schemeClr val="bg1"/>
            </a:solidFill>
            <a:latin typeface="+mn-lt"/>
            <a:cs typeface="Times New Roman" panose="02020603050405020304" pitchFamily="18" charset="0"/>
          </a:endParaRPr>
        </a:p>
      </dgm:t>
    </dgm:pt>
    <dgm:pt modelId="{9D8DCA65-C15D-422D-8C01-FFF73B8BE76C}" type="parTrans" cxnId="{5CAAD1C3-EAE7-42D6-BF4D-DD00E7CC4165}">
      <dgm:prSet/>
      <dgm:spPr/>
      <dgm:t>
        <a:bodyPr/>
        <a:lstStyle/>
        <a:p>
          <a:endParaRPr lang="cs-CZ"/>
        </a:p>
      </dgm:t>
    </dgm:pt>
    <dgm:pt modelId="{06178BE7-8D27-41F5-A65A-4D98E9DB63FD}" type="sibTrans" cxnId="{5CAAD1C3-EAE7-42D6-BF4D-DD00E7CC4165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7F63495B-E1DD-4AD2-94A2-E86E532CFC36}">
      <dgm:prSet phldrT="[Text]"/>
      <dgm:spPr>
        <a:noFill/>
      </dgm:spPr>
      <dgm:t>
        <a:bodyPr/>
        <a:lstStyle/>
        <a:p>
          <a:r>
            <a:rPr lang="cs-CZ" b="0" dirty="0" smtClean="0">
              <a:solidFill>
                <a:schemeClr val="accent2"/>
              </a:solidFill>
              <a:latin typeface="+mn-lt"/>
              <a:cs typeface="Times New Roman" panose="02020603050405020304" pitchFamily="18" charset="0"/>
            </a:rPr>
            <a:t>Příklady a důvody hodnocení</a:t>
          </a:r>
        </a:p>
      </dgm:t>
    </dgm:pt>
    <dgm:pt modelId="{00297646-0EF1-491E-8151-A0251977CFFA}" type="parTrans" cxnId="{E1CF5A8D-0997-4EF4-ACC4-57964B17A23E}">
      <dgm:prSet/>
      <dgm:spPr/>
      <dgm:t>
        <a:bodyPr/>
        <a:lstStyle/>
        <a:p>
          <a:endParaRPr lang="cs-CZ"/>
        </a:p>
      </dgm:t>
    </dgm:pt>
    <dgm:pt modelId="{20646FCE-705B-44A0-BB1A-2EC7AA2A4E2E}" type="sibTrans" cxnId="{E1CF5A8D-0997-4EF4-ACC4-57964B17A23E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90EB916C-B489-422B-94D2-5B5CD0BA0924}">
      <dgm:prSet phldrT="[Text]"/>
      <dgm:spPr>
        <a:noFill/>
      </dgm:spPr>
      <dgm:t>
        <a:bodyPr/>
        <a:lstStyle/>
        <a:p>
          <a:r>
            <a:rPr lang="cs-CZ" b="0" dirty="0" smtClean="0">
              <a:solidFill>
                <a:schemeClr val="accent2"/>
              </a:solidFill>
              <a:latin typeface="+mn-lt"/>
              <a:cs typeface="Times New Roman" panose="02020603050405020304" pitchFamily="18" charset="0"/>
            </a:rPr>
            <a:t>Postup hodnocení kartografických děl</a:t>
          </a:r>
        </a:p>
      </dgm:t>
    </dgm:pt>
    <dgm:pt modelId="{795CB2DA-0D89-412A-8746-0A55F814F439}" type="parTrans" cxnId="{A1DB6E46-39B1-4B62-9DFA-D74573351459}">
      <dgm:prSet/>
      <dgm:spPr/>
      <dgm:t>
        <a:bodyPr/>
        <a:lstStyle/>
        <a:p>
          <a:endParaRPr lang="cs-CZ"/>
        </a:p>
      </dgm:t>
    </dgm:pt>
    <dgm:pt modelId="{81E37371-C328-40FD-B9AD-FA75F4663C9B}" type="sibTrans" cxnId="{A1DB6E46-39B1-4B62-9DFA-D74573351459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D9B25857-6AC9-4C3B-977F-EE83FADD0A54}">
      <dgm:prSet phldrT="[Text]"/>
      <dgm:spPr>
        <a:noFill/>
      </dgm:spPr>
      <dgm:t>
        <a:bodyPr/>
        <a:lstStyle/>
        <a:p>
          <a:r>
            <a:rPr lang="cs-CZ" b="0" dirty="0" smtClean="0">
              <a:solidFill>
                <a:schemeClr val="accent2"/>
              </a:solidFill>
              <a:latin typeface="+mn-lt"/>
              <a:cs typeface="Times New Roman" panose="02020603050405020304" pitchFamily="18" charset="0"/>
            </a:rPr>
            <a:t>Záznam výsledků hodnocení</a:t>
          </a:r>
        </a:p>
      </dgm:t>
    </dgm:pt>
    <dgm:pt modelId="{CA8E66CA-2880-41C4-940A-10D1619056DD}" type="parTrans" cxnId="{E714C8C0-01F5-4C40-B631-636BF16641A0}">
      <dgm:prSet/>
      <dgm:spPr/>
      <dgm:t>
        <a:bodyPr/>
        <a:lstStyle/>
        <a:p>
          <a:endParaRPr lang="cs-CZ"/>
        </a:p>
      </dgm:t>
    </dgm:pt>
    <dgm:pt modelId="{975AD727-F2A6-4B21-B195-5E65DD27C247}" type="sibTrans" cxnId="{E714C8C0-01F5-4C40-B631-636BF16641A0}">
      <dgm:prSet/>
      <dgm:spPr/>
      <dgm:t>
        <a:bodyPr/>
        <a:lstStyle/>
        <a:p>
          <a:endParaRPr lang="cs-CZ"/>
        </a:p>
      </dgm:t>
    </dgm:pt>
    <dgm:pt modelId="{B057702A-0CBB-4C50-ACC4-7C2E848623E7}" type="pres">
      <dgm:prSet presAssocID="{FF1D812A-46AC-4DAD-9D1D-5E7F7CF594A2}" presName="Name0" presStyleCnt="0">
        <dgm:presLayoutVars>
          <dgm:dir/>
          <dgm:resizeHandles val="exact"/>
        </dgm:presLayoutVars>
      </dgm:prSet>
      <dgm:spPr/>
    </dgm:pt>
    <dgm:pt modelId="{21B9CB86-07E8-4748-B26B-05CC586D5445}" type="pres">
      <dgm:prSet presAssocID="{C2A03412-7A86-46AA-8DFB-C2E3240B296F}" presName="node" presStyleLbl="node1" presStyleIdx="0" presStyleCnt="4" custScaleX="98785" custScaleY="97992" custLinFactNeighborX="-1519" custLinFactNeighborY="-6709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FF98E716-3DA5-4B4A-B765-410C97872A7F}" type="pres">
      <dgm:prSet presAssocID="{06178BE7-8D27-41F5-A65A-4D98E9DB63FD}" presName="sibTrans" presStyleLbl="sibTrans2D1" presStyleIdx="0" presStyleCnt="3"/>
      <dgm:spPr/>
      <dgm:t>
        <a:bodyPr/>
        <a:lstStyle/>
        <a:p>
          <a:endParaRPr lang="cs-CZ"/>
        </a:p>
      </dgm:t>
    </dgm:pt>
    <dgm:pt modelId="{22058855-13C9-4F9E-99CA-BF1D24F161FF}" type="pres">
      <dgm:prSet presAssocID="{06178BE7-8D27-41F5-A65A-4D98E9DB63FD}" presName="connectorText" presStyleLbl="sibTrans2D1" presStyleIdx="0" presStyleCnt="3"/>
      <dgm:spPr/>
      <dgm:t>
        <a:bodyPr/>
        <a:lstStyle/>
        <a:p>
          <a:endParaRPr lang="cs-CZ"/>
        </a:p>
      </dgm:t>
    </dgm:pt>
    <dgm:pt modelId="{4BACDF9A-8DCC-45C0-976F-1A8C11DB23B7}" type="pres">
      <dgm:prSet presAssocID="{7F63495B-E1DD-4AD2-94A2-E86E532CFC36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37D8FB20-EAFA-47CA-A169-B9766F3E1E36}" type="pres">
      <dgm:prSet presAssocID="{20646FCE-705B-44A0-BB1A-2EC7AA2A4E2E}" presName="sibTrans" presStyleLbl="sibTrans2D1" presStyleIdx="1" presStyleCnt="3"/>
      <dgm:spPr/>
      <dgm:t>
        <a:bodyPr/>
        <a:lstStyle/>
        <a:p>
          <a:endParaRPr lang="cs-CZ"/>
        </a:p>
      </dgm:t>
    </dgm:pt>
    <dgm:pt modelId="{2509FA75-0014-4BF4-98C1-5D1DB43FCDC2}" type="pres">
      <dgm:prSet presAssocID="{20646FCE-705B-44A0-BB1A-2EC7AA2A4E2E}" presName="connectorText" presStyleLbl="sibTrans2D1" presStyleIdx="1" presStyleCnt="3"/>
      <dgm:spPr/>
      <dgm:t>
        <a:bodyPr/>
        <a:lstStyle/>
        <a:p>
          <a:endParaRPr lang="cs-CZ"/>
        </a:p>
      </dgm:t>
    </dgm:pt>
    <dgm:pt modelId="{EEE0AE1E-1F08-42AE-8717-E5F14D0FFFB3}" type="pres">
      <dgm:prSet presAssocID="{90EB916C-B489-422B-94D2-5B5CD0BA0924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A81FD76F-98FB-43DF-81EC-218E979A961C}" type="pres">
      <dgm:prSet presAssocID="{81E37371-C328-40FD-B9AD-FA75F4663C9B}" presName="sibTrans" presStyleLbl="sibTrans2D1" presStyleIdx="2" presStyleCnt="3"/>
      <dgm:spPr/>
      <dgm:t>
        <a:bodyPr/>
        <a:lstStyle/>
        <a:p>
          <a:endParaRPr lang="cs-CZ"/>
        </a:p>
      </dgm:t>
    </dgm:pt>
    <dgm:pt modelId="{1E6F87EC-9E85-4D32-85D8-116AF35F44C1}" type="pres">
      <dgm:prSet presAssocID="{81E37371-C328-40FD-B9AD-FA75F4663C9B}" presName="connectorText" presStyleLbl="sibTrans2D1" presStyleIdx="2" presStyleCnt="3"/>
      <dgm:spPr/>
      <dgm:t>
        <a:bodyPr/>
        <a:lstStyle/>
        <a:p>
          <a:endParaRPr lang="cs-CZ"/>
        </a:p>
      </dgm:t>
    </dgm:pt>
    <dgm:pt modelId="{F7F58332-D2C1-477C-B8D2-BAF38984C98D}" type="pres">
      <dgm:prSet presAssocID="{D9B25857-6AC9-4C3B-977F-EE83FADD0A54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E1CF5A8D-0997-4EF4-ACC4-57964B17A23E}" srcId="{FF1D812A-46AC-4DAD-9D1D-5E7F7CF594A2}" destId="{7F63495B-E1DD-4AD2-94A2-E86E532CFC36}" srcOrd="1" destOrd="0" parTransId="{00297646-0EF1-491E-8151-A0251977CFFA}" sibTransId="{20646FCE-705B-44A0-BB1A-2EC7AA2A4E2E}"/>
    <dgm:cxn modelId="{2ED02F0F-CA5E-42FE-934C-A83C79317D93}" type="presOf" srcId="{81E37371-C328-40FD-B9AD-FA75F4663C9B}" destId="{1E6F87EC-9E85-4D32-85D8-116AF35F44C1}" srcOrd="1" destOrd="0" presId="urn:microsoft.com/office/officeart/2005/8/layout/process1"/>
    <dgm:cxn modelId="{0D886640-0393-4BDB-A206-85AA78BF2419}" type="presOf" srcId="{20646FCE-705B-44A0-BB1A-2EC7AA2A4E2E}" destId="{2509FA75-0014-4BF4-98C1-5D1DB43FCDC2}" srcOrd="1" destOrd="0" presId="urn:microsoft.com/office/officeart/2005/8/layout/process1"/>
    <dgm:cxn modelId="{96E82054-7C6B-440A-8751-281D9B70B6A1}" type="presOf" srcId="{D9B25857-6AC9-4C3B-977F-EE83FADD0A54}" destId="{F7F58332-D2C1-477C-B8D2-BAF38984C98D}" srcOrd="0" destOrd="0" presId="urn:microsoft.com/office/officeart/2005/8/layout/process1"/>
    <dgm:cxn modelId="{5CAAD1C3-EAE7-42D6-BF4D-DD00E7CC4165}" srcId="{FF1D812A-46AC-4DAD-9D1D-5E7F7CF594A2}" destId="{C2A03412-7A86-46AA-8DFB-C2E3240B296F}" srcOrd="0" destOrd="0" parTransId="{9D8DCA65-C15D-422D-8C01-FFF73B8BE76C}" sibTransId="{06178BE7-8D27-41F5-A65A-4D98E9DB63FD}"/>
    <dgm:cxn modelId="{1CE77F7B-D16A-4CD0-A23D-1FCD79DC9047}" type="presOf" srcId="{FF1D812A-46AC-4DAD-9D1D-5E7F7CF594A2}" destId="{B057702A-0CBB-4C50-ACC4-7C2E848623E7}" srcOrd="0" destOrd="0" presId="urn:microsoft.com/office/officeart/2005/8/layout/process1"/>
    <dgm:cxn modelId="{E714C8C0-01F5-4C40-B631-636BF16641A0}" srcId="{FF1D812A-46AC-4DAD-9D1D-5E7F7CF594A2}" destId="{D9B25857-6AC9-4C3B-977F-EE83FADD0A54}" srcOrd="3" destOrd="0" parTransId="{CA8E66CA-2880-41C4-940A-10D1619056DD}" sibTransId="{975AD727-F2A6-4B21-B195-5E65DD27C247}"/>
    <dgm:cxn modelId="{932765B0-562F-456E-A668-93193B7DBC7D}" type="presOf" srcId="{06178BE7-8D27-41F5-A65A-4D98E9DB63FD}" destId="{FF98E716-3DA5-4B4A-B765-410C97872A7F}" srcOrd="0" destOrd="0" presId="urn:microsoft.com/office/officeart/2005/8/layout/process1"/>
    <dgm:cxn modelId="{A1DB6E46-39B1-4B62-9DFA-D74573351459}" srcId="{FF1D812A-46AC-4DAD-9D1D-5E7F7CF594A2}" destId="{90EB916C-B489-422B-94D2-5B5CD0BA0924}" srcOrd="2" destOrd="0" parTransId="{795CB2DA-0D89-412A-8746-0A55F814F439}" sibTransId="{81E37371-C328-40FD-B9AD-FA75F4663C9B}"/>
    <dgm:cxn modelId="{18EABA02-519F-45F2-AA92-9D8C72B088BE}" type="presOf" srcId="{C2A03412-7A86-46AA-8DFB-C2E3240B296F}" destId="{21B9CB86-07E8-4748-B26B-05CC586D5445}" srcOrd="0" destOrd="0" presId="urn:microsoft.com/office/officeart/2005/8/layout/process1"/>
    <dgm:cxn modelId="{F316EE7B-4CE4-4C6B-B0CF-3EFC14351AD8}" type="presOf" srcId="{20646FCE-705B-44A0-BB1A-2EC7AA2A4E2E}" destId="{37D8FB20-EAFA-47CA-A169-B9766F3E1E36}" srcOrd="0" destOrd="0" presId="urn:microsoft.com/office/officeart/2005/8/layout/process1"/>
    <dgm:cxn modelId="{5F404F57-4E69-4A56-84D9-23D50F5A1A0A}" type="presOf" srcId="{81E37371-C328-40FD-B9AD-FA75F4663C9B}" destId="{A81FD76F-98FB-43DF-81EC-218E979A961C}" srcOrd="0" destOrd="0" presId="urn:microsoft.com/office/officeart/2005/8/layout/process1"/>
    <dgm:cxn modelId="{C6A1C42B-CAD9-4CE1-819E-B24AF9EB8649}" type="presOf" srcId="{7F63495B-E1DD-4AD2-94A2-E86E532CFC36}" destId="{4BACDF9A-8DCC-45C0-976F-1A8C11DB23B7}" srcOrd="0" destOrd="0" presId="urn:microsoft.com/office/officeart/2005/8/layout/process1"/>
    <dgm:cxn modelId="{AEE6595F-D096-4E06-A1A9-C2CF1469EEA6}" type="presOf" srcId="{90EB916C-B489-422B-94D2-5B5CD0BA0924}" destId="{EEE0AE1E-1F08-42AE-8717-E5F14D0FFFB3}" srcOrd="0" destOrd="0" presId="urn:microsoft.com/office/officeart/2005/8/layout/process1"/>
    <dgm:cxn modelId="{A812FC00-0CFF-4DD5-8584-1296D8D01FC9}" type="presOf" srcId="{06178BE7-8D27-41F5-A65A-4D98E9DB63FD}" destId="{22058855-13C9-4F9E-99CA-BF1D24F161FF}" srcOrd="1" destOrd="0" presId="urn:microsoft.com/office/officeart/2005/8/layout/process1"/>
    <dgm:cxn modelId="{6BA93582-8DC9-455F-982B-746A9E095613}" type="presParOf" srcId="{B057702A-0CBB-4C50-ACC4-7C2E848623E7}" destId="{21B9CB86-07E8-4748-B26B-05CC586D5445}" srcOrd="0" destOrd="0" presId="urn:microsoft.com/office/officeart/2005/8/layout/process1"/>
    <dgm:cxn modelId="{D685F206-97C1-462E-A350-800D32A09659}" type="presParOf" srcId="{B057702A-0CBB-4C50-ACC4-7C2E848623E7}" destId="{FF98E716-3DA5-4B4A-B765-410C97872A7F}" srcOrd="1" destOrd="0" presId="urn:microsoft.com/office/officeart/2005/8/layout/process1"/>
    <dgm:cxn modelId="{CEE047FB-FC80-430B-83FB-FC1A91FB213D}" type="presParOf" srcId="{FF98E716-3DA5-4B4A-B765-410C97872A7F}" destId="{22058855-13C9-4F9E-99CA-BF1D24F161FF}" srcOrd="0" destOrd="0" presId="urn:microsoft.com/office/officeart/2005/8/layout/process1"/>
    <dgm:cxn modelId="{BCC3D165-8FBC-4985-899B-8DF04263F34E}" type="presParOf" srcId="{B057702A-0CBB-4C50-ACC4-7C2E848623E7}" destId="{4BACDF9A-8DCC-45C0-976F-1A8C11DB23B7}" srcOrd="2" destOrd="0" presId="urn:microsoft.com/office/officeart/2005/8/layout/process1"/>
    <dgm:cxn modelId="{ED223E82-441D-4FDB-B4CC-0FB9AD1E8A3C}" type="presParOf" srcId="{B057702A-0CBB-4C50-ACC4-7C2E848623E7}" destId="{37D8FB20-EAFA-47CA-A169-B9766F3E1E36}" srcOrd="3" destOrd="0" presId="urn:microsoft.com/office/officeart/2005/8/layout/process1"/>
    <dgm:cxn modelId="{3AB84E0E-565F-438C-A859-E3944A7F4E00}" type="presParOf" srcId="{37D8FB20-EAFA-47CA-A169-B9766F3E1E36}" destId="{2509FA75-0014-4BF4-98C1-5D1DB43FCDC2}" srcOrd="0" destOrd="0" presId="urn:microsoft.com/office/officeart/2005/8/layout/process1"/>
    <dgm:cxn modelId="{5267A45F-4588-4BFA-8504-710B60540CA8}" type="presParOf" srcId="{B057702A-0CBB-4C50-ACC4-7C2E848623E7}" destId="{EEE0AE1E-1F08-42AE-8717-E5F14D0FFFB3}" srcOrd="4" destOrd="0" presId="urn:microsoft.com/office/officeart/2005/8/layout/process1"/>
    <dgm:cxn modelId="{DAF633DB-3DFA-430E-B504-9BD953545D24}" type="presParOf" srcId="{B057702A-0CBB-4C50-ACC4-7C2E848623E7}" destId="{A81FD76F-98FB-43DF-81EC-218E979A961C}" srcOrd="5" destOrd="0" presId="urn:microsoft.com/office/officeart/2005/8/layout/process1"/>
    <dgm:cxn modelId="{B6161C5A-2901-46E2-BCB9-05BAF33DBBC1}" type="presParOf" srcId="{A81FD76F-98FB-43DF-81EC-218E979A961C}" destId="{1E6F87EC-9E85-4D32-85D8-116AF35F44C1}" srcOrd="0" destOrd="0" presId="urn:microsoft.com/office/officeart/2005/8/layout/process1"/>
    <dgm:cxn modelId="{47BAC7D7-117F-4CA4-9037-BD849F6AB4BF}" type="presParOf" srcId="{B057702A-0CBB-4C50-ACC4-7C2E848623E7}" destId="{F7F58332-D2C1-477C-B8D2-BAF38984C98D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F1D812A-46AC-4DAD-9D1D-5E7F7CF594A2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C2A03412-7A86-46AA-8DFB-C2E3240B296F}">
      <dgm:prSet phldrT="[Text]"/>
      <dgm:spPr>
        <a:solidFill>
          <a:srgbClr val="8E0000"/>
        </a:solidFill>
        <a:ln>
          <a:solidFill>
            <a:srgbClr val="8E0000"/>
          </a:solidFill>
        </a:ln>
      </dgm:spPr>
      <dgm:t>
        <a:bodyPr/>
        <a:lstStyle/>
        <a:p>
          <a:r>
            <a:rPr lang="cs-CZ" dirty="0" smtClean="0"/>
            <a:t>Hodnocení kartografických děl </a:t>
          </a:r>
          <a:endParaRPr lang="cs-CZ" b="1" dirty="0" smtClean="0">
            <a:solidFill>
              <a:schemeClr val="bg1"/>
            </a:solidFill>
            <a:latin typeface="+mn-lt"/>
            <a:cs typeface="Times New Roman" panose="02020603050405020304" pitchFamily="18" charset="0"/>
          </a:endParaRPr>
        </a:p>
      </dgm:t>
    </dgm:pt>
    <dgm:pt modelId="{9D8DCA65-C15D-422D-8C01-FFF73B8BE76C}" type="parTrans" cxnId="{5CAAD1C3-EAE7-42D6-BF4D-DD00E7CC4165}">
      <dgm:prSet/>
      <dgm:spPr/>
      <dgm:t>
        <a:bodyPr/>
        <a:lstStyle/>
        <a:p>
          <a:endParaRPr lang="cs-CZ"/>
        </a:p>
      </dgm:t>
    </dgm:pt>
    <dgm:pt modelId="{06178BE7-8D27-41F5-A65A-4D98E9DB63FD}" type="sibTrans" cxnId="{5CAAD1C3-EAE7-42D6-BF4D-DD00E7CC4165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7F63495B-E1DD-4AD2-94A2-E86E532CFC36}">
      <dgm:prSet phldrT="[Text]"/>
      <dgm:spPr>
        <a:noFill/>
      </dgm:spPr>
      <dgm:t>
        <a:bodyPr/>
        <a:lstStyle/>
        <a:p>
          <a:r>
            <a:rPr lang="cs-CZ" b="0" dirty="0" smtClean="0">
              <a:solidFill>
                <a:schemeClr val="accent2"/>
              </a:solidFill>
              <a:latin typeface="+mn-lt"/>
              <a:cs typeface="Times New Roman" panose="02020603050405020304" pitchFamily="18" charset="0"/>
            </a:rPr>
            <a:t>Příklady a důvody hodnocení</a:t>
          </a:r>
        </a:p>
      </dgm:t>
    </dgm:pt>
    <dgm:pt modelId="{00297646-0EF1-491E-8151-A0251977CFFA}" type="parTrans" cxnId="{E1CF5A8D-0997-4EF4-ACC4-57964B17A23E}">
      <dgm:prSet/>
      <dgm:spPr/>
      <dgm:t>
        <a:bodyPr/>
        <a:lstStyle/>
        <a:p>
          <a:endParaRPr lang="cs-CZ"/>
        </a:p>
      </dgm:t>
    </dgm:pt>
    <dgm:pt modelId="{20646FCE-705B-44A0-BB1A-2EC7AA2A4E2E}" type="sibTrans" cxnId="{E1CF5A8D-0997-4EF4-ACC4-57964B17A23E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90EB916C-B489-422B-94D2-5B5CD0BA0924}">
      <dgm:prSet phldrT="[Text]"/>
      <dgm:spPr>
        <a:noFill/>
      </dgm:spPr>
      <dgm:t>
        <a:bodyPr/>
        <a:lstStyle/>
        <a:p>
          <a:r>
            <a:rPr lang="cs-CZ" b="0" dirty="0" smtClean="0">
              <a:solidFill>
                <a:schemeClr val="accent2"/>
              </a:solidFill>
              <a:latin typeface="+mn-lt"/>
              <a:cs typeface="Times New Roman" panose="02020603050405020304" pitchFamily="18" charset="0"/>
            </a:rPr>
            <a:t>Postup hodnocení kartografických děl</a:t>
          </a:r>
        </a:p>
      </dgm:t>
    </dgm:pt>
    <dgm:pt modelId="{795CB2DA-0D89-412A-8746-0A55F814F439}" type="parTrans" cxnId="{A1DB6E46-39B1-4B62-9DFA-D74573351459}">
      <dgm:prSet/>
      <dgm:spPr/>
      <dgm:t>
        <a:bodyPr/>
        <a:lstStyle/>
        <a:p>
          <a:endParaRPr lang="cs-CZ"/>
        </a:p>
      </dgm:t>
    </dgm:pt>
    <dgm:pt modelId="{81E37371-C328-40FD-B9AD-FA75F4663C9B}" type="sibTrans" cxnId="{A1DB6E46-39B1-4B62-9DFA-D74573351459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D9B25857-6AC9-4C3B-977F-EE83FADD0A54}">
      <dgm:prSet phldrT="[Text]"/>
      <dgm:spPr>
        <a:noFill/>
      </dgm:spPr>
      <dgm:t>
        <a:bodyPr/>
        <a:lstStyle/>
        <a:p>
          <a:r>
            <a:rPr lang="cs-CZ" b="0" dirty="0" smtClean="0">
              <a:solidFill>
                <a:schemeClr val="accent2"/>
              </a:solidFill>
              <a:latin typeface="+mn-lt"/>
              <a:cs typeface="Times New Roman" panose="02020603050405020304" pitchFamily="18" charset="0"/>
            </a:rPr>
            <a:t>Záznam výsledků hodnocení</a:t>
          </a:r>
        </a:p>
      </dgm:t>
    </dgm:pt>
    <dgm:pt modelId="{CA8E66CA-2880-41C4-940A-10D1619056DD}" type="parTrans" cxnId="{E714C8C0-01F5-4C40-B631-636BF16641A0}">
      <dgm:prSet/>
      <dgm:spPr/>
      <dgm:t>
        <a:bodyPr/>
        <a:lstStyle/>
        <a:p>
          <a:endParaRPr lang="cs-CZ"/>
        </a:p>
      </dgm:t>
    </dgm:pt>
    <dgm:pt modelId="{975AD727-F2A6-4B21-B195-5E65DD27C247}" type="sibTrans" cxnId="{E714C8C0-01F5-4C40-B631-636BF16641A0}">
      <dgm:prSet/>
      <dgm:spPr/>
      <dgm:t>
        <a:bodyPr/>
        <a:lstStyle/>
        <a:p>
          <a:endParaRPr lang="cs-CZ"/>
        </a:p>
      </dgm:t>
    </dgm:pt>
    <dgm:pt modelId="{B057702A-0CBB-4C50-ACC4-7C2E848623E7}" type="pres">
      <dgm:prSet presAssocID="{FF1D812A-46AC-4DAD-9D1D-5E7F7CF594A2}" presName="Name0" presStyleCnt="0">
        <dgm:presLayoutVars>
          <dgm:dir/>
          <dgm:resizeHandles val="exact"/>
        </dgm:presLayoutVars>
      </dgm:prSet>
      <dgm:spPr/>
    </dgm:pt>
    <dgm:pt modelId="{21B9CB86-07E8-4748-B26B-05CC586D5445}" type="pres">
      <dgm:prSet presAssocID="{C2A03412-7A86-46AA-8DFB-C2E3240B296F}" presName="node" presStyleLbl="node1" presStyleIdx="0" presStyleCnt="4" custScaleX="98785" custScaleY="97992" custLinFactNeighborX="-1519" custLinFactNeighborY="-6709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FF98E716-3DA5-4B4A-B765-410C97872A7F}" type="pres">
      <dgm:prSet presAssocID="{06178BE7-8D27-41F5-A65A-4D98E9DB63FD}" presName="sibTrans" presStyleLbl="sibTrans2D1" presStyleIdx="0" presStyleCnt="3"/>
      <dgm:spPr/>
      <dgm:t>
        <a:bodyPr/>
        <a:lstStyle/>
        <a:p>
          <a:endParaRPr lang="cs-CZ"/>
        </a:p>
      </dgm:t>
    </dgm:pt>
    <dgm:pt modelId="{22058855-13C9-4F9E-99CA-BF1D24F161FF}" type="pres">
      <dgm:prSet presAssocID="{06178BE7-8D27-41F5-A65A-4D98E9DB63FD}" presName="connectorText" presStyleLbl="sibTrans2D1" presStyleIdx="0" presStyleCnt="3"/>
      <dgm:spPr/>
      <dgm:t>
        <a:bodyPr/>
        <a:lstStyle/>
        <a:p>
          <a:endParaRPr lang="cs-CZ"/>
        </a:p>
      </dgm:t>
    </dgm:pt>
    <dgm:pt modelId="{4BACDF9A-8DCC-45C0-976F-1A8C11DB23B7}" type="pres">
      <dgm:prSet presAssocID="{7F63495B-E1DD-4AD2-94A2-E86E532CFC36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37D8FB20-EAFA-47CA-A169-B9766F3E1E36}" type="pres">
      <dgm:prSet presAssocID="{20646FCE-705B-44A0-BB1A-2EC7AA2A4E2E}" presName="sibTrans" presStyleLbl="sibTrans2D1" presStyleIdx="1" presStyleCnt="3"/>
      <dgm:spPr/>
      <dgm:t>
        <a:bodyPr/>
        <a:lstStyle/>
        <a:p>
          <a:endParaRPr lang="cs-CZ"/>
        </a:p>
      </dgm:t>
    </dgm:pt>
    <dgm:pt modelId="{2509FA75-0014-4BF4-98C1-5D1DB43FCDC2}" type="pres">
      <dgm:prSet presAssocID="{20646FCE-705B-44A0-BB1A-2EC7AA2A4E2E}" presName="connectorText" presStyleLbl="sibTrans2D1" presStyleIdx="1" presStyleCnt="3"/>
      <dgm:spPr/>
      <dgm:t>
        <a:bodyPr/>
        <a:lstStyle/>
        <a:p>
          <a:endParaRPr lang="cs-CZ"/>
        </a:p>
      </dgm:t>
    </dgm:pt>
    <dgm:pt modelId="{EEE0AE1E-1F08-42AE-8717-E5F14D0FFFB3}" type="pres">
      <dgm:prSet presAssocID="{90EB916C-B489-422B-94D2-5B5CD0BA0924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A81FD76F-98FB-43DF-81EC-218E979A961C}" type="pres">
      <dgm:prSet presAssocID="{81E37371-C328-40FD-B9AD-FA75F4663C9B}" presName="sibTrans" presStyleLbl="sibTrans2D1" presStyleIdx="2" presStyleCnt="3"/>
      <dgm:spPr/>
      <dgm:t>
        <a:bodyPr/>
        <a:lstStyle/>
        <a:p>
          <a:endParaRPr lang="cs-CZ"/>
        </a:p>
      </dgm:t>
    </dgm:pt>
    <dgm:pt modelId="{1E6F87EC-9E85-4D32-85D8-116AF35F44C1}" type="pres">
      <dgm:prSet presAssocID="{81E37371-C328-40FD-B9AD-FA75F4663C9B}" presName="connectorText" presStyleLbl="sibTrans2D1" presStyleIdx="2" presStyleCnt="3"/>
      <dgm:spPr/>
      <dgm:t>
        <a:bodyPr/>
        <a:lstStyle/>
        <a:p>
          <a:endParaRPr lang="cs-CZ"/>
        </a:p>
      </dgm:t>
    </dgm:pt>
    <dgm:pt modelId="{F7F58332-D2C1-477C-B8D2-BAF38984C98D}" type="pres">
      <dgm:prSet presAssocID="{D9B25857-6AC9-4C3B-977F-EE83FADD0A54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E1CF5A8D-0997-4EF4-ACC4-57964B17A23E}" srcId="{FF1D812A-46AC-4DAD-9D1D-5E7F7CF594A2}" destId="{7F63495B-E1DD-4AD2-94A2-E86E532CFC36}" srcOrd="1" destOrd="0" parTransId="{00297646-0EF1-491E-8151-A0251977CFFA}" sibTransId="{20646FCE-705B-44A0-BB1A-2EC7AA2A4E2E}"/>
    <dgm:cxn modelId="{939DF1A4-B36A-434A-9E79-0FB122AD0806}" type="presOf" srcId="{C2A03412-7A86-46AA-8DFB-C2E3240B296F}" destId="{21B9CB86-07E8-4748-B26B-05CC586D5445}" srcOrd="0" destOrd="0" presId="urn:microsoft.com/office/officeart/2005/8/layout/process1"/>
    <dgm:cxn modelId="{5CAAD1C3-EAE7-42D6-BF4D-DD00E7CC4165}" srcId="{FF1D812A-46AC-4DAD-9D1D-5E7F7CF594A2}" destId="{C2A03412-7A86-46AA-8DFB-C2E3240B296F}" srcOrd="0" destOrd="0" parTransId="{9D8DCA65-C15D-422D-8C01-FFF73B8BE76C}" sibTransId="{06178BE7-8D27-41F5-A65A-4D98E9DB63FD}"/>
    <dgm:cxn modelId="{E714C8C0-01F5-4C40-B631-636BF16641A0}" srcId="{FF1D812A-46AC-4DAD-9D1D-5E7F7CF594A2}" destId="{D9B25857-6AC9-4C3B-977F-EE83FADD0A54}" srcOrd="3" destOrd="0" parTransId="{CA8E66CA-2880-41C4-940A-10D1619056DD}" sibTransId="{975AD727-F2A6-4B21-B195-5E65DD27C247}"/>
    <dgm:cxn modelId="{E3A72566-51B5-480F-97DA-81E0006AAF65}" type="presOf" srcId="{20646FCE-705B-44A0-BB1A-2EC7AA2A4E2E}" destId="{2509FA75-0014-4BF4-98C1-5D1DB43FCDC2}" srcOrd="1" destOrd="0" presId="urn:microsoft.com/office/officeart/2005/8/layout/process1"/>
    <dgm:cxn modelId="{EFD3E56D-1382-4700-BD46-A9734E0A540A}" type="presOf" srcId="{06178BE7-8D27-41F5-A65A-4D98E9DB63FD}" destId="{22058855-13C9-4F9E-99CA-BF1D24F161FF}" srcOrd="1" destOrd="0" presId="urn:microsoft.com/office/officeart/2005/8/layout/process1"/>
    <dgm:cxn modelId="{8C788EE2-6D91-4A50-A6FF-E57619C16A11}" type="presOf" srcId="{81E37371-C328-40FD-B9AD-FA75F4663C9B}" destId="{1E6F87EC-9E85-4D32-85D8-116AF35F44C1}" srcOrd="1" destOrd="0" presId="urn:microsoft.com/office/officeart/2005/8/layout/process1"/>
    <dgm:cxn modelId="{1032C3C2-2484-4574-9824-493FDCE871D6}" type="presOf" srcId="{7F63495B-E1DD-4AD2-94A2-E86E532CFC36}" destId="{4BACDF9A-8DCC-45C0-976F-1A8C11DB23B7}" srcOrd="0" destOrd="0" presId="urn:microsoft.com/office/officeart/2005/8/layout/process1"/>
    <dgm:cxn modelId="{9555E9AD-DA43-4F37-9E40-05D820FA3C4A}" type="presOf" srcId="{06178BE7-8D27-41F5-A65A-4D98E9DB63FD}" destId="{FF98E716-3DA5-4B4A-B765-410C97872A7F}" srcOrd="0" destOrd="0" presId="urn:microsoft.com/office/officeart/2005/8/layout/process1"/>
    <dgm:cxn modelId="{A1DB6E46-39B1-4B62-9DFA-D74573351459}" srcId="{FF1D812A-46AC-4DAD-9D1D-5E7F7CF594A2}" destId="{90EB916C-B489-422B-94D2-5B5CD0BA0924}" srcOrd="2" destOrd="0" parTransId="{795CB2DA-0D89-412A-8746-0A55F814F439}" sibTransId="{81E37371-C328-40FD-B9AD-FA75F4663C9B}"/>
    <dgm:cxn modelId="{AC9AB16D-8257-4077-BE22-833AD348F075}" type="presOf" srcId="{81E37371-C328-40FD-B9AD-FA75F4663C9B}" destId="{A81FD76F-98FB-43DF-81EC-218E979A961C}" srcOrd="0" destOrd="0" presId="urn:microsoft.com/office/officeart/2005/8/layout/process1"/>
    <dgm:cxn modelId="{2B6E948C-BBFD-4920-92FE-825EE8DD5417}" type="presOf" srcId="{D9B25857-6AC9-4C3B-977F-EE83FADD0A54}" destId="{F7F58332-D2C1-477C-B8D2-BAF38984C98D}" srcOrd="0" destOrd="0" presId="urn:microsoft.com/office/officeart/2005/8/layout/process1"/>
    <dgm:cxn modelId="{C4231D23-4054-4FD1-BB7A-5F6285C1EB1C}" type="presOf" srcId="{20646FCE-705B-44A0-BB1A-2EC7AA2A4E2E}" destId="{37D8FB20-EAFA-47CA-A169-B9766F3E1E36}" srcOrd="0" destOrd="0" presId="urn:microsoft.com/office/officeart/2005/8/layout/process1"/>
    <dgm:cxn modelId="{ACBBE851-3895-40CF-B436-890AAA7C6B8B}" type="presOf" srcId="{90EB916C-B489-422B-94D2-5B5CD0BA0924}" destId="{EEE0AE1E-1F08-42AE-8717-E5F14D0FFFB3}" srcOrd="0" destOrd="0" presId="urn:microsoft.com/office/officeart/2005/8/layout/process1"/>
    <dgm:cxn modelId="{7D7E0447-D85D-4DC9-87D5-F39535859C93}" type="presOf" srcId="{FF1D812A-46AC-4DAD-9D1D-5E7F7CF594A2}" destId="{B057702A-0CBB-4C50-ACC4-7C2E848623E7}" srcOrd="0" destOrd="0" presId="urn:microsoft.com/office/officeart/2005/8/layout/process1"/>
    <dgm:cxn modelId="{42963EFF-008B-41C3-A291-FE3A19833DAF}" type="presParOf" srcId="{B057702A-0CBB-4C50-ACC4-7C2E848623E7}" destId="{21B9CB86-07E8-4748-B26B-05CC586D5445}" srcOrd="0" destOrd="0" presId="urn:microsoft.com/office/officeart/2005/8/layout/process1"/>
    <dgm:cxn modelId="{A087ED10-1B5C-4674-B24F-4459727F40AB}" type="presParOf" srcId="{B057702A-0CBB-4C50-ACC4-7C2E848623E7}" destId="{FF98E716-3DA5-4B4A-B765-410C97872A7F}" srcOrd="1" destOrd="0" presId="urn:microsoft.com/office/officeart/2005/8/layout/process1"/>
    <dgm:cxn modelId="{3A511863-DE40-437C-8696-65BB13127884}" type="presParOf" srcId="{FF98E716-3DA5-4B4A-B765-410C97872A7F}" destId="{22058855-13C9-4F9E-99CA-BF1D24F161FF}" srcOrd="0" destOrd="0" presId="urn:microsoft.com/office/officeart/2005/8/layout/process1"/>
    <dgm:cxn modelId="{9EA02E24-9462-43A0-8FFA-E823193F33BE}" type="presParOf" srcId="{B057702A-0CBB-4C50-ACC4-7C2E848623E7}" destId="{4BACDF9A-8DCC-45C0-976F-1A8C11DB23B7}" srcOrd="2" destOrd="0" presId="urn:microsoft.com/office/officeart/2005/8/layout/process1"/>
    <dgm:cxn modelId="{03063445-35DC-4447-B40F-B8C1377E43F3}" type="presParOf" srcId="{B057702A-0CBB-4C50-ACC4-7C2E848623E7}" destId="{37D8FB20-EAFA-47CA-A169-B9766F3E1E36}" srcOrd="3" destOrd="0" presId="urn:microsoft.com/office/officeart/2005/8/layout/process1"/>
    <dgm:cxn modelId="{17957BCC-735E-430C-A999-951098B47E14}" type="presParOf" srcId="{37D8FB20-EAFA-47CA-A169-B9766F3E1E36}" destId="{2509FA75-0014-4BF4-98C1-5D1DB43FCDC2}" srcOrd="0" destOrd="0" presId="urn:microsoft.com/office/officeart/2005/8/layout/process1"/>
    <dgm:cxn modelId="{0B3D78FF-9A4F-4BF0-90B2-FC8FF6E801B9}" type="presParOf" srcId="{B057702A-0CBB-4C50-ACC4-7C2E848623E7}" destId="{EEE0AE1E-1F08-42AE-8717-E5F14D0FFFB3}" srcOrd="4" destOrd="0" presId="urn:microsoft.com/office/officeart/2005/8/layout/process1"/>
    <dgm:cxn modelId="{E4B1B9E4-007C-44F0-9484-0495EBE25ED9}" type="presParOf" srcId="{B057702A-0CBB-4C50-ACC4-7C2E848623E7}" destId="{A81FD76F-98FB-43DF-81EC-218E979A961C}" srcOrd="5" destOrd="0" presId="urn:microsoft.com/office/officeart/2005/8/layout/process1"/>
    <dgm:cxn modelId="{437957A6-D44F-4CE9-A375-4DDC1524D9B3}" type="presParOf" srcId="{A81FD76F-98FB-43DF-81EC-218E979A961C}" destId="{1E6F87EC-9E85-4D32-85D8-116AF35F44C1}" srcOrd="0" destOrd="0" presId="urn:microsoft.com/office/officeart/2005/8/layout/process1"/>
    <dgm:cxn modelId="{2539DC9D-0C53-481C-8A9E-C213C3CB0967}" type="presParOf" srcId="{B057702A-0CBB-4C50-ACC4-7C2E848623E7}" destId="{F7F58332-D2C1-477C-B8D2-BAF38984C98D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F1D812A-46AC-4DAD-9D1D-5E7F7CF594A2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C2A03412-7A86-46AA-8DFB-C2E3240B296F}">
      <dgm:prSet phldrT="[Text]"/>
      <dgm:spPr>
        <a:solidFill>
          <a:srgbClr val="8E0000"/>
        </a:solidFill>
        <a:ln>
          <a:solidFill>
            <a:srgbClr val="8E0000"/>
          </a:solidFill>
        </a:ln>
      </dgm:spPr>
      <dgm:t>
        <a:bodyPr/>
        <a:lstStyle/>
        <a:p>
          <a:r>
            <a:rPr lang="cs-CZ" dirty="0" smtClean="0"/>
            <a:t>Hodnocení kartografických děl </a:t>
          </a:r>
          <a:endParaRPr lang="cs-CZ" b="1" dirty="0" smtClean="0">
            <a:solidFill>
              <a:schemeClr val="bg1"/>
            </a:solidFill>
            <a:latin typeface="+mn-lt"/>
            <a:cs typeface="Times New Roman" panose="02020603050405020304" pitchFamily="18" charset="0"/>
          </a:endParaRPr>
        </a:p>
      </dgm:t>
    </dgm:pt>
    <dgm:pt modelId="{9D8DCA65-C15D-422D-8C01-FFF73B8BE76C}" type="parTrans" cxnId="{5CAAD1C3-EAE7-42D6-BF4D-DD00E7CC4165}">
      <dgm:prSet/>
      <dgm:spPr/>
      <dgm:t>
        <a:bodyPr/>
        <a:lstStyle/>
        <a:p>
          <a:endParaRPr lang="cs-CZ"/>
        </a:p>
      </dgm:t>
    </dgm:pt>
    <dgm:pt modelId="{06178BE7-8D27-41F5-A65A-4D98E9DB63FD}" type="sibTrans" cxnId="{5CAAD1C3-EAE7-42D6-BF4D-DD00E7CC4165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7F63495B-E1DD-4AD2-94A2-E86E532CFC36}">
      <dgm:prSet phldrT="[Text]"/>
      <dgm:spPr>
        <a:noFill/>
      </dgm:spPr>
      <dgm:t>
        <a:bodyPr/>
        <a:lstStyle/>
        <a:p>
          <a:r>
            <a:rPr lang="cs-CZ" b="0" dirty="0" smtClean="0">
              <a:solidFill>
                <a:schemeClr val="accent2"/>
              </a:solidFill>
              <a:latin typeface="+mn-lt"/>
              <a:cs typeface="Times New Roman" panose="02020603050405020304" pitchFamily="18" charset="0"/>
            </a:rPr>
            <a:t>Příklady a důvody hodnocení</a:t>
          </a:r>
        </a:p>
      </dgm:t>
    </dgm:pt>
    <dgm:pt modelId="{00297646-0EF1-491E-8151-A0251977CFFA}" type="parTrans" cxnId="{E1CF5A8D-0997-4EF4-ACC4-57964B17A23E}">
      <dgm:prSet/>
      <dgm:spPr/>
      <dgm:t>
        <a:bodyPr/>
        <a:lstStyle/>
        <a:p>
          <a:endParaRPr lang="cs-CZ"/>
        </a:p>
      </dgm:t>
    </dgm:pt>
    <dgm:pt modelId="{20646FCE-705B-44A0-BB1A-2EC7AA2A4E2E}" type="sibTrans" cxnId="{E1CF5A8D-0997-4EF4-ACC4-57964B17A23E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90EB916C-B489-422B-94D2-5B5CD0BA0924}">
      <dgm:prSet phldrT="[Text]"/>
      <dgm:spPr>
        <a:noFill/>
      </dgm:spPr>
      <dgm:t>
        <a:bodyPr/>
        <a:lstStyle/>
        <a:p>
          <a:r>
            <a:rPr lang="cs-CZ" b="0" dirty="0" smtClean="0">
              <a:solidFill>
                <a:schemeClr val="accent2"/>
              </a:solidFill>
              <a:latin typeface="+mn-lt"/>
              <a:cs typeface="Times New Roman" panose="02020603050405020304" pitchFamily="18" charset="0"/>
            </a:rPr>
            <a:t>Postup hodnocení kartografických děl</a:t>
          </a:r>
        </a:p>
      </dgm:t>
    </dgm:pt>
    <dgm:pt modelId="{795CB2DA-0D89-412A-8746-0A55F814F439}" type="parTrans" cxnId="{A1DB6E46-39B1-4B62-9DFA-D74573351459}">
      <dgm:prSet/>
      <dgm:spPr/>
      <dgm:t>
        <a:bodyPr/>
        <a:lstStyle/>
        <a:p>
          <a:endParaRPr lang="cs-CZ"/>
        </a:p>
      </dgm:t>
    </dgm:pt>
    <dgm:pt modelId="{81E37371-C328-40FD-B9AD-FA75F4663C9B}" type="sibTrans" cxnId="{A1DB6E46-39B1-4B62-9DFA-D74573351459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D9B25857-6AC9-4C3B-977F-EE83FADD0A54}">
      <dgm:prSet phldrT="[Text]"/>
      <dgm:spPr>
        <a:noFill/>
      </dgm:spPr>
      <dgm:t>
        <a:bodyPr/>
        <a:lstStyle/>
        <a:p>
          <a:r>
            <a:rPr lang="cs-CZ" b="0" dirty="0" smtClean="0">
              <a:solidFill>
                <a:schemeClr val="accent2"/>
              </a:solidFill>
              <a:latin typeface="+mn-lt"/>
              <a:cs typeface="Times New Roman" panose="02020603050405020304" pitchFamily="18" charset="0"/>
            </a:rPr>
            <a:t>Záznam výsledků hodnocení</a:t>
          </a:r>
        </a:p>
      </dgm:t>
    </dgm:pt>
    <dgm:pt modelId="{CA8E66CA-2880-41C4-940A-10D1619056DD}" type="parTrans" cxnId="{E714C8C0-01F5-4C40-B631-636BF16641A0}">
      <dgm:prSet/>
      <dgm:spPr/>
      <dgm:t>
        <a:bodyPr/>
        <a:lstStyle/>
        <a:p>
          <a:endParaRPr lang="cs-CZ"/>
        </a:p>
      </dgm:t>
    </dgm:pt>
    <dgm:pt modelId="{975AD727-F2A6-4B21-B195-5E65DD27C247}" type="sibTrans" cxnId="{E714C8C0-01F5-4C40-B631-636BF16641A0}">
      <dgm:prSet/>
      <dgm:spPr/>
      <dgm:t>
        <a:bodyPr/>
        <a:lstStyle/>
        <a:p>
          <a:endParaRPr lang="cs-CZ"/>
        </a:p>
      </dgm:t>
    </dgm:pt>
    <dgm:pt modelId="{B057702A-0CBB-4C50-ACC4-7C2E848623E7}" type="pres">
      <dgm:prSet presAssocID="{FF1D812A-46AC-4DAD-9D1D-5E7F7CF594A2}" presName="Name0" presStyleCnt="0">
        <dgm:presLayoutVars>
          <dgm:dir/>
          <dgm:resizeHandles val="exact"/>
        </dgm:presLayoutVars>
      </dgm:prSet>
      <dgm:spPr/>
    </dgm:pt>
    <dgm:pt modelId="{21B9CB86-07E8-4748-B26B-05CC586D5445}" type="pres">
      <dgm:prSet presAssocID="{C2A03412-7A86-46AA-8DFB-C2E3240B296F}" presName="node" presStyleLbl="node1" presStyleIdx="0" presStyleCnt="4" custScaleX="98785" custScaleY="97992" custLinFactNeighborX="-1519" custLinFactNeighborY="-6709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FF98E716-3DA5-4B4A-B765-410C97872A7F}" type="pres">
      <dgm:prSet presAssocID="{06178BE7-8D27-41F5-A65A-4D98E9DB63FD}" presName="sibTrans" presStyleLbl="sibTrans2D1" presStyleIdx="0" presStyleCnt="3"/>
      <dgm:spPr/>
      <dgm:t>
        <a:bodyPr/>
        <a:lstStyle/>
        <a:p>
          <a:endParaRPr lang="cs-CZ"/>
        </a:p>
      </dgm:t>
    </dgm:pt>
    <dgm:pt modelId="{22058855-13C9-4F9E-99CA-BF1D24F161FF}" type="pres">
      <dgm:prSet presAssocID="{06178BE7-8D27-41F5-A65A-4D98E9DB63FD}" presName="connectorText" presStyleLbl="sibTrans2D1" presStyleIdx="0" presStyleCnt="3"/>
      <dgm:spPr/>
      <dgm:t>
        <a:bodyPr/>
        <a:lstStyle/>
        <a:p>
          <a:endParaRPr lang="cs-CZ"/>
        </a:p>
      </dgm:t>
    </dgm:pt>
    <dgm:pt modelId="{4BACDF9A-8DCC-45C0-976F-1A8C11DB23B7}" type="pres">
      <dgm:prSet presAssocID="{7F63495B-E1DD-4AD2-94A2-E86E532CFC36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37D8FB20-EAFA-47CA-A169-B9766F3E1E36}" type="pres">
      <dgm:prSet presAssocID="{20646FCE-705B-44A0-BB1A-2EC7AA2A4E2E}" presName="sibTrans" presStyleLbl="sibTrans2D1" presStyleIdx="1" presStyleCnt="3"/>
      <dgm:spPr/>
      <dgm:t>
        <a:bodyPr/>
        <a:lstStyle/>
        <a:p>
          <a:endParaRPr lang="cs-CZ"/>
        </a:p>
      </dgm:t>
    </dgm:pt>
    <dgm:pt modelId="{2509FA75-0014-4BF4-98C1-5D1DB43FCDC2}" type="pres">
      <dgm:prSet presAssocID="{20646FCE-705B-44A0-BB1A-2EC7AA2A4E2E}" presName="connectorText" presStyleLbl="sibTrans2D1" presStyleIdx="1" presStyleCnt="3"/>
      <dgm:spPr/>
      <dgm:t>
        <a:bodyPr/>
        <a:lstStyle/>
        <a:p>
          <a:endParaRPr lang="cs-CZ"/>
        </a:p>
      </dgm:t>
    </dgm:pt>
    <dgm:pt modelId="{EEE0AE1E-1F08-42AE-8717-E5F14D0FFFB3}" type="pres">
      <dgm:prSet presAssocID="{90EB916C-B489-422B-94D2-5B5CD0BA0924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A81FD76F-98FB-43DF-81EC-218E979A961C}" type="pres">
      <dgm:prSet presAssocID="{81E37371-C328-40FD-B9AD-FA75F4663C9B}" presName="sibTrans" presStyleLbl="sibTrans2D1" presStyleIdx="2" presStyleCnt="3"/>
      <dgm:spPr/>
      <dgm:t>
        <a:bodyPr/>
        <a:lstStyle/>
        <a:p>
          <a:endParaRPr lang="cs-CZ"/>
        </a:p>
      </dgm:t>
    </dgm:pt>
    <dgm:pt modelId="{1E6F87EC-9E85-4D32-85D8-116AF35F44C1}" type="pres">
      <dgm:prSet presAssocID="{81E37371-C328-40FD-B9AD-FA75F4663C9B}" presName="connectorText" presStyleLbl="sibTrans2D1" presStyleIdx="2" presStyleCnt="3"/>
      <dgm:spPr/>
      <dgm:t>
        <a:bodyPr/>
        <a:lstStyle/>
        <a:p>
          <a:endParaRPr lang="cs-CZ"/>
        </a:p>
      </dgm:t>
    </dgm:pt>
    <dgm:pt modelId="{F7F58332-D2C1-477C-B8D2-BAF38984C98D}" type="pres">
      <dgm:prSet presAssocID="{D9B25857-6AC9-4C3B-977F-EE83FADD0A54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782F908E-A684-4962-AB76-B9DFFB4A846F}" type="presOf" srcId="{20646FCE-705B-44A0-BB1A-2EC7AA2A4E2E}" destId="{37D8FB20-EAFA-47CA-A169-B9766F3E1E36}" srcOrd="0" destOrd="0" presId="urn:microsoft.com/office/officeart/2005/8/layout/process1"/>
    <dgm:cxn modelId="{E1CF5A8D-0997-4EF4-ACC4-57964B17A23E}" srcId="{FF1D812A-46AC-4DAD-9D1D-5E7F7CF594A2}" destId="{7F63495B-E1DD-4AD2-94A2-E86E532CFC36}" srcOrd="1" destOrd="0" parTransId="{00297646-0EF1-491E-8151-A0251977CFFA}" sibTransId="{20646FCE-705B-44A0-BB1A-2EC7AA2A4E2E}"/>
    <dgm:cxn modelId="{D8DC3A05-1BFA-4A6E-A4D3-4BB76897ED68}" type="presOf" srcId="{D9B25857-6AC9-4C3B-977F-EE83FADD0A54}" destId="{F7F58332-D2C1-477C-B8D2-BAF38984C98D}" srcOrd="0" destOrd="0" presId="urn:microsoft.com/office/officeart/2005/8/layout/process1"/>
    <dgm:cxn modelId="{5CAAD1C3-EAE7-42D6-BF4D-DD00E7CC4165}" srcId="{FF1D812A-46AC-4DAD-9D1D-5E7F7CF594A2}" destId="{C2A03412-7A86-46AA-8DFB-C2E3240B296F}" srcOrd="0" destOrd="0" parTransId="{9D8DCA65-C15D-422D-8C01-FFF73B8BE76C}" sibTransId="{06178BE7-8D27-41F5-A65A-4D98E9DB63FD}"/>
    <dgm:cxn modelId="{2FB0AA34-D54A-4138-A53F-023832E4C916}" type="presOf" srcId="{C2A03412-7A86-46AA-8DFB-C2E3240B296F}" destId="{21B9CB86-07E8-4748-B26B-05CC586D5445}" srcOrd="0" destOrd="0" presId="urn:microsoft.com/office/officeart/2005/8/layout/process1"/>
    <dgm:cxn modelId="{B44A27A9-016D-4488-B91D-054764C3E0D2}" type="presOf" srcId="{FF1D812A-46AC-4DAD-9D1D-5E7F7CF594A2}" destId="{B057702A-0CBB-4C50-ACC4-7C2E848623E7}" srcOrd="0" destOrd="0" presId="urn:microsoft.com/office/officeart/2005/8/layout/process1"/>
    <dgm:cxn modelId="{E714C8C0-01F5-4C40-B631-636BF16641A0}" srcId="{FF1D812A-46AC-4DAD-9D1D-5E7F7CF594A2}" destId="{D9B25857-6AC9-4C3B-977F-EE83FADD0A54}" srcOrd="3" destOrd="0" parTransId="{CA8E66CA-2880-41C4-940A-10D1619056DD}" sibTransId="{975AD727-F2A6-4B21-B195-5E65DD27C247}"/>
    <dgm:cxn modelId="{541D67EF-6953-46CE-B858-56D2073E6BA9}" type="presOf" srcId="{81E37371-C328-40FD-B9AD-FA75F4663C9B}" destId="{1E6F87EC-9E85-4D32-85D8-116AF35F44C1}" srcOrd="1" destOrd="0" presId="urn:microsoft.com/office/officeart/2005/8/layout/process1"/>
    <dgm:cxn modelId="{A1DB6E46-39B1-4B62-9DFA-D74573351459}" srcId="{FF1D812A-46AC-4DAD-9D1D-5E7F7CF594A2}" destId="{90EB916C-B489-422B-94D2-5B5CD0BA0924}" srcOrd="2" destOrd="0" parTransId="{795CB2DA-0D89-412A-8746-0A55F814F439}" sibTransId="{81E37371-C328-40FD-B9AD-FA75F4663C9B}"/>
    <dgm:cxn modelId="{CAFF9044-D956-4E7E-BAA0-01883FB8C0EC}" type="presOf" srcId="{20646FCE-705B-44A0-BB1A-2EC7AA2A4E2E}" destId="{2509FA75-0014-4BF4-98C1-5D1DB43FCDC2}" srcOrd="1" destOrd="0" presId="urn:microsoft.com/office/officeart/2005/8/layout/process1"/>
    <dgm:cxn modelId="{5A59BAD1-26E4-4E27-8E75-40EE25483645}" type="presOf" srcId="{7F63495B-E1DD-4AD2-94A2-E86E532CFC36}" destId="{4BACDF9A-8DCC-45C0-976F-1A8C11DB23B7}" srcOrd="0" destOrd="0" presId="urn:microsoft.com/office/officeart/2005/8/layout/process1"/>
    <dgm:cxn modelId="{241B5CDD-6B13-4E28-AE98-A3BD3844EB23}" type="presOf" srcId="{06178BE7-8D27-41F5-A65A-4D98E9DB63FD}" destId="{22058855-13C9-4F9E-99CA-BF1D24F161FF}" srcOrd="1" destOrd="0" presId="urn:microsoft.com/office/officeart/2005/8/layout/process1"/>
    <dgm:cxn modelId="{47303C11-DE73-477D-A760-E376987BA570}" type="presOf" srcId="{06178BE7-8D27-41F5-A65A-4D98E9DB63FD}" destId="{FF98E716-3DA5-4B4A-B765-410C97872A7F}" srcOrd="0" destOrd="0" presId="urn:microsoft.com/office/officeart/2005/8/layout/process1"/>
    <dgm:cxn modelId="{850A1B79-2910-4165-B77D-41007EAF4F90}" type="presOf" srcId="{81E37371-C328-40FD-B9AD-FA75F4663C9B}" destId="{A81FD76F-98FB-43DF-81EC-218E979A961C}" srcOrd="0" destOrd="0" presId="urn:microsoft.com/office/officeart/2005/8/layout/process1"/>
    <dgm:cxn modelId="{F4DCF22F-E7BD-4B0A-BB48-B86200B87BE4}" type="presOf" srcId="{90EB916C-B489-422B-94D2-5B5CD0BA0924}" destId="{EEE0AE1E-1F08-42AE-8717-E5F14D0FFFB3}" srcOrd="0" destOrd="0" presId="urn:microsoft.com/office/officeart/2005/8/layout/process1"/>
    <dgm:cxn modelId="{46804231-9B87-46F7-B440-40A92CDDD773}" type="presParOf" srcId="{B057702A-0CBB-4C50-ACC4-7C2E848623E7}" destId="{21B9CB86-07E8-4748-B26B-05CC586D5445}" srcOrd="0" destOrd="0" presId="urn:microsoft.com/office/officeart/2005/8/layout/process1"/>
    <dgm:cxn modelId="{45D4A635-B9F3-42DB-9746-5B5F02244B3A}" type="presParOf" srcId="{B057702A-0CBB-4C50-ACC4-7C2E848623E7}" destId="{FF98E716-3DA5-4B4A-B765-410C97872A7F}" srcOrd="1" destOrd="0" presId="urn:microsoft.com/office/officeart/2005/8/layout/process1"/>
    <dgm:cxn modelId="{A0A25A30-C539-4194-B80F-6B3C4063BB07}" type="presParOf" srcId="{FF98E716-3DA5-4B4A-B765-410C97872A7F}" destId="{22058855-13C9-4F9E-99CA-BF1D24F161FF}" srcOrd="0" destOrd="0" presId="urn:microsoft.com/office/officeart/2005/8/layout/process1"/>
    <dgm:cxn modelId="{C5B137D4-1EE0-47AA-BC7C-EF627B76F748}" type="presParOf" srcId="{B057702A-0CBB-4C50-ACC4-7C2E848623E7}" destId="{4BACDF9A-8DCC-45C0-976F-1A8C11DB23B7}" srcOrd="2" destOrd="0" presId="urn:microsoft.com/office/officeart/2005/8/layout/process1"/>
    <dgm:cxn modelId="{0F3818A5-A171-4324-A2C2-A8D0A7302E93}" type="presParOf" srcId="{B057702A-0CBB-4C50-ACC4-7C2E848623E7}" destId="{37D8FB20-EAFA-47CA-A169-B9766F3E1E36}" srcOrd="3" destOrd="0" presId="urn:microsoft.com/office/officeart/2005/8/layout/process1"/>
    <dgm:cxn modelId="{C80AF9F0-9AD1-46F9-BB05-82BA245374CF}" type="presParOf" srcId="{37D8FB20-EAFA-47CA-A169-B9766F3E1E36}" destId="{2509FA75-0014-4BF4-98C1-5D1DB43FCDC2}" srcOrd="0" destOrd="0" presId="urn:microsoft.com/office/officeart/2005/8/layout/process1"/>
    <dgm:cxn modelId="{73066FB4-DFC6-4FD0-AED2-2F4F488CE1A4}" type="presParOf" srcId="{B057702A-0CBB-4C50-ACC4-7C2E848623E7}" destId="{EEE0AE1E-1F08-42AE-8717-E5F14D0FFFB3}" srcOrd="4" destOrd="0" presId="urn:microsoft.com/office/officeart/2005/8/layout/process1"/>
    <dgm:cxn modelId="{BEA19F55-9D75-4549-B3EA-E69014035343}" type="presParOf" srcId="{B057702A-0CBB-4C50-ACC4-7C2E848623E7}" destId="{A81FD76F-98FB-43DF-81EC-218E979A961C}" srcOrd="5" destOrd="0" presId="urn:microsoft.com/office/officeart/2005/8/layout/process1"/>
    <dgm:cxn modelId="{5FB346BA-A231-431B-9FD6-3C26905F40DC}" type="presParOf" srcId="{A81FD76F-98FB-43DF-81EC-218E979A961C}" destId="{1E6F87EC-9E85-4D32-85D8-116AF35F44C1}" srcOrd="0" destOrd="0" presId="urn:microsoft.com/office/officeart/2005/8/layout/process1"/>
    <dgm:cxn modelId="{77BEBB0B-D0B3-4C4F-856E-00FDF8CA0C14}" type="presParOf" srcId="{B057702A-0CBB-4C50-ACC4-7C2E848623E7}" destId="{F7F58332-D2C1-477C-B8D2-BAF38984C98D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F1D812A-46AC-4DAD-9D1D-5E7F7CF594A2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C2A03412-7A86-46AA-8DFB-C2E3240B296F}">
      <dgm:prSet phldrT="[Text]"/>
      <dgm:spPr>
        <a:noFill/>
        <a:ln>
          <a:noFill/>
        </a:ln>
      </dgm:spPr>
      <dgm:t>
        <a:bodyPr/>
        <a:lstStyle/>
        <a:p>
          <a:r>
            <a:rPr lang="cs-CZ" baseline="0" dirty="0" smtClean="0">
              <a:solidFill>
                <a:schemeClr val="accent2"/>
              </a:solidFill>
            </a:rPr>
            <a:t>Hodnocení kartografických děl </a:t>
          </a:r>
          <a:endParaRPr lang="cs-CZ" b="1" baseline="0" dirty="0" smtClean="0">
            <a:solidFill>
              <a:schemeClr val="accent2"/>
            </a:solidFill>
            <a:latin typeface="+mn-lt"/>
            <a:cs typeface="Times New Roman" panose="02020603050405020304" pitchFamily="18" charset="0"/>
          </a:endParaRPr>
        </a:p>
      </dgm:t>
    </dgm:pt>
    <dgm:pt modelId="{9D8DCA65-C15D-422D-8C01-FFF73B8BE76C}" type="parTrans" cxnId="{5CAAD1C3-EAE7-42D6-BF4D-DD00E7CC4165}">
      <dgm:prSet/>
      <dgm:spPr/>
      <dgm:t>
        <a:bodyPr/>
        <a:lstStyle/>
        <a:p>
          <a:endParaRPr lang="cs-CZ"/>
        </a:p>
      </dgm:t>
    </dgm:pt>
    <dgm:pt modelId="{06178BE7-8D27-41F5-A65A-4D98E9DB63FD}" type="sibTrans" cxnId="{5CAAD1C3-EAE7-42D6-BF4D-DD00E7CC4165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7F63495B-E1DD-4AD2-94A2-E86E532CFC36}">
      <dgm:prSet phldrT="[Text]"/>
      <dgm:spPr>
        <a:solidFill>
          <a:srgbClr val="8E0000"/>
        </a:solidFill>
      </dgm:spPr>
      <dgm:t>
        <a:bodyPr/>
        <a:lstStyle/>
        <a:p>
          <a:r>
            <a:rPr lang="cs-CZ" b="0" baseline="0" dirty="0" smtClean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Příklady a důvody hodnocení</a:t>
          </a:r>
        </a:p>
      </dgm:t>
    </dgm:pt>
    <dgm:pt modelId="{00297646-0EF1-491E-8151-A0251977CFFA}" type="parTrans" cxnId="{E1CF5A8D-0997-4EF4-ACC4-57964B17A23E}">
      <dgm:prSet/>
      <dgm:spPr/>
      <dgm:t>
        <a:bodyPr/>
        <a:lstStyle/>
        <a:p>
          <a:endParaRPr lang="cs-CZ"/>
        </a:p>
      </dgm:t>
    </dgm:pt>
    <dgm:pt modelId="{20646FCE-705B-44A0-BB1A-2EC7AA2A4E2E}" type="sibTrans" cxnId="{E1CF5A8D-0997-4EF4-ACC4-57964B17A23E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90EB916C-B489-422B-94D2-5B5CD0BA0924}">
      <dgm:prSet phldrT="[Text]"/>
      <dgm:spPr>
        <a:noFill/>
      </dgm:spPr>
      <dgm:t>
        <a:bodyPr/>
        <a:lstStyle/>
        <a:p>
          <a:r>
            <a:rPr lang="cs-CZ" b="0" dirty="0" smtClean="0">
              <a:solidFill>
                <a:schemeClr val="accent2"/>
              </a:solidFill>
              <a:latin typeface="+mn-lt"/>
              <a:cs typeface="Times New Roman" panose="02020603050405020304" pitchFamily="18" charset="0"/>
            </a:rPr>
            <a:t>Postup hodnocení kartografických děl</a:t>
          </a:r>
        </a:p>
      </dgm:t>
    </dgm:pt>
    <dgm:pt modelId="{795CB2DA-0D89-412A-8746-0A55F814F439}" type="parTrans" cxnId="{A1DB6E46-39B1-4B62-9DFA-D74573351459}">
      <dgm:prSet/>
      <dgm:spPr/>
      <dgm:t>
        <a:bodyPr/>
        <a:lstStyle/>
        <a:p>
          <a:endParaRPr lang="cs-CZ"/>
        </a:p>
      </dgm:t>
    </dgm:pt>
    <dgm:pt modelId="{81E37371-C328-40FD-B9AD-FA75F4663C9B}" type="sibTrans" cxnId="{A1DB6E46-39B1-4B62-9DFA-D74573351459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D9B25857-6AC9-4C3B-977F-EE83FADD0A54}">
      <dgm:prSet phldrT="[Text]"/>
      <dgm:spPr>
        <a:noFill/>
      </dgm:spPr>
      <dgm:t>
        <a:bodyPr/>
        <a:lstStyle/>
        <a:p>
          <a:r>
            <a:rPr lang="cs-CZ" b="0" dirty="0" smtClean="0">
              <a:solidFill>
                <a:schemeClr val="accent2"/>
              </a:solidFill>
              <a:latin typeface="+mn-lt"/>
              <a:cs typeface="Times New Roman" panose="02020603050405020304" pitchFamily="18" charset="0"/>
            </a:rPr>
            <a:t>Záznam výsledků hodnocení</a:t>
          </a:r>
        </a:p>
      </dgm:t>
    </dgm:pt>
    <dgm:pt modelId="{CA8E66CA-2880-41C4-940A-10D1619056DD}" type="parTrans" cxnId="{E714C8C0-01F5-4C40-B631-636BF16641A0}">
      <dgm:prSet/>
      <dgm:spPr/>
      <dgm:t>
        <a:bodyPr/>
        <a:lstStyle/>
        <a:p>
          <a:endParaRPr lang="cs-CZ"/>
        </a:p>
      </dgm:t>
    </dgm:pt>
    <dgm:pt modelId="{975AD727-F2A6-4B21-B195-5E65DD27C247}" type="sibTrans" cxnId="{E714C8C0-01F5-4C40-B631-636BF16641A0}">
      <dgm:prSet/>
      <dgm:spPr/>
      <dgm:t>
        <a:bodyPr/>
        <a:lstStyle/>
        <a:p>
          <a:endParaRPr lang="cs-CZ"/>
        </a:p>
      </dgm:t>
    </dgm:pt>
    <dgm:pt modelId="{B057702A-0CBB-4C50-ACC4-7C2E848623E7}" type="pres">
      <dgm:prSet presAssocID="{FF1D812A-46AC-4DAD-9D1D-5E7F7CF594A2}" presName="Name0" presStyleCnt="0">
        <dgm:presLayoutVars>
          <dgm:dir/>
          <dgm:resizeHandles val="exact"/>
        </dgm:presLayoutVars>
      </dgm:prSet>
      <dgm:spPr/>
    </dgm:pt>
    <dgm:pt modelId="{21B9CB86-07E8-4748-B26B-05CC586D5445}" type="pres">
      <dgm:prSet presAssocID="{C2A03412-7A86-46AA-8DFB-C2E3240B296F}" presName="node" presStyleLbl="node1" presStyleIdx="0" presStyleCnt="4" custScaleX="98785" custScaleY="97992" custLinFactNeighborX="4293" custLinFactNeighborY="13099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FF98E716-3DA5-4B4A-B765-410C97872A7F}" type="pres">
      <dgm:prSet presAssocID="{06178BE7-8D27-41F5-A65A-4D98E9DB63FD}" presName="sibTrans" presStyleLbl="sibTrans2D1" presStyleIdx="0" presStyleCnt="3"/>
      <dgm:spPr/>
      <dgm:t>
        <a:bodyPr/>
        <a:lstStyle/>
        <a:p>
          <a:endParaRPr lang="cs-CZ"/>
        </a:p>
      </dgm:t>
    </dgm:pt>
    <dgm:pt modelId="{22058855-13C9-4F9E-99CA-BF1D24F161FF}" type="pres">
      <dgm:prSet presAssocID="{06178BE7-8D27-41F5-A65A-4D98E9DB63FD}" presName="connectorText" presStyleLbl="sibTrans2D1" presStyleIdx="0" presStyleCnt="3"/>
      <dgm:spPr/>
      <dgm:t>
        <a:bodyPr/>
        <a:lstStyle/>
        <a:p>
          <a:endParaRPr lang="cs-CZ"/>
        </a:p>
      </dgm:t>
    </dgm:pt>
    <dgm:pt modelId="{4BACDF9A-8DCC-45C0-976F-1A8C11DB23B7}" type="pres">
      <dgm:prSet presAssocID="{7F63495B-E1DD-4AD2-94A2-E86E532CFC36}" presName="node" presStyleLbl="node1" presStyleIdx="1" presStyleCnt="4" custLinFactNeighborX="897" custLinFactNeighborY="1209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37D8FB20-EAFA-47CA-A169-B9766F3E1E36}" type="pres">
      <dgm:prSet presAssocID="{20646FCE-705B-44A0-BB1A-2EC7AA2A4E2E}" presName="sibTrans" presStyleLbl="sibTrans2D1" presStyleIdx="1" presStyleCnt="3"/>
      <dgm:spPr/>
      <dgm:t>
        <a:bodyPr/>
        <a:lstStyle/>
        <a:p>
          <a:endParaRPr lang="cs-CZ"/>
        </a:p>
      </dgm:t>
    </dgm:pt>
    <dgm:pt modelId="{2509FA75-0014-4BF4-98C1-5D1DB43FCDC2}" type="pres">
      <dgm:prSet presAssocID="{20646FCE-705B-44A0-BB1A-2EC7AA2A4E2E}" presName="connectorText" presStyleLbl="sibTrans2D1" presStyleIdx="1" presStyleCnt="3"/>
      <dgm:spPr/>
      <dgm:t>
        <a:bodyPr/>
        <a:lstStyle/>
        <a:p>
          <a:endParaRPr lang="cs-CZ"/>
        </a:p>
      </dgm:t>
    </dgm:pt>
    <dgm:pt modelId="{EEE0AE1E-1F08-42AE-8717-E5F14D0FFFB3}" type="pres">
      <dgm:prSet presAssocID="{90EB916C-B489-422B-94D2-5B5CD0BA0924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A81FD76F-98FB-43DF-81EC-218E979A961C}" type="pres">
      <dgm:prSet presAssocID="{81E37371-C328-40FD-B9AD-FA75F4663C9B}" presName="sibTrans" presStyleLbl="sibTrans2D1" presStyleIdx="2" presStyleCnt="3"/>
      <dgm:spPr/>
      <dgm:t>
        <a:bodyPr/>
        <a:lstStyle/>
        <a:p>
          <a:endParaRPr lang="cs-CZ"/>
        </a:p>
      </dgm:t>
    </dgm:pt>
    <dgm:pt modelId="{1E6F87EC-9E85-4D32-85D8-116AF35F44C1}" type="pres">
      <dgm:prSet presAssocID="{81E37371-C328-40FD-B9AD-FA75F4663C9B}" presName="connectorText" presStyleLbl="sibTrans2D1" presStyleIdx="2" presStyleCnt="3"/>
      <dgm:spPr/>
      <dgm:t>
        <a:bodyPr/>
        <a:lstStyle/>
        <a:p>
          <a:endParaRPr lang="cs-CZ"/>
        </a:p>
      </dgm:t>
    </dgm:pt>
    <dgm:pt modelId="{F7F58332-D2C1-477C-B8D2-BAF38984C98D}" type="pres">
      <dgm:prSet presAssocID="{D9B25857-6AC9-4C3B-977F-EE83FADD0A54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DB7C8335-86ED-426F-8915-73D6CE62392C}" type="presOf" srcId="{90EB916C-B489-422B-94D2-5B5CD0BA0924}" destId="{EEE0AE1E-1F08-42AE-8717-E5F14D0FFFB3}" srcOrd="0" destOrd="0" presId="urn:microsoft.com/office/officeart/2005/8/layout/process1"/>
    <dgm:cxn modelId="{E1CF5A8D-0997-4EF4-ACC4-57964B17A23E}" srcId="{FF1D812A-46AC-4DAD-9D1D-5E7F7CF594A2}" destId="{7F63495B-E1DD-4AD2-94A2-E86E532CFC36}" srcOrd="1" destOrd="0" parTransId="{00297646-0EF1-491E-8151-A0251977CFFA}" sibTransId="{20646FCE-705B-44A0-BB1A-2EC7AA2A4E2E}"/>
    <dgm:cxn modelId="{DD14E80B-C127-4FCB-8743-C1451D24DBB4}" type="presOf" srcId="{D9B25857-6AC9-4C3B-977F-EE83FADD0A54}" destId="{F7F58332-D2C1-477C-B8D2-BAF38984C98D}" srcOrd="0" destOrd="0" presId="urn:microsoft.com/office/officeart/2005/8/layout/process1"/>
    <dgm:cxn modelId="{A1DB6E46-39B1-4B62-9DFA-D74573351459}" srcId="{FF1D812A-46AC-4DAD-9D1D-5E7F7CF594A2}" destId="{90EB916C-B489-422B-94D2-5B5CD0BA0924}" srcOrd="2" destOrd="0" parTransId="{795CB2DA-0D89-412A-8746-0A55F814F439}" sibTransId="{81E37371-C328-40FD-B9AD-FA75F4663C9B}"/>
    <dgm:cxn modelId="{5CAAD1C3-EAE7-42D6-BF4D-DD00E7CC4165}" srcId="{FF1D812A-46AC-4DAD-9D1D-5E7F7CF594A2}" destId="{C2A03412-7A86-46AA-8DFB-C2E3240B296F}" srcOrd="0" destOrd="0" parTransId="{9D8DCA65-C15D-422D-8C01-FFF73B8BE76C}" sibTransId="{06178BE7-8D27-41F5-A65A-4D98E9DB63FD}"/>
    <dgm:cxn modelId="{B34D72EA-FE59-40E6-917A-7E9985D07C83}" type="presOf" srcId="{FF1D812A-46AC-4DAD-9D1D-5E7F7CF594A2}" destId="{B057702A-0CBB-4C50-ACC4-7C2E848623E7}" srcOrd="0" destOrd="0" presId="urn:microsoft.com/office/officeart/2005/8/layout/process1"/>
    <dgm:cxn modelId="{1D011087-838A-4CF8-B085-1A060EBF5500}" type="presOf" srcId="{7F63495B-E1DD-4AD2-94A2-E86E532CFC36}" destId="{4BACDF9A-8DCC-45C0-976F-1A8C11DB23B7}" srcOrd="0" destOrd="0" presId="urn:microsoft.com/office/officeart/2005/8/layout/process1"/>
    <dgm:cxn modelId="{E714C8C0-01F5-4C40-B631-636BF16641A0}" srcId="{FF1D812A-46AC-4DAD-9D1D-5E7F7CF594A2}" destId="{D9B25857-6AC9-4C3B-977F-EE83FADD0A54}" srcOrd="3" destOrd="0" parTransId="{CA8E66CA-2880-41C4-940A-10D1619056DD}" sibTransId="{975AD727-F2A6-4B21-B195-5E65DD27C247}"/>
    <dgm:cxn modelId="{1CC618E7-44E3-462F-8627-2498A1456EB9}" type="presOf" srcId="{06178BE7-8D27-41F5-A65A-4D98E9DB63FD}" destId="{22058855-13C9-4F9E-99CA-BF1D24F161FF}" srcOrd="1" destOrd="0" presId="urn:microsoft.com/office/officeart/2005/8/layout/process1"/>
    <dgm:cxn modelId="{960B697F-7368-4CF4-B83C-3A210365CF77}" type="presOf" srcId="{81E37371-C328-40FD-B9AD-FA75F4663C9B}" destId="{1E6F87EC-9E85-4D32-85D8-116AF35F44C1}" srcOrd="1" destOrd="0" presId="urn:microsoft.com/office/officeart/2005/8/layout/process1"/>
    <dgm:cxn modelId="{0D154910-BD62-4FD5-ACF6-64164BCE58BD}" type="presOf" srcId="{20646FCE-705B-44A0-BB1A-2EC7AA2A4E2E}" destId="{37D8FB20-EAFA-47CA-A169-B9766F3E1E36}" srcOrd="0" destOrd="0" presId="urn:microsoft.com/office/officeart/2005/8/layout/process1"/>
    <dgm:cxn modelId="{05D80C58-8EC0-4F75-87EC-52DE6A73386E}" type="presOf" srcId="{C2A03412-7A86-46AA-8DFB-C2E3240B296F}" destId="{21B9CB86-07E8-4748-B26B-05CC586D5445}" srcOrd="0" destOrd="0" presId="urn:microsoft.com/office/officeart/2005/8/layout/process1"/>
    <dgm:cxn modelId="{AB40AB11-FF99-4D7A-AE78-A30DA049370E}" type="presOf" srcId="{06178BE7-8D27-41F5-A65A-4D98E9DB63FD}" destId="{FF98E716-3DA5-4B4A-B765-410C97872A7F}" srcOrd="0" destOrd="0" presId="urn:microsoft.com/office/officeart/2005/8/layout/process1"/>
    <dgm:cxn modelId="{F0614FB5-C842-49AD-95EF-D14C7AB9D064}" type="presOf" srcId="{81E37371-C328-40FD-B9AD-FA75F4663C9B}" destId="{A81FD76F-98FB-43DF-81EC-218E979A961C}" srcOrd="0" destOrd="0" presId="urn:microsoft.com/office/officeart/2005/8/layout/process1"/>
    <dgm:cxn modelId="{6213CA31-9BB2-4385-9E24-5E488B4415B0}" type="presOf" srcId="{20646FCE-705B-44A0-BB1A-2EC7AA2A4E2E}" destId="{2509FA75-0014-4BF4-98C1-5D1DB43FCDC2}" srcOrd="1" destOrd="0" presId="urn:microsoft.com/office/officeart/2005/8/layout/process1"/>
    <dgm:cxn modelId="{C409AC91-5056-4D6C-8E86-B49BEC5CED77}" type="presParOf" srcId="{B057702A-0CBB-4C50-ACC4-7C2E848623E7}" destId="{21B9CB86-07E8-4748-B26B-05CC586D5445}" srcOrd="0" destOrd="0" presId="urn:microsoft.com/office/officeart/2005/8/layout/process1"/>
    <dgm:cxn modelId="{2E0477D6-E0E9-496D-87FC-850C71822239}" type="presParOf" srcId="{B057702A-0CBB-4C50-ACC4-7C2E848623E7}" destId="{FF98E716-3DA5-4B4A-B765-410C97872A7F}" srcOrd="1" destOrd="0" presId="urn:microsoft.com/office/officeart/2005/8/layout/process1"/>
    <dgm:cxn modelId="{5206C794-E9BC-4598-ACB0-26F7FF2C64DA}" type="presParOf" srcId="{FF98E716-3DA5-4B4A-B765-410C97872A7F}" destId="{22058855-13C9-4F9E-99CA-BF1D24F161FF}" srcOrd="0" destOrd="0" presId="urn:microsoft.com/office/officeart/2005/8/layout/process1"/>
    <dgm:cxn modelId="{50E59803-1812-4EF4-8961-56FAF2DCDCAF}" type="presParOf" srcId="{B057702A-0CBB-4C50-ACC4-7C2E848623E7}" destId="{4BACDF9A-8DCC-45C0-976F-1A8C11DB23B7}" srcOrd="2" destOrd="0" presId="urn:microsoft.com/office/officeart/2005/8/layout/process1"/>
    <dgm:cxn modelId="{C4350DDD-A3F8-4189-881C-662C19DA60C4}" type="presParOf" srcId="{B057702A-0CBB-4C50-ACC4-7C2E848623E7}" destId="{37D8FB20-EAFA-47CA-A169-B9766F3E1E36}" srcOrd="3" destOrd="0" presId="urn:microsoft.com/office/officeart/2005/8/layout/process1"/>
    <dgm:cxn modelId="{91F99285-4061-467C-9EBC-AB500FD52ACE}" type="presParOf" srcId="{37D8FB20-EAFA-47CA-A169-B9766F3E1E36}" destId="{2509FA75-0014-4BF4-98C1-5D1DB43FCDC2}" srcOrd="0" destOrd="0" presId="urn:microsoft.com/office/officeart/2005/8/layout/process1"/>
    <dgm:cxn modelId="{04CB0343-A589-4711-9A92-5B4A6C18EE39}" type="presParOf" srcId="{B057702A-0CBB-4C50-ACC4-7C2E848623E7}" destId="{EEE0AE1E-1F08-42AE-8717-E5F14D0FFFB3}" srcOrd="4" destOrd="0" presId="urn:microsoft.com/office/officeart/2005/8/layout/process1"/>
    <dgm:cxn modelId="{2D40040D-E41D-47D1-A863-7364CEE9F807}" type="presParOf" srcId="{B057702A-0CBB-4C50-ACC4-7C2E848623E7}" destId="{A81FD76F-98FB-43DF-81EC-218E979A961C}" srcOrd="5" destOrd="0" presId="urn:microsoft.com/office/officeart/2005/8/layout/process1"/>
    <dgm:cxn modelId="{0B56C9AD-5AF6-4758-8A49-98871D711011}" type="presParOf" srcId="{A81FD76F-98FB-43DF-81EC-218E979A961C}" destId="{1E6F87EC-9E85-4D32-85D8-116AF35F44C1}" srcOrd="0" destOrd="0" presId="urn:microsoft.com/office/officeart/2005/8/layout/process1"/>
    <dgm:cxn modelId="{F9C58031-0914-4842-8D12-45DD2DAB164B}" type="presParOf" srcId="{B057702A-0CBB-4C50-ACC4-7C2E848623E7}" destId="{F7F58332-D2C1-477C-B8D2-BAF38984C98D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FF1D812A-46AC-4DAD-9D1D-5E7F7CF594A2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C2A03412-7A86-46AA-8DFB-C2E3240B296F}">
      <dgm:prSet phldrT="[Text]"/>
      <dgm:spPr>
        <a:noFill/>
        <a:ln>
          <a:noFill/>
        </a:ln>
      </dgm:spPr>
      <dgm:t>
        <a:bodyPr/>
        <a:lstStyle/>
        <a:p>
          <a:r>
            <a:rPr lang="cs-CZ" baseline="0" dirty="0" smtClean="0">
              <a:solidFill>
                <a:schemeClr val="accent2"/>
              </a:solidFill>
            </a:rPr>
            <a:t>Hodnocení kartografických děl </a:t>
          </a:r>
          <a:endParaRPr lang="cs-CZ" b="1" baseline="0" dirty="0" smtClean="0">
            <a:solidFill>
              <a:schemeClr val="accent2"/>
            </a:solidFill>
            <a:latin typeface="+mn-lt"/>
            <a:cs typeface="Times New Roman" panose="02020603050405020304" pitchFamily="18" charset="0"/>
          </a:endParaRPr>
        </a:p>
      </dgm:t>
    </dgm:pt>
    <dgm:pt modelId="{9D8DCA65-C15D-422D-8C01-FFF73B8BE76C}" type="parTrans" cxnId="{5CAAD1C3-EAE7-42D6-BF4D-DD00E7CC4165}">
      <dgm:prSet/>
      <dgm:spPr/>
      <dgm:t>
        <a:bodyPr/>
        <a:lstStyle/>
        <a:p>
          <a:endParaRPr lang="cs-CZ"/>
        </a:p>
      </dgm:t>
    </dgm:pt>
    <dgm:pt modelId="{06178BE7-8D27-41F5-A65A-4D98E9DB63FD}" type="sibTrans" cxnId="{5CAAD1C3-EAE7-42D6-BF4D-DD00E7CC4165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7F63495B-E1DD-4AD2-94A2-E86E532CFC36}">
      <dgm:prSet phldrT="[Text]"/>
      <dgm:spPr>
        <a:solidFill>
          <a:srgbClr val="8E0000"/>
        </a:solidFill>
      </dgm:spPr>
      <dgm:t>
        <a:bodyPr/>
        <a:lstStyle/>
        <a:p>
          <a:r>
            <a:rPr lang="cs-CZ" b="0" baseline="0" dirty="0" smtClean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Příklady a důvody hodnocení</a:t>
          </a:r>
        </a:p>
      </dgm:t>
    </dgm:pt>
    <dgm:pt modelId="{00297646-0EF1-491E-8151-A0251977CFFA}" type="parTrans" cxnId="{E1CF5A8D-0997-4EF4-ACC4-57964B17A23E}">
      <dgm:prSet/>
      <dgm:spPr/>
      <dgm:t>
        <a:bodyPr/>
        <a:lstStyle/>
        <a:p>
          <a:endParaRPr lang="cs-CZ"/>
        </a:p>
      </dgm:t>
    </dgm:pt>
    <dgm:pt modelId="{20646FCE-705B-44A0-BB1A-2EC7AA2A4E2E}" type="sibTrans" cxnId="{E1CF5A8D-0997-4EF4-ACC4-57964B17A23E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90EB916C-B489-422B-94D2-5B5CD0BA0924}">
      <dgm:prSet phldrT="[Text]"/>
      <dgm:spPr>
        <a:noFill/>
      </dgm:spPr>
      <dgm:t>
        <a:bodyPr/>
        <a:lstStyle/>
        <a:p>
          <a:r>
            <a:rPr lang="cs-CZ" b="0" dirty="0" smtClean="0">
              <a:solidFill>
                <a:schemeClr val="accent2"/>
              </a:solidFill>
              <a:latin typeface="+mn-lt"/>
              <a:cs typeface="Times New Roman" panose="02020603050405020304" pitchFamily="18" charset="0"/>
            </a:rPr>
            <a:t>Postup hodnocení kartografických děl</a:t>
          </a:r>
        </a:p>
      </dgm:t>
    </dgm:pt>
    <dgm:pt modelId="{795CB2DA-0D89-412A-8746-0A55F814F439}" type="parTrans" cxnId="{A1DB6E46-39B1-4B62-9DFA-D74573351459}">
      <dgm:prSet/>
      <dgm:spPr/>
      <dgm:t>
        <a:bodyPr/>
        <a:lstStyle/>
        <a:p>
          <a:endParaRPr lang="cs-CZ"/>
        </a:p>
      </dgm:t>
    </dgm:pt>
    <dgm:pt modelId="{81E37371-C328-40FD-B9AD-FA75F4663C9B}" type="sibTrans" cxnId="{A1DB6E46-39B1-4B62-9DFA-D74573351459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D9B25857-6AC9-4C3B-977F-EE83FADD0A54}">
      <dgm:prSet phldrT="[Text]"/>
      <dgm:spPr>
        <a:noFill/>
      </dgm:spPr>
      <dgm:t>
        <a:bodyPr/>
        <a:lstStyle/>
        <a:p>
          <a:r>
            <a:rPr lang="cs-CZ" b="0" dirty="0" smtClean="0">
              <a:solidFill>
                <a:schemeClr val="accent2"/>
              </a:solidFill>
              <a:latin typeface="+mn-lt"/>
              <a:cs typeface="Times New Roman" panose="02020603050405020304" pitchFamily="18" charset="0"/>
            </a:rPr>
            <a:t>Záznam výsledků hodnocení</a:t>
          </a:r>
        </a:p>
      </dgm:t>
    </dgm:pt>
    <dgm:pt modelId="{CA8E66CA-2880-41C4-940A-10D1619056DD}" type="parTrans" cxnId="{E714C8C0-01F5-4C40-B631-636BF16641A0}">
      <dgm:prSet/>
      <dgm:spPr/>
      <dgm:t>
        <a:bodyPr/>
        <a:lstStyle/>
        <a:p>
          <a:endParaRPr lang="cs-CZ"/>
        </a:p>
      </dgm:t>
    </dgm:pt>
    <dgm:pt modelId="{975AD727-F2A6-4B21-B195-5E65DD27C247}" type="sibTrans" cxnId="{E714C8C0-01F5-4C40-B631-636BF16641A0}">
      <dgm:prSet/>
      <dgm:spPr/>
      <dgm:t>
        <a:bodyPr/>
        <a:lstStyle/>
        <a:p>
          <a:endParaRPr lang="cs-CZ"/>
        </a:p>
      </dgm:t>
    </dgm:pt>
    <dgm:pt modelId="{B057702A-0CBB-4C50-ACC4-7C2E848623E7}" type="pres">
      <dgm:prSet presAssocID="{FF1D812A-46AC-4DAD-9D1D-5E7F7CF594A2}" presName="Name0" presStyleCnt="0">
        <dgm:presLayoutVars>
          <dgm:dir/>
          <dgm:resizeHandles val="exact"/>
        </dgm:presLayoutVars>
      </dgm:prSet>
      <dgm:spPr/>
    </dgm:pt>
    <dgm:pt modelId="{21B9CB86-07E8-4748-B26B-05CC586D5445}" type="pres">
      <dgm:prSet presAssocID="{C2A03412-7A86-46AA-8DFB-C2E3240B296F}" presName="node" presStyleLbl="node1" presStyleIdx="0" presStyleCnt="4" custScaleX="98785" custScaleY="97992" custLinFactNeighborX="4293" custLinFactNeighborY="13099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FF98E716-3DA5-4B4A-B765-410C97872A7F}" type="pres">
      <dgm:prSet presAssocID="{06178BE7-8D27-41F5-A65A-4D98E9DB63FD}" presName="sibTrans" presStyleLbl="sibTrans2D1" presStyleIdx="0" presStyleCnt="3"/>
      <dgm:spPr/>
      <dgm:t>
        <a:bodyPr/>
        <a:lstStyle/>
        <a:p>
          <a:endParaRPr lang="cs-CZ"/>
        </a:p>
      </dgm:t>
    </dgm:pt>
    <dgm:pt modelId="{22058855-13C9-4F9E-99CA-BF1D24F161FF}" type="pres">
      <dgm:prSet presAssocID="{06178BE7-8D27-41F5-A65A-4D98E9DB63FD}" presName="connectorText" presStyleLbl="sibTrans2D1" presStyleIdx="0" presStyleCnt="3"/>
      <dgm:spPr/>
      <dgm:t>
        <a:bodyPr/>
        <a:lstStyle/>
        <a:p>
          <a:endParaRPr lang="cs-CZ"/>
        </a:p>
      </dgm:t>
    </dgm:pt>
    <dgm:pt modelId="{4BACDF9A-8DCC-45C0-976F-1A8C11DB23B7}" type="pres">
      <dgm:prSet presAssocID="{7F63495B-E1DD-4AD2-94A2-E86E532CFC36}" presName="node" presStyleLbl="node1" presStyleIdx="1" presStyleCnt="4" custLinFactNeighborX="897" custLinFactNeighborY="1209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37D8FB20-EAFA-47CA-A169-B9766F3E1E36}" type="pres">
      <dgm:prSet presAssocID="{20646FCE-705B-44A0-BB1A-2EC7AA2A4E2E}" presName="sibTrans" presStyleLbl="sibTrans2D1" presStyleIdx="1" presStyleCnt="3"/>
      <dgm:spPr/>
      <dgm:t>
        <a:bodyPr/>
        <a:lstStyle/>
        <a:p>
          <a:endParaRPr lang="cs-CZ"/>
        </a:p>
      </dgm:t>
    </dgm:pt>
    <dgm:pt modelId="{2509FA75-0014-4BF4-98C1-5D1DB43FCDC2}" type="pres">
      <dgm:prSet presAssocID="{20646FCE-705B-44A0-BB1A-2EC7AA2A4E2E}" presName="connectorText" presStyleLbl="sibTrans2D1" presStyleIdx="1" presStyleCnt="3"/>
      <dgm:spPr/>
      <dgm:t>
        <a:bodyPr/>
        <a:lstStyle/>
        <a:p>
          <a:endParaRPr lang="cs-CZ"/>
        </a:p>
      </dgm:t>
    </dgm:pt>
    <dgm:pt modelId="{EEE0AE1E-1F08-42AE-8717-E5F14D0FFFB3}" type="pres">
      <dgm:prSet presAssocID="{90EB916C-B489-422B-94D2-5B5CD0BA0924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A81FD76F-98FB-43DF-81EC-218E979A961C}" type="pres">
      <dgm:prSet presAssocID="{81E37371-C328-40FD-B9AD-FA75F4663C9B}" presName="sibTrans" presStyleLbl="sibTrans2D1" presStyleIdx="2" presStyleCnt="3"/>
      <dgm:spPr/>
      <dgm:t>
        <a:bodyPr/>
        <a:lstStyle/>
        <a:p>
          <a:endParaRPr lang="cs-CZ"/>
        </a:p>
      </dgm:t>
    </dgm:pt>
    <dgm:pt modelId="{1E6F87EC-9E85-4D32-85D8-116AF35F44C1}" type="pres">
      <dgm:prSet presAssocID="{81E37371-C328-40FD-B9AD-FA75F4663C9B}" presName="connectorText" presStyleLbl="sibTrans2D1" presStyleIdx="2" presStyleCnt="3"/>
      <dgm:spPr/>
      <dgm:t>
        <a:bodyPr/>
        <a:lstStyle/>
        <a:p>
          <a:endParaRPr lang="cs-CZ"/>
        </a:p>
      </dgm:t>
    </dgm:pt>
    <dgm:pt modelId="{F7F58332-D2C1-477C-B8D2-BAF38984C98D}" type="pres">
      <dgm:prSet presAssocID="{D9B25857-6AC9-4C3B-977F-EE83FADD0A54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E1CF5A8D-0997-4EF4-ACC4-57964B17A23E}" srcId="{FF1D812A-46AC-4DAD-9D1D-5E7F7CF594A2}" destId="{7F63495B-E1DD-4AD2-94A2-E86E532CFC36}" srcOrd="1" destOrd="0" parTransId="{00297646-0EF1-491E-8151-A0251977CFFA}" sibTransId="{20646FCE-705B-44A0-BB1A-2EC7AA2A4E2E}"/>
    <dgm:cxn modelId="{D87570FA-300E-4733-9FEA-D8A844B30C9C}" type="presOf" srcId="{90EB916C-B489-422B-94D2-5B5CD0BA0924}" destId="{EEE0AE1E-1F08-42AE-8717-E5F14D0FFFB3}" srcOrd="0" destOrd="0" presId="urn:microsoft.com/office/officeart/2005/8/layout/process1"/>
    <dgm:cxn modelId="{B0E132B5-D036-48BC-B0DE-FFADE2DD933D}" type="presOf" srcId="{06178BE7-8D27-41F5-A65A-4D98E9DB63FD}" destId="{22058855-13C9-4F9E-99CA-BF1D24F161FF}" srcOrd="1" destOrd="0" presId="urn:microsoft.com/office/officeart/2005/8/layout/process1"/>
    <dgm:cxn modelId="{1FD66D3D-C392-437D-BC5D-A29D14FFD002}" type="presOf" srcId="{20646FCE-705B-44A0-BB1A-2EC7AA2A4E2E}" destId="{37D8FB20-EAFA-47CA-A169-B9766F3E1E36}" srcOrd="0" destOrd="0" presId="urn:microsoft.com/office/officeart/2005/8/layout/process1"/>
    <dgm:cxn modelId="{518E8E40-2C3A-4159-BCF0-40121D639CA9}" type="presOf" srcId="{20646FCE-705B-44A0-BB1A-2EC7AA2A4E2E}" destId="{2509FA75-0014-4BF4-98C1-5D1DB43FCDC2}" srcOrd="1" destOrd="0" presId="urn:microsoft.com/office/officeart/2005/8/layout/process1"/>
    <dgm:cxn modelId="{504F3911-E650-48F6-B9D9-B0BC0A93A4C7}" type="presOf" srcId="{D9B25857-6AC9-4C3B-977F-EE83FADD0A54}" destId="{F7F58332-D2C1-477C-B8D2-BAF38984C98D}" srcOrd="0" destOrd="0" presId="urn:microsoft.com/office/officeart/2005/8/layout/process1"/>
    <dgm:cxn modelId="{5CAAD1C3-EAE7-42D6-BF4D-DD00E7CC4165}" srcId="{FF1D812A-46AC-4DAD-9D1D-5E7F7CF594A2}" destId="{C2A03412-7A86-46AA-8DFB-C2E3240B296F}" srcOrd="0" destOrd="0" parTransId="{9D8DCA65-C15D-422D-8C01-FFF73B8BE76C}" sibTransId="{06178BE7-8D27-41F5-A65A-4D98E9DB63FD}"/>
    <dgm:cxn modelId="{E714C8C0-01F5-4C40-B631-636BF16641A0}" srcId="{FF1D812A-46AC-4DAD-9D1D-5E7F7CF594A2}" destId="{D9B25857-6AC9-4C3B-977F-EE83FADD0A54}" srcOrd="3" destOrd="0" parTransId="{CA8E66CA-2880-41C4-940A-10D1619056DD}" sibTransId="{975AD727-F2A6-4B21-B195-5E65DD27C247}"/>
    <dgm:cxn modelId="{BBBEE55A-2379-45EB-8681-C40259D63B3F}" type="presOf" srcId="{81E37371-C328-40FD-B9AD-FA75F4663C9B}" destId="{A81FD76F-98FB-43DF-81EC-218E979A961C}" srcOrd="0" destOrd="0" presId="urn:microsoft.com/office/officeart/2005/8/layout/process1"/>
    <dgm:cxn modelId="{A1DB6E46-39B1-4B62-9DFA-D74573351459}" srcId="{FF1D812A-46AC-4DAD-9D1D-5E7F7CF594A2}" destId="{90EB916C-B489-422B-94D2-5B5CD0BA0924}" srcOrd="2" destOrd="0" parTransId="{795CB2DA-0D89-412A-8746-0A55F814F439}" sibTransId="{81E37371-C328-40FD-B9AD-FA75F4663C9B}"/>
    <dgm:cxn modelId="{CFE9E5BD-2769-43C7-9482-3417A058F4E4}" type="presOf" srcId="{FF1D812A-46AC-4DAD-9D1D-5E7F7CF594A2}" destId="{B057702A-0CBB-4C50-ACC4-7C2E848623E7}" srcOrd="0" destOrd="0" presId="urn:microsoft.com/office/officeart/2005/8/layout/process1"/>
    <dgm:cxn modelId="{8C938808-64B3-4ED7-A2D5-D69BA7661038}" type="presOf" srcId="{C2A03412-7A86-46AA-8DFB-C2E3240B296F}" destId="{21B9CB86-07E8-4748-B26B-05CC586D5445}" srcOrd="0" destOrd="0" presId="urn:microsoft.com/office/officeart/2005/8/layout/process1"/>
    <dgm:cxn modelId="{866E972F-B103-4426-A09B-197055ECC381}" type="presOf" srcId="{06178BE7-8D27-41F5-A65A-4D98E9DB63FD}" destId="{FF98E716-3DA5-4B4A-B765-410C97872A7F}" srcOrd="0" destOrd="0" presId="urn:microsoft.com/office/officeart/2005/8/layout/process1"/>
    <dgm:cxn modelId="{3AE7AD64-10CA-45C9-B4D1-2101A4C2D087}" type="presOf" srcId="{7F63495B-E1DD-4AD2-94A2-E86E532CFC36}" destId="{4BACDF9A-8DCC-45C0-976F-1A8C11DB23B7}" srcOrd="0" destOrd="0" presId="urn:microsoft.com/office/officeart/2005/8/layout/process1"/>
    <dgm:cxn modelId="{D0769C73-EBAC-4E58-BB6A-C89581F3C7E1}" type="presOf" srcId="{81E37371-C328-40FD-B9AD-FA75F4663C9B}" destId="{1E6F87EC-9E85-4D32-85D8-116AF35F44C1}" srcOrd="1" destOrd="0" presId="urn:microsoft.com/office/officeart/2005/8/layout/process1"/>
    <dgm:cxn modelId="{B8F6B828-3931-4E1B-99FC-2E36FBF0E694}" type="presParOf" srcId="{B057702A-0CBB-4C50-ACC4-7C2E848623E7}" destId="{21B9CB86-07E8-4748-B26B-05CC586D5445}" srcOrd="0" destOrd="0" presId="urn:microsoft.com/office/officeart/2005/8/layout/process1"/>
    <dgm:cxn modelId="{11D3D6D1-E3F5-4D8C-8CA2-F656B2674086}" type="presParOf" srcId="{B057702A-0CBB-4C50-ACC4-7C2E848623E7}" destId="{FF98E716-3DA5-4B4A-B765-410C97872A7F}" srcOrd="1" destOrd="0" presId="urn:microsoft.com/office/officeart/2005/8/layout/process1"/>
    <dgm:cxn modelId="{234CDCC8-04B7-4142-AC3E-61DA875B6EF6}" type="presParOf" srcId="{FF98E716-3DA5-4B4A-B765-410C97872A7F}" destId="{22058855-13C9-4F9E-99CA-BF1D24F161FF}" srcOrd="0" destOrd="0" presId="urn:microsoft.com/office/officeart/2005/8/layout/process1"/>
    <dgm:cxn modelId="{6CA9DA49-81BA-4677-B5D5-A9932698FBBD}" type="presParOf" srcId="{B057702A-0CBB-4C50-ACC4-7C2E848623E7}" destId="{4BACDF9A-8DCC-45C0-976F-1A8C11DB23B7}" srcOrd="2" destOrd="0" presId="urn:microsoft.com/office/officeart/2005/8/layout/process1"/>
    <dgm:cxn modelId="{A00BB050-6DEF-421A-8C8F-15C0B642F210}" type="presParOf" srcId="{B057702A-0CBB-4C50-ACC4-7C2E848623E7}" destId="{37D8FB20-EAFA-47CA-A169-B9766F3E1E36}" srcOrd="3" destOrd="0" presId="urn:microsoft.com/office/officeart/2005/8/layout/process1"/>
    <dgm:cxn modelId="{993970F3-F6E3-42F5-979F-A9DC4A60E894}" type="presParOf" srcId="{37D8FB20-EAFA-47CA-A169-B9766F3E1E36}" destId="{2509FA75-0014-4BF4-98C1-5D1DB43FCDC2}" srcOrd="0" destOrd="0" presId="urn:microsoft.com/office/officeart/2005/8/layout/process1"/>
    <dgm:cxn modelId="{89807F0B-577F-47FA-96C4-7736EECD126C}" type="presParOf" srcId="{B057702A-0CBB-4C50-ACC4-7C2E848623E7}" destId="{EEE0AE1E-1F08-42AE-8717-E5F14D0FFFB3}" srcOrd="4" destOrd="0" presId="urn:microsoft.com/office/officeart/2005/8/layout/process1"/>
    <dgm:cxn modelId="{074D2EE4-4075-46D9-8015-946E18B1DC41}" type="presParOf" srcId="{B057702A-0CBB-4C50-ACC4-7C2E848623E7}" destId="{A81FD76F-98FB-43DF-81EC-218E979A961C}" srcOrd="5" destOrd="0" presId="urn:microsoft.com/office/officeart/2005/8/layout/process1"/>
    <dgm:cxn modelId="{A2603810-DB31-4BA0-B9F5-6032E6376948}" type="presParOf" srcId="{A81FD76F-98FB-43DF-81EC-218E979A961C}" destId="{1E6F87EC-9E85-4D32-85D8-116AF35F44C1}" srcOrd="0" destOrd="0" presId="urn:microsoft.com/office/officeart/2005/8/layout/process1"/>
    <dgm:cxn modelId="{09F1B227-E2DD-40EB-BC89-C2DFD30505A0}" type="presParOf" srcId="{B057702A-0CBB-4C50-ACC4-7C2E848623E7}" destId="{F7F58332-D2C1-477C-B8D2-BAF38984C98D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FF1D812A-46AC-4DAD-9D1D-5E7F7CF594A2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C2A03412-7A86-46AA-8DFB-C2E3240B296F}">
      <dgm:prSet phldrT="[Text]"/>
      <dgm:spPr>
        <a:noFill/>
        <a:ln>
          <a:noFill/>
        </a:ln>
      </dgm:spPr>
      <dgm:t>
        <a:bodyPr/>
        <a:lstStyle/>
        <a:p>
          <a:r>
            <a:rPr lang="cs-CZ" baseline="0" dirty="0" smtClean="0">
              <a:solidFill>
                <a:schemeClr val="accent2"/>
              </a:solidFill>
            </a:rPr>
            <a:t>Hodnocení kartografických děl </a:t>
          </a:r>
          <a:endParaRPr lang="cs-CZ" b="1" baseline="0" dirty="0" smtClean="0">
            <a:solidFill>
              <a:schemeClr val="accent2"/>
            </a:solidFill>
            <a:latin typeface="+mn-lt"/>
            <a:cs typeface="Times New Roman" panose="02020603050405020304" pitchFamily="18" charset="0"/>
          </a:endParaRPr>
        </a:p>
      </dgm:t>
    </dgm:pt>
    <dgm:pt modelId="{9D8DCA65-C15D-422D-8C01-FFF73B8BE76C}" type="parTrans" cxnId="{5CAAD1C3-EAE7-42D6-BF4D-DD00E7CC4165}">
      <dgm:prSet/>
      <dgm:spPr/>
      <dgm:t>
        <a:bodyPr/>
        <a:lstStyle/>
        <a:p>
          <a:endParaRPr lang="cs-CZ"/>
        </a:p>
      </dgm:t>
    </dgm:pt>
    <dgm:pt modelId="{06178BE7-8D27-41F5-A65A-4D98E9DB63FD}" type="sibTrans" cxnId="{5CAAD1C3-EAE7-42D6-BF4D-DD00E7CC4165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7F63495B-E1DD-4AD2-94A2-E86E532CFC36}">
      <dgm:prSet phldrT="[Text]"/>
      <dgm:spPr>
        <a:solidFill>
          <a:srgbClr val="8E0000"/>
        </a:solidFill>
      </dgm:spPr>
      <dgm:t>
        <a:bodyPr/>
        <a:lstStyle/>
        <a:p>
          <a:r>
            <a:rPr lang="cs-CZ" b="0" baseline="0" dirty="0" smtClean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Příklady a důvody hodnocení</a:t>
          </a:r>
        </a:p>
      </dgm:t>
    </dgm:pt>
    <dgm:pt modelId="{00297646-0EF1-491E-8151-A0251977CFFA}" type="parTrans" cxnId="{E1CF5A8D-0997-4EF4-ACC4-57964B17A23E}">
      <dgm:prSet/>
      <dgm:spPr/>
      <dgm:t>
        <a:bodyPr/>
        <a:lstStyle/>
        <a:p>
          <a:endParaRPr lang="cs-CZ"/>
        </a:p>
      </dgm:t>
    </dgm:pt>
    <dgm:pt modelId="{20646FCE-705B-44A0-BB1A-2EC7AA2A4E2E}" type="sibTrans" cxnId="{E1CF5A8D-0997-4EF4-ACC4-57964B17A23E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90EB916C-B489-422B-94D2-5B5CD0BA0924}">
      <dgm:prSet phldrT="[Text]"/>
      <dgm:spPr>
        <a:noFill/>
      </dgm:spPr>
      <dgm:t>
        <a:bodyPr/>
        <a:lstStyle/>
        <a:p>
          <a:r>
            <a:rPr lang="cs-CZ" b="0" dirty="0" smtClean="0">
              <a:solidFill>
                <a:schemeClr val="accent2"/>
              </a:solidFill>
              <a:latin typeface="+mn-lt"/>
              <a:cs typeface="Times New Roman" panose="02020603050405020304" pitchFamily="18" charset="0"/>
            </a:rPr>
            <a:t>Postup hodnocení kartografických děl</a:t>
          </a:r>
        </a:p>
      </dgm:t>
    </dgm:pt>
    <dgm:pt modelId="{795CB2DA-0D89-412A-8746-0A55F814F439}" type="parTrans" cxnId="{A1DB6E46-39B1-4B62-9DFA-D74573351459}">
      <dgm:prSet/>
      <dgm:spPr/>
      <dgm:t>
        <a:bodyPr/>
        <a:lstStyle/>
        <a:p>
          <a:endParaRPr lang="cs-CZ"/>
        </a:p>
      </dgm:t>
    </dgm:pt>
    <dgm:pt modelId="{81E37371-C328-40FD-B9AD-FA75F4663C9B}" type="sibTrans" cxnId="{A1DB6E46-39B1-4B62-9DFA-D74573351459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D9B25857-6AC9-4C3B-977F-EE83FADD0A54}">
      <dgm:prSet phldrT="[Text]"/>
      <dgm:spPr>
        <a:noFill/>
      </dgm:spPr>
      <dgm:t>
        <a:bodyPr/>
        <a:lstStyle/>
        <a:p>
          <a:r>
            <a:rPr lang="cs-CZ" b="0" dirty="0" smtClean="0">
              <a:solidFill>
                <a:schemeClr val="accent2"/>
              </a:solidFill>
              <a:latin typeface="+mn-lt"/>
              <a:cs typeface="Times New Roman" panose="02020603050405020304" pitchFamily="18" charset="0"/>
            </a:rPr>
            <a:t>Záznam výsledků hodnocení</a:t>
          </a:r>
        </a:p>
      </dgm:t>
    </dgm:pt>
    <dgm:pt modelId="{CA8E66CA-2880-41C4-940A-10D1619056DD}" type="parTrans" cxnId="{E714C8C0-01F5-4C40-B631-636BF16641A0}">
      <dgm:prSet/>
      <dgm:spPr/>
      <dgm:t>
        <a:bodyPr/>
        <a:lstStyle/>
        <a:p>
          <a:endParaRPr lang="cs-CZ"/>
        </a:p>
      </dgm:t>
    </dgm:pt>
    <dgm:pt modelId="{975AD727-F2A6-4B21-B195-5E65DD27C247}" type="sibTrans" cxnId="{E714C8C0-01F5-4C40-B631-636BF16641A0}">
      <dgm:prSet/>
      <dgm:spPr/>
      <dgm:t>
        <a:bodyPr/>
        <a:lstStyle/>
        <a:p>
          <a:endParaRPr lang="cs-CZ"/>
        </a:p>
      </dgm:t>
    </dgm:pt>
    <dgm:pt modelId="{B057702A-0CBB-4C50-ACC4-7C2E848623E7}" type="pres">
      <dgm:prSet presAssocID="{FF1D812A-46AC-4DAD-9D1D-5E7F7CF594A2}" presName="Name0" presStyleCnt="0">
        <dgm:presLayoutVars>
          <dgm:dir/>
          <dgm:resizeHandles val="exact"/>
        </dgm:presLayoutVars>
      </dgm:prSet>
      <dgm:spPr/>
    </dgm:pt>
    <dgm:pt modelId="{21B9CB86-07E8-4748-B26B-05CC586D5445}" type="pres">
      <dgm:prSet presAssocID="{C2A03412-7A86-46AA-8DFB-C2E3240B296F}" presName="node" presStyleLbl="node1" presStyleIdx="0" presStyleCnt="4" custScaleX="98785" custScaleY="97992" custLinFactNeighborX="4293" custLinFactNeighborY="13099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FF98E716-3DA5-4B4A-B765-410C97872A7F}" type="pres">
      <dgm:prSet presAssocID="{06178BE7-8D27-41F5-A65A-4D98E9DB63FD}" presName="sibTrans" presStyleLbl="sibTrans2D1" presStyleIdx="0" presStyleCnt="3"/>
      <dgm:spPr/>
      <dgm:t>
        <a:bodyPr/>
        <a:lstStyle/>
        <a:p>
          <a:endParaRPr lang="cs-CZ"/>
        </a:p>
      </dgm:t>
    </dgm:pt>
    <dgm:pt modelId="{22058855-13C9-4F9E-99CA-BF1D24F161FF}" type="pres">
      <dgm:prSet presAssocID="{06178BE7-8D27-41F5-A65A-4D98E9DB63FD}" presName="connectorText" presStyleLbl="sibTrans2D1" presStyleIdx="0" presStyleCnt="3"/>
      <dgm:spPr/>
      <dgm:t>
        <a:bodyPr/>
        <a:lstStyle/>
        <a:p>
          <a:endParaRPr lang="cs-CZ"/>
        </a:p>
      </dgm:t>
    </dgm:pt>
    <dgm:pt modelId="{4BACDF9A-8DCC-45C0-976F-1A8C11DB23B7}" type="pres">
      <dgm:prSet presAssocID="{7F63495B-E1DD-4AD2-94A2-E86E532CFC36}" presName="node" presStyleLbl="node1" presStyleIdx="1" presStyleCnt="4" custLinFactNeighborX="897" custLinFactNeighborY="1209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37D8FB20-EAFA-47CA-A169-B9766F3E1E36}" type="pres">
      <dgm:prSet presAssocID="{20646FCE-705B-44A0-BB1A-2EC7AA2A4E2E}" presName="sibTrans" presStyleLbl="sibTrans2D1" presStyleIdx="1" presStyleCnt="3"/>
      <dgm:spPr/>
      <dgm:t>
        <a:bodyPr/>
        <a:lstStyle/>
        <a:p>
          <a:endParaRPr lang="cs-CZ"/>
        </a:p>
      </dgm:t>
    </dgm:pt>
    <dgm:pt modelId="{2509FA75-0014-4BF4-98C1-5D1DB43FCDC2}" type="pres">
      <dgm:prSet presAssocID="{20646FCE-705B-44A0-BB1A-2EC7AA2A4E2E}" presName="connectorText" presStyleLbl="sibTrans2D1" presStyleIdx="1" presStyleCnt="3"/>
      <dgm:spPr/>
      <dgm:t>
        <a:bodyPr/>
        <a:lstStyle/>
        <a:p>
          <a:endParaRPr lang="cs-CZ"/>
        </a:p>
      </dgm:t>
    </dgm:pt>
    <dgm:pt modelId="{EEE0AE1E-1F08-42AE-8717-E5F14D0FFFB3}" type="pres">
      <dgm:prSet presAssocID="{90EB916C-B489-422B-94D2-5B5CD0BA0924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A81FD76F-98FB-43DF-81EC-218E979A961C}" type="pres">
      <dgm:prSet presAssocID="{81E37371-C328-40FD-B9AD-FA75F4663C9B}" presName="sibTrans" presStyleLbl="sibTrans2D1" presStyleIdx="2" presStyleCnt="3"/>
      <dgm:spPr/>
      <dgm:t>
        <a:bodyPr/>
        <a:lstStyle/>
        <a:p>
          <a:endParaRPr lang="cs-CZ"/>
        </a:p>
      </dgm:t>
    </dgm:pt>
    <dgm:pt modelId="{1E6F87EC-9E85-4D32-85D8-116AF35F44C1}" type="pres">
      <dgm:prSet presAssocID="{81E37371-C328-40FD-B9AD-FA75F4663C9B}" presName="connectorText" presStyleLbl="sibTrans2D1" presStyleIdx="2" presStyleCnt="3"/>
      <dgm:spPr/>
      <dgm:t>
        <a:bodyPr/>
        <a:lstStyle/>
        <a:p>
          <a:endParaRPr lang="cs-CZ"/>
        </a:p>
      </dgm:t>
    </dgm:pt>
    <dgm:pt modelId="{F7F58332-D2C1-477C-B8D2-BAF38984C98D}" type="pres">
      <dgm:prSet presAssocID="{D9B25857-6AC9-4C3B-977F-EE83FADD0A54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E1CF5A8D-0997-4EF4-ACC4-57964B17A23E}" srcId="{FF1D812A-46AC-4DAD-9D1D-5E7F7CF594A2}" destId="{7F63495B-E1DD-4AD2-94A2-E86E532CFC36}" srcOrd="1" destOrd="0" parTransId="{00297646-0EF1-491E-8151-A0251977CFFA}" sibTransId="{20646FCE-705B-44A0-BB1A-2EC7AA2A4E2E}"/>
    <dgm:cxn modelId="{A1DB6E46-39B1-4B62-9DFA-D74573351459}" srcId="{FF1D812A-46AC-4DAD-9D1D-5E7F7CF594A2}" destId="{90EB916C-B489-422B-94D2-5B5CD0BA0924}" srcOrd="2" destOrd="0" parTransId="{795CB2DA-0D89-412A-8746-0A55F814F439}" sibTransId="{81E37371-C328-40FD-B9AD-FA75F4663C9B}"/>
    <dgm:cxn modelId="{C1869F08-9375-466B-BF6A-26364355E63E}" type="presOf" srcId="{81E37371-C328-40FD-B9AD-FA75F4663C9B}" destId="{1E6F87EC-9E85-4D32-85D8-116AF35F44C1}" srcOrd="1" destOrd="0" presId="urn:microsoft.com/office/officeart/2005/8/layout/process1"/>
    <dgm:cxn modelId="{B8A71A4E-C04C-45C1-949F-E4ED78C7B549}" type="presOf" srcId="{FF1D812A-46AC-4DAD-9D1D-5E7F7CF594A2}" destId="{B057702A-0CBB-4C50-ACC4-7C2E848623E7}" srcOrd="0" destOrd="0" presId="urn:microsoft.com/office/officeart/2005/8/layout/process1"/>
    <dgm:cxn modelId="{5CAAD1C3-EAE7-42D6-BF4D-DD00E7CC4165}" srcId="{FF1D812A-46AC-4DAD-9D1D-5E7F7CF594A2}" destId="{C2A03412-7A86-46AA-8DFB-C2E3240B296F}" srcOrd="0" destOrd="0" parTransId="{9D8DCA65-C15D-422D-8C01-FFF73B8BE76C}" sibTransId="{06178BE7-8D27-41F5-A65A-4D98E9DB63FD}"/>
    <dgm:cxn modelId="{12C1A490-5C0E-4783-B916-7DB16103DE5E}" type="presOf" srcId="{06178BE7-8D27-41F5-A65A-4D98E9DB63FD}" destId="{FF98E716-3DA5-4B4A-B765-410C97872A7F}" srcOrd="0" destOrd="0" presId="urn:microsoft.com/office/officeart/2005/8/layout/process1"/>
    <dgm:cxn modelId="{CEF12566-73D8-4EEF-AD0D-3EBE37802FC1}" type="presOf" srcId="{C2A03412-7A86-46AA-8DFB-C2E3240B296F}" destId="{21B9CB86-07E8-4748-B26B-05CC586D5445}" srcOrd="0" destOrd="0" presId="urn:microsoft.com/office/officeart/2005/8/layout/process1"/>
    <dgm:cxn modelId="{3139A5A2-597B-43CD-BCA0-C6B6223F6CFB}" type="presOf" srcId="{20646FCE-705B-44A0-BB1A-2EC7AA2A4E2E}" destId="{2509FA75-0014-4BF4-98C1-5D1DB43FCDC2}" srcOrd="1" destOrd="0" presId="urn:microsoft.com/office/officeart/2005/8/layout/process1"/>
    <dgm:cxn modelId="{E714C8C0-01F5-4C40-B631-636BF16641A0}" srcId="{FF1D812A-46AC-4DAD-9D1D-5E7F7CF594A2}" destId="{D9B25857-6AC9-4C3B-977F-EE83FADD0A54}" srcOrd="3" destOrd="0" parTransId="{CA8E66CA-2880-41C4-940A-10D1619056DD}" sibTransId="{975AD727-F2A6-4B21-B195-5E65DD27C247}"/>
    <dgm:cxn modelId="{5CA7C172-18E0-4628-8545-87EC76F06365}" type="presOf" srcId="{7F63495B-E1DD-4AD2-94A2-E86E532CFC36}" destId="{4BACDF9A-8DCC-45C0-976F-1A8C11DB23B7}" srcOrd="0" destOrd="0" presId="urn:microsoft.com/office/officeart/2005/8/layout/process1"/>
    <dgm:cxn modelId="{4E1E4464-6ABA-40C5-936B-B4D02E63B16B}" type="presOf" srcId="{81E37371-C328-40FD-B9AD-FA75F4663C9B}" destId="{A81FD76F-98FB-43DF-81EC-218E979A961C}" srcOrd="0" destOrd="0" presId="urn:microsoft.com/office/officeart/2005/8/layout/process1"/>
    <dgm:cxn modelId="{F8408D5D-DC44-4EF8-9EC0-91D3CA043CA8}" type="presOf" srcId="{20646FCE-705B-44A0-BB1A-2EC7AA2A4E2E}" destId="{37D8FB20-EAFA-47CA-A169-B9766F3E1E36}" srcOrd="0" destOrd="0" presId="urn:microsoft.com/office/officeart/2005/8/layout/process1"/>
    <dgm:cxn modelId="{CB1A0C3C-A98D-4E56-82F2-1445B26A83B7}" type="presOf" srcId="{D9B25857-6AC9-4C3B-977F-EE83FADD0A54}" destId="{F7F58332-D2C1-477C-B8D2-BAF38984C98D}" srcOrd="0" destOrd="0" presId="urn:microsoft.com/office/officeart/2005/8/layout/process1"/>
    <dgm:cxn modelId="{AEE736BB-9F0F-4C7C-81B0-A88EBF7BE199}" type="presOf" srcId="{90EB916C-B489-422B-94D2-5B5CD0BA0924}" destId="{EEE0AE1E-1F08-42AE-8717-E5F14D0FFFB3}" srcOrd="0" destOrd="0" presId="urn:microsoft.com/office/officeart/2005/8/layout/process1"/>
    <dgm:cxn modelId="{9DA9F946-D9AC-44E7-AF94-6378A866A5E1}" type="presOf" srcId="{06178BE7-8D27-41F5-A65A-4D98E9DB63FD}" destId="{22058855-13C9-4F9E-99CA-BF1D24F161FF}" srcOrd="1" destOrd="0" presId="urn:microsoft.com/office/officeart/2005/8/layout/process1"/>
    <dgm:cxn modelId="{A40B87BA-BEA7-453D-8AD3-04F2A4C7F98C}" type="presParOf" srcId="{B057702A-0CBB-4C50-ACC4-7C2E848623E7}" destId="{21B9CB86-07E8-4748-B26B-05CC586D5445}" srcOrd="0" destOrd="0" presId="urn:microsoft.com/office/officeart/2005/8/layout/process1"/>
    <dgm:cxn modelId="{4C6DBF06-84BD-446E-BC5A-103C8F68EB90}" type="presParOf" srcId="{B057702A-0CBB-4C50-ACC4-7C2E848623E7}" destId="{FF98E716-3DA5-4B4A-B765-410C97872A7F}" srcOrd="1" destOrd="0" presId="urn:microsoft.com/office/officeart/2005/8/layout/process1"/>
    <dgm:cxn modelId="{B0860664-FC0D-42BD-909C-65404E05B12B}" type="presParOf" srcId="{FF98E716-3DA5-4B4A-B765-410C97872A7F}" destId="{22058855-13C9-4F9E-99CA-BF1D24F161FF}" srcOrd="0" destOrd="0" presId="urn:microsoft.com/office/officeart/2005/8/layout/process1"/>
    <dgm:cxn modelId="{C9DCAF89-67FA-450D-8AAE-41E343D03B8F}" type="presParOf" srcId="{B057702A-0CBB-4C50-ACC4-7C2E848623E7}" destId="{4BACDF9A-8DCC-45C0-976F-1A8C11DB23B7}" srcOrd="2" destOrd="0" presId="urn:microsoft.com/office/officeart/2005/8/layout/process1"/>
    <dgm:cxn modelId="{5A5859EB-EBDB-434C-8ED0-1BBB488A1B62}" type="presParOf" srcId="{B057702A-0CBB-4C50-ACC4-7C2E848623E7}" destId="{37D8FB20-EAFA-47CA-A169-B9766F3E1E36}" srcOrd="3" destOrd="0" presId="urn:microsoft.com/office/officeart/2005/8/layout/process1"/>
    <dgm:cxn modelId="{FE0CF741-616B-43BD-9926-1B654F33ED54}" type="presParOf" srcId="{37D8FB20-EAFA-47CA-A169-B9766F3E1E36}" destId="{2509FA75-0014-4BF4-98C1-5D1DB43FCDC2}" srcOrd="0" destOrd="0" presId="urn:microsoft.com/office/officeart/2005/8/layout/process1"/>
    <dgm:cxn modelId="{E7638602-E958-4FC9-A74A-03C48EAECBDF}" type="presParOf" srcId="{B057702A-0CBB-4C50-ACC4-7C2E848623E7}" destId="{EEE0AE1E-1F08-42AE-8717-E5F14D0FFFB3}" srcOrd="4" destOrd="0" presId="urn:microsoft.com/office/officeart/2005/8/layout/process1"/>
    <dgm:cxn modelId="{51CD24DC-65B1-4337-BDCF-1A5852913632}" type="presParOf" srcId="{B057702A-0CBB-4C50-ACC4-7C2E848623E7}" destId="{A81FD76F-98FB-43DF-81EC-218E979A961C}" srcOrd="5" destOrd="0" presId="urn:microsoft.com/office/officeart/2005/8/layout/process1"/>
    <dgm:cxn modelId="{859A1DD1-2A08-496B-81BE-7EA6FFEFD5B1}" type="presParOf" srcId="{A81FD76F-98FB-43DF-81EC-218E979A961C}" destId="{1E6F87EC-9E85-4D32-85D8-116AF35F44C1}" srcOrd="0" destOrd="0" presId="urn:microsoft.com/office/officeart/2005/8/layout/process1"/>
    <dgm:cxn modelId="{7BAD8E71-1100-41A4-9C92-8F879176D55B}" type="presParOf" srcId="{B057702A-0CBB-4C50-ACC4-7C2E848623E7}" destId="{F7F58332-D2C1-477C-B8D2-BAF38984C98D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FF1D812A-46AC-4DAD-9D1D-5E7F7CF594A2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C2A03412-7A86-46AA-8DFB-C2E3240B296F}">
      <dgm:prSet phldrT="[Text]"/>
      <dgm:spPr>
        <a:noFill/>
        <a:ln>
          <a:noFill/>
        </a:ln>
      </dgm:spPr>
      <dgm:t>
        <a:bodyPr/>
        <a:lstStyle/>
        <a:p>
          <a:r>
            <a:rPr lang="cs-CZ" baseline="0" dirty="0" smtClean="0">
              <a:solidFill>
                <a:schemeClr val="accent2"/>
              </a:solidFill>
            </a:rPr>
            <a:t>Hodnocení kartografických děl </a:t>
          </a:r>
          <a:endParaRPr lang="cs-CZ" b="1" baseline="0" dirty="0" smtClean="0">
            <a:solidFill>
              <a:schemeClr val="accent2"/>
            </a:solidFill>
            <a:latin typeface="+mn-lt"/>
            <a:cs typeface="Times New Roman" panose="02020603050405020304" pitchFamily="18" charset="0"/>
          </a:endParaRPr>
        </a:p>
      </dgm:t>
    </dgm:pt>
    <dgm:pt modelId="{9D8DCA65-C15D-422D-8C01-FFF73B8BE76C}" type="parTrans" cxnId="{5CAAD1C3-EAE7-42D6-BF4D-DD00E7CC4165}">
      <dgm:prSet/>
      <dgm:spPr/>
      <dgm:t>
        <a:bodyPr/>
        <a:lstStyle/>
        <a:p>
          <a:endParaRPr lang="cs-CZ"/>
        </a:p>
      </dgm:t>
    </dgm:pt>
    <dgm:pt modelId="{06178BE7-8D27-41F5-A65A-4D98E9DB63FD}" type="sibTrans" cxnId="{5CAAD1C3-EAE7-42D6-BF4D-DD00E7CC4165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7F63495B-E1DD-4AD2-94A2-E86E532CFC36}">
      <dgm:prSet phldrT="[Text]"/>
      <dgm:spPr>
        <a:noFill/>
      </dgm:spPr>
      <dgm:t>
        <a:bodyPr/>
        <a:lstStyle/>
        <a:p>
          <a:r>
            <a:rPr lang="cs-CZ" b="0" dirty="0" smtClean="0">
              <a:solidFill>
                <a:schemeClr val="accent2"/>
              </a:solidFill>
              <a:latin typeface="+mn-lt"/>
              <a:cs typeface="Times New Roman" panose="02020603050405020304" pitchFamily="18" charset="0"/>
            </a:rPr>
            <a:t>Příklady a důvody hodnocení</a:t>
          </a:r>
        </a:p>
      </dgm:t>
    </dgm:pt>
    <dgm:pt modelId="{00297646-0EF1-491E-8151-A0251977CFFA}" type="parTrans" cxnId="{E1CF5A8D-0997-4EF4-ACC4-57964B17A23E}">
      <dgm:prSet/>
      <dgm:spPr/>
      <dgm:t>
        <a:bodyPr/>
        <a:lstStyle/>
        <a:p>
          <a:endParaRPr lang="cs-CZ"/>
        </a:p>
      </dgm:t>
    </dgm:pt>
    <dgm:pt modelId="{20646FCE-705B-44A0-BB1A-2EC7AA2A4E2E}" type="sibTrans" cxnId="{E1CF5A8D-0997-4EF4-ACC4-57964B17A23E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90EB916C-B489-422B-94D2-5B5CD0BA0924}">
      <dgm:prSet phldrT="[Text]"/>
      <dgm:spPr>
        <a:solidFill>
          <a:srgbClr val="8E0000"/>
        </a:solidFill>
      </dgm:spPr>
      <dgm:t>
        <a:bodyPr/>
        <a:lstStyle/>
        <a:p>
          <a:r>
            <a:rPr lang="cs-CZ" b="0" baseline="0" dirty="0" smtClean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Postup hodnocení kartografických děl</a:t>
          </a:r>
        </a:p>
      </dgm:t>
    </dgm:pt>
    <dgm:pt modelId="{795CB2DA-0D89-412A-8746-0A55F814F439}" type="parTrans" cxnId="{A1DB6E46-39B1-4B62-9DFA-D74573351459}">
      <dgm:prSet/>
      <dgm:spPr/>
      <dgm:t>
        <a:bodyPr/>
        <a:lstStyle/>
        <a:p>
          <a:endParaRPr lang="cs-CZ"/>
        </a:p>
      </dgm:t>
    </dgm:pt>
    <dgm:pt modelId="{81E37371-C328-40FD-B9AD-FA75F4663C9B}" type="sibTrans" cxnId="{A1DB6E46-39B1-4B62-9DFA-D74573351459}">
      <dgm:prSet/>
      <dgm:spPr>
        <a:solidFill>
          <a:srgbClr val="9E0000"/>
        </a:solidFill>
      </dgm:spPr>
      <dgm:t>
        <a:bodyPr/>
        <a:lstStyle/>
        <a:p>
          <a:endParaRPr lang="cs-CZ"/>
        </a:p>
      </dgm:t>
    </dgm:pt>
    <dgm:pt modelId="{D9B25857-6AC9-4C3B-977F-EE83FADD0A54}">
      <dgm:prSet phldrT="[Text]"/>
      <dgm:spPr>
        <a:noFill/>
      </dgm:spPr>
      <dgm:t>
        <a:bodyPr/>
        <a:lstStyle/>
        <a:p>
          <a:r>
            <a:rPr lang="cs-CZ" b="0" dirty="0" smtClean="0">
              <a:solidFill>
                <a:schemeClr val="accent2"/>
              </a:solidFill>
              <a:latin typeface="+mn-lt"/>
              <a:cs typeface="Times New Roman" panose="02020603050405020304" pitchFamily="18" charset="0"/>
            </a:rPr>
            <a:t>Záznam výsledků hodnocení</a:t>
          </a:r>
        </a:p>
      </dgm:t>
    </dgm:pt>
    <dgm:pt modelId="{CA8E66CA-2880-41C4-940A-10D1619056DD}" type="parTrans" cxnId="{E714C8C0-01F5-4C40-B631-636BF16641A0}">
      <dgm:prSet/>
      <dgm:spPr/>
      <dgm:t>
        <a:bodyPr/>
        <a:lstStyle/>
        <a:p>
          <a:endParaRPr lang="cs-CZ"/>
        </a:p>
      </dgm:t>
    </dgm:pt>
    <dgm:pt modelId="{975AD727-F2A6-4B21-B195-5E65DD27C247}" type="sibTrans" cxnId="{E714C8C0-01F5-4C40-B631-636BF16641A0}">
      <dgm:prSet/>
      <dgm:spPr/>
      <dgm:t>
        <a:bodyPr/>
        <a:lstStyle/>
        <a:p>
          <a:endParaRPr lang="cs-CZ"/>
        </a:p>
      </dgm:t>
    </dgm:pt>
    <dgm:pt modelId="{B057702A-0CBB-4C50-ACC4-7C2E848623E7}" type="pres">
      <dgm:prSet presAssocID="{FF1D812A-46AC-4DAD-9D1D-5E7F7CF594A2}" presName="Name0" presStyleCnt="0">
        <dgm:presLayoutVars>
          <dgm:dir/>
          <dgm:resizeHandles val="exact"/>
        </dgm:presLayoutVars>
      </dgm:prSet>
      <dgm:spPr/>
    </dgm:pt>
    <dgm:pt modelId="{21B9CB86-07E8-4748-B26B-05CC586D5445}" type="pres">
      <dgm:prSet presAssocID="{C2A03412-7A86-46AA-8DFB-C2E3240B296F}" presName="node" presStyleLbl="node1" presStyleIdx="0" presStyleCnt="4" custScaleX="98785" custScaleY="97992" custLinFactNeighborX="4293" custLinFactNeighborY="13099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FF98E716-3DA5-4B4A-B765-410C97872A7F}" type="pres">
      <dgm:prSet presAssocID="{06178BE7-8D27-41F5-A65A-4D98E9DB63FD}" presName="sibTrans" presStyleLbl="sibTrans2D1" presStyleIdx="0" presStyleCnt="3"/>
      <dgm:spPr/>
      <dgm:t>
        <a:bodyPr/>
        <a:lstStyle/>
        <a:p>
          <a:endParaRPr lang="cs-CZ"/>
        </a:p>
      </dgm:t>
    </dgm:pt>
    <dgm:pt modelId="{22058855-13C9-4F9E-99CA-BF1D24F161FF}" type="pres">
      <dgm:prSet presAssocID="{06178BE7-8D27-41F5-A65A-4D98E9DB63FD}" presName="connectorText" presStyleLbl="sibTrans2D1" presStyleIdx="0" presStyleCnt="3"/>
      <dgm:spPr/>
      <dgm:t>
        <a:bodyPr/>
        <a:lstStyle/>
        <a:p>
          <a:endParaRPr lang="cs-CZ"/>
        </a:p>
      </dgm:t>
    </dgm:pt>
    <dgm:pt modelId="{4BACDF9A-8DCC-45C0-976F-1A8C11DB23B7}" type="pres">
      <dgm:prSet presAssocID="{7F63495B-E1DD-4AD2-94A2-E86E532CFC36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37D8FB20-EAFA-47CA-A169-B9766F3E1E36}" type="pres">
      <dgm:prSet presAssocID="{20646FCE-705B-44A0-BB1A-2EC7AA2A4E2E}" presName="sibTrans" presStyleLbl="sibTrans2D1" presStyleIdx="1" presStyleCnt="3"/>
      <dgm:spPr/>
      <dgm:t>
        <a:bodyPr/>
        <a:lstStyle/>
        <a:p>
          <a:endParaRPr lang="cs-CZ"/>
        </a:p>
      </dgm:t>
    </dgm:pt>
    <dgm:pt modelId="{2509FA75-0014-4BF4-98C1-5D1DB43FCDC2}" type="pres">
      <dgm:prSet presAssocID="{20646FCE-705B-44A0-BB1A-2EC7AA2A4E2E}" presName="connectorText" presStyleLbl="sibTrans2D1" presStyleIdx="1" presStyleCnt="3"/>
      <dgm:spPr/>
      <dgm:t>
        <a:bodyPr/>
        <a:lstStyle/>
        <a:p>
          <a:endParaRPr lang="cs-CZ"/>
        </a:p>
      </dgm:t>
    </dgm:pt>
    <dgm:pt modelId="{EEE0AE1E-1F08-42AE-8717-E5F14D0FFFB3}" type="pres">
      <dgm:prSet presAssocID="{90EB916C-B489-422B-94D2-5B5CD0BA0924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A81FD76F-98FB-43DF-81EC-218E979A961C}" type="pres">
      <dgm:prSet presAssocID="{81E37371-C328-40FD-B9AD-FA75F4663C9B}" presName="sibTrans" presStyleLbl="sibTrans2D1" presStyleIdx="2" presStyleCnt="3"/>
      <dgm:spPr/>
      <dgm:t>
        <a:bodyPr/>
        <a:lstStyle/>
        <a:p>
          <a:endParaRPr lang="cs-CZ"/>
        </a:p>
      </dgm:t>
    </dgm:pt>
    <dgm:pt modelId="{1E6F87EC-9E85-4D32-85D8-116AF35F44C1}" type="pres">
      <dgm:prSet presAssocID="{81E37371-C328-40FD-B9AD-FA75F4663C9B}" presName="connectorText" presStyleLbl="sibTrans2D1" presStyleIdx="2" presStyleCnt="3"/>
      <dgm:spPr/>
      <dgm:t>
        <a:bodyPr/>
        <a:lstStyle/>
        <a:p>
          <a:endParaRPr lang="cs-CZ"/>
        </a:p>
      </dgm:t>
    </dgm:pt>
    <dgm:pt modelId="{F7F58332-D2C1-477C-B8D2-BAF38984C98D}" type="pres">
      <dgm:prSet presAssocID="{D9B25857-6AC9-4C3B-977F-EE83FADD0A54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D212DB20-D942-4BBA-A09C-ACA5AF269B6A}" type="presOf" srcId="{06178BE7-8D27-41F5-A65A-4D98E9DB63FD}" destId="{FF98E716-3DA5-4B4A-B765-410C97872A7F}" srcOrd="0" destOrd="0" presId="urn:microsoft.com/office/officeart/2005/8/layout/process1"/>
    <dgm:cxn modelId="{E1CF5A8D-0997-4EF4-ACC4-57964B17A23E}" srcId="{FF1D812A-46AC-4DAD-9D1D-5E7F7CF594A2}" destId="{7F63495B-E1DD-4AD2-94A2-E86E532CFC36}" srcOrd="1" destOrd="0" parTransId="{00297646-0EF1-491E-8151-A0251977CFFA}" sibTransId="{20646FCE-705B-44A0-BB1A-2EC7AA2A4E2E}"/>
    <dgm:cxn modelId="{56ECFAF3-3878-4A1F-8305-461E1D402508}" type="presOf" srcId="{20646FCE-705B-44A0-BB1A-2EC7AA2A4E2E}" destId="{37D8FB20-EAFA-47CA-A169-B9766F3E1E36}" srcOrd="0" destOrd="0" presId="urn:microsoft.com/office/officeart/2005/8/layout/process1"/>
    <dgm:cxn modelId="{E8AA102A-FF67-405F-8D2B-2EBDBC61F341}" type="presOf" srcId="{81E37371-C328-40FD-B9AD-FA75F4663C9B}" destId="{A81FD76F-98FB-43DF-81EC-218E979A961C}" srcOrd="0" destOrd="0" presId="urn:microsoft.com/office/officeart/2005/8/layout/process1"/>
    <dgm:cxn modelId="{F302E6DA-7368-435D-BEA4-70688383E62F}" type="presOf" srcId="{81E37371-C328-40FD-B9AD-FA75F4663C9B}" destId="{1E6F87EC-9E85-4D32-85D8-116AF35F44C1}" srcOrd="1" destOrd="0" presId="urn:microsoft.com/office/officeart/2005/8/layout/process1"/>
    <dgm:cxn modelId="{727C8E6B-85F6-4572-8112-5A68C358940C}" type="presOf" srcId="{7F63495B-E1DD-4AD2-94A2-E86E532CFC36}" destId="{4BACDF9A-8DCC-45C0-976F-1A8C11DB23B7}" srcOrd="0" destOrd="0" presId="urn:microsoft.com/office/officeart/2005/8/layout/process1"/>
    <dgm:cxn modelId="{F77180A6-CA0B-4288-83B2-15E2FF42A06D}" type="presOf" srcId="{90EB916C-B489-422B-94D2-5B5CD0BA0924}" destId="{EEE0AE1E-1F08-42AE-8717-E5F14D0FFFB3}" srcOrd="0" destOrd="0" presId="urn:microsoft.com/office/officeart/2005/8/layout/process1"/>
    <dgm:cxn modelId="{5CAAD1C3-EAE7-42D6-BF4D-DD00E7CC4165}" srcId="{FF1D812A-46AC-4DAD-9D1D-5E7F7CF594A2}" destId="{C2A03412-7A86-46AA-8DFB-C2E3240B296F}" srcOrd="0" destOrd="0" parTransId="{9D8DCA65-C15D-422D-8C01-FFF73B8BE76C}" sibTransId="{06178BE7-8D27-41F5-A65A-4D98E9DB63FD}"/>
    <dgm:cxn modelId="{29A5B5C2-6C57-477C-841E-6C1EA1849E3F}" type="presOf" srcId="{06178BE7-8D27-41F5-A65A-4D98E9DB63FD}" destId="{22058855-13C9-4F9E-99CA-BF1D24F161FF}" srcOrd="1" destOrd="0" presId="urn:microsoft.com/office/officeart/2005/8/layout/process1"/>
    <dgm:cxn modelId="{BEF43531-5E52-43C7-A9E9-6155C20E383E}" type="presOf" srcId="{20646FCE-705B-44A0-BB1A-2EC7AA2A4E2E}" destId="{2509FA75-0014-4BF4-98C1-5D1DB43FCDC2}" srcOrd="1" destOrd="0" presId="urn:microsoft.com/office/officeart/2005/8/layout/process1"/>
    <dgm:cxn modelId="{ED2C4615-19C5-49B8-9714-F037877CFC74}" type="presOf" srcId="{FF1D812A-46AC-4DAD-9D1D-5E7F7CF594A2}" destId="{B057702A-0CBB-4C50-ACC4-7C2E848623E7}" srcOrd="0" destOrd="0" presId="urn:microsoft.com/office/officeart/2005/8/layout/process1"/>
    <dgm:cxn modelId="{E714C8C0-01F5-4C40-B631-636BF16641A0}" srcId="{FF1D812A-46AC-4DAD-9D1D-5E7F7CF594A2}" destId="{D9B25857-6AC9-4C3B-977F-EE83FADD0A54}" srcOrd="3" destOrd="0" parTransId="{CA8E66CA-2880-41C4-940A-10D1619056DD}" sibTransId="{975AD727-F2A6-4B21-B195-5E65DD27C247}"/>
    <dgm:cxn modelId="{A1DB6E46-39B1-4B62-9DFA-D74573351459}" srcId="{FF1D812A-46AC-4DAD-9D1D-5E7F7CF594A2}" destId="{90EB916C-B489-422B-94D2-5B5CD0BA0924}" srcOrd="2" destOrd="0" parTransId="{795CB2DA-0D89-412A-8746-0A55F814F439}" sibTransId="{81E37371-C328-40FD-B9AD-FA75F4663C9B}"/>
    <dgm:cxn modelId="{DFDAF8B2-5154-462C-ABD9-DF6D733B561A}" type="presOf" srcId="{D9B25857-6AC9-4C3B-977F-EE83FADD0A54}" destId="{F7F58332-D2C1-477C-B8D2-BAF38984C98D}" srcOrd="0" destOrd="0" presId="urn:microsoft.com/office/officeart/2005/8/layout/process1"/>
    <dgm:cxn modelId="{AF5FBA6A-0DA9-4A4F-B0C6-DC78E7FF1B01}" type="presOf" srcId="{C2A03412-7A86-46AA-8DFB-C2E3240B296F}" destId="{21B9CB86-07E8-4748-B26B-05CC586D5445}" srcOrd="0" destOrd="0" presId="urn:microsoft.com/office/officeart/2005/8/layout/process1"/>
    <dgm:cxn modelId="{7C65945F-8CEC-494D-A110-525D324E83BA}" type="presParOf" srcId="{B057702A-0CBB-4C50-ACC4-7C2E848623E7}" destId="{21B9CB86-07E8-4748-B26B-05CC586D5445}" srcOrd="0" destOrd="0" presId="urn:microsoft.com/office/officeart/2005/8/layout/process1"/>
    <dgm:cxn modelId="{B194BD25-15B8-4B8E-9CD1-73DF1799E0A6}" type="presParOf" srcId="{B057702A-0CBB-4C50-ACC4-7C2E848623E7}" destId="{FF98E716-3DA5-4B4A-B765-410C97872A7F}" srcOrd="1" destOrd="0" presId="urn:microsoft.com/office/officeart/2005/8/layout/process1"/>
    <dgm:cxn modelId="{8364A47E-A3CB-42F4-A4E5-7A39F8BDB4FF}" type="presParOf" srcId="{FF98E716-3DA5-4B4A-B765-410C97872A7F}" destId="{22058855-13C9-4F9E-99CA-BF1D24F161FF}" srcOrd="0" destOrd="0" presId="urn:microsoft.com/office/officeart/2005/8/layout/process1"/>
    <dgm:cxn modelId="{3AE74943-F4A6-407C-94E3-E75B3BBE1533}" type="presParOf" srcId="{B057702A-0CBB-4C50-ACC4-7C2E848623E7}" destId="{4BACDF9A-8DCC-45C0-976F-1A8C11DB23B7}" srcOrd="2" destOrd="0" presId="urn:microsoft.com/office/officeart/2005/8/layout/process1"/>
    <dgm:cxn modelId="{83E996B4-EDFE-4415-9716-04EEE9109CE5}" type="presParOf" srcId="{B057702A-0CBB-4C50-ACC4-7C2E848623E7}" destId="{37D8FB20-EAFA-47CA-A169-B9766F3E1E36}" srcOrd="3" destOrd="0" presId="urn:microsoft.com/office/officeart/2005/8/layout/process1"/>
    <dgm:cxn modelId="{3B518F7C-EB33-4A6D-A061-01BB9746A2BB}" type="presParOf" srcId="{37D8FB20-EAFA-47CA-A169-B9766F3E1E36}" destId="{2509FA75-0014-4BF4-98C1-5D1DB43FCDC2}" srcOrd="0" destOrd="0" presId="urn:microsoft.com/office/officeart/2005/8/layout/process1"/>
    <dgm:cxn modelId="{EEDE37B2-013C-4A40-B933-C5736D5A4FB7}" type="presParOf" srcId="{B057702A-0CBB-4C50-ACC4-7C2E848623E7}" destId="{EEE0AE1E-1F08-42AE-8717-E5F14D0FFFB3}" srcOrd="4" destOrd="0" presId="urn:microsoft.com/office/officeart/2005/8/layout/process1"/>
    <dgm:cxn modelId="{B20A633E-575F-45C5-8943-2FE2E591B7F3}" type="presParOf" srcId="{B057702A-0CBB-4C50-ACC4-7C2E848623E7}" destId="{A81FD76F-98FB-43DF-81EC-218E979A961C}" srcOrd="5" destOrd="0" presId="urn:microsoft.com/office/officeart/2005/8/layout/process1"/>
    <dgm:cxn modelId="{F257549C-F6E0-4421-BBF2-34464ADD203C}" type="presParOf" srcId="{A81FD76F-98FB-43DF-81EC-218E979A961C}" destId="{1E6F87EC-9E85-4D32-85D8-116AF35F44C1}" srcOrd="0" destOrd="0" presId="urn:microsoft.com/office/officeart/2005/8/layout/process1"/>
    <dgm:cxn modelId="{1CFEB22F-1FED-4355-94E7-FCA4B7FFC528}" type="presParOf" srcId="{B057702A-0CBB-4C50-ACC4-7C2E848623E7}" destId="{F7F58332-D2C1-477C-B8D2-BAF38984C98D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1B9CB86-07E8-4748-B26B-05CC586D5445}">
      <dsp:nvSpPr>
        <dsp:cNvPr id="0" name=""/>
        <dsp:cNvSpPr/>
      </dsp:nvSpPr>
      <dsp:spPr>
        <a:xfrm>
          <a:off x="0" y="0"/>
          <a:ext cx="1656341" cy="985827"/>
        </a:xfrm>
        <a:prstGeom prst="roundRect">
          <a:avLst>
            <a:gd name="adj" fmla="val 10000"/>
          </a:avLst>
        </a:prstGeom>
        <a:solidFill>
          <a:srgbClr val="8E0000"/>
        </a:solidFill>
        <a:ln w="12700" cap="flat" cmpd="sng" algn="ctr">
          <a:solidFill>
            <a:srgbClr val="8E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500" kern="1200" dirty="0" smtClean="0"/>
            <a:t>Hodnocení kartografických děl </a:t>
          </a:r>
          <a:endParaRPr lang="cs-CZ" sz="1500" b="1" kern="1200" dirty="0" smtClean="0">
            <a:solidFill>
              <a:schemeClr val="bg1"/>
            </a:solidFill>
            <a:latin typeface="+mn-lt"/>
            <a:cs typeface="Times New Roman" panose="02020603050405020304" pitchFamily="18" charset="0"/>
          </a:endParaRPr>
        </a:p>
      </dsp:txBody>
      <dsp:txXfrm>
        <a:off x="0" y="0"/>
        <a:ext cx="1656341" cy="985827"/>
      </dsp:txXfrm>
    </dsp:sp>
    <dsp:sp modelId="{FF98E716-3DA5-4B4A-B765-410C97872A7F}">
      <dsp:nvSpPr>
        <dsp:cNvPr id="0" name=""/>
        <dsp:cNvSpPr/>
      </dsp:nvSpPr>
      <dsp:spPr>
        <a:xfrm rot="10470">
          <a:off x="1825815" y="288586"/>
          <a:ext cx="359288" cy="415824"/>
        </a:xfrm>
        <a:prstGeom prst="rightArrow">
          <a:avLst>
            <a:gd name="adj1" fmla="val 60000"/>
            <a:gd name="adj2" fmla="val 50000"/>
          </a:avLst>
        </a:prstGeom>
        <a:solidFill>
          <a:srgbClr val="9E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1200" kern="1200"/>
        </a:p>
      </dsp:txBody>
      <dsp:txXfrm rot="10470">
        <a:off x="1825815" y="288586"/>
        <a:ext cx="359288" cy="415824"/>
      </dsp:txXfrm>
    </dsp:sp>
    <dsp:sp modelId="{4BACDF9A-8DCC-45C0-976F-1A8C11DB23B7}">
      <dsp:nvSpPr>
        <dsp:cNvPr id="0" name=""/>
        <dsp:cNvSpPr/>
      </dsp:nvSpPr>
      <dsp:spPr>
        <a:xfrm>
          <a:off x="2334241" y="-2960"/>
          <a:ext cx="1676713" cy="1006028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500" b="0" kern="1200" dirty="0" smtClean="0">
              <a:solidFill>
                <a:schemeClr val="accent2"/>
              </a:solidFill>
              <a:latin typeface="+mn-lt"/>
              <a:cs typeface="Times New Roman" panose="02020603050405020304" pitchFamily="18" charset="0"/>
            </a:rPr>
            <a:t>Příklady a důvody hodnocení</a:t>
          </a:r>
        </a:p>
      </dsp:txBody>
      <dsp:txXfrm>
        <a:off x="2334241" y="-2960"/>
        <a:ext cx="1676713" cy="1006028"/>
      </dsp:txXfrm>
    </dsp:sp>
    <dsp:sp modelId="{37D8FB20-EAFA-47CA-A169-B9766F3E1E36}">
      <dsp:nvSpPr>
        <dsp:cNvPr id="0" name=""/>
        <dsp:cNvSpPr/>
      </dsp:nvSpPr>
      <dsp:spPr>
        <a:xfrm>
          <a:off x="4178626" y="292141"/>
          <a:ext cx="355463" cy="415824"/>
        </a:xfrm>
        <a:prstGeom prst="rightArrow">
          <a:avLst>
            <a:gd name="adj1" fmla="val 60000"/>
            <a:gd name="adj2" fmla="val 50000"/>
          </a:avLst>
        </a:prstGeom>
        <a:solidFill>
          <a:srgbClr val="9E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1200" kern="1200"/>
        </a:p>
      </dsp:txBody>
      <dsp:txXfrm>
        <a:off x="4178626" y="292141"/>
        <a:ext cx="355463" cy="415824"/>
      </dsp:txXfrm>
    </dsp:sp>
    <dsp:sp modelId="{EEE0AE1E-1F08-42AE-8717-E5F14D0FFFB3}">
      <dsp:nvSpPr>
        <dsp:cNvPr id="0" name=""/>
        <dsp:cNvSpPr/>
      </dsp:nvSpPr>
      <dsp:spPr>
        <a:xfrm>
          <a:off x="4681640" y="-2960"/>
          <a:ext cx="1676713" cy="1006028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500" b="0" kern="1200" dirty="0" smtClean="0">
              <a:solidFill>
                <a:schemeClr val="accent2"/>
              </a:solidFill>
              <a:latin typeface="+mn-lt"/>
              <a:cs typeface="Times New Roman" panose="02020603050405020304" pitchFamily="18" charset="0"/>
            </a:rPr>
            <a:t>Postup hodnocení kartografických děl</a:t>
          </a:r>
        </a:p>
      </dsp:txBody>
      <dsp:txXfrm>
        <a:off x="4681640" y="-2960"/>
        <a:ext cx="1676713" cy="1006028"/>
      </dsp:txXfrm>
    </dsp:sp>
    <dsp:sp modelId="{A81FD76F-98FB-43DF-81EC-218E979A961C}">
      <dsp:nvSpPr>
        <dsp:cNvPr id="0" name=""/>
        <dsp:cNvSpPr/>
      </dsp:nvSpPr>
      <dsp:spPr>
        <a:xfrm>
          <a:off x="6526025" y="292141"/>
          <a:ext cx="355463" cy="415824"/>
        </a:xfrm>
        <a:prstGeom prst="rightArrow">
          <a:avLst>
            <a:gd name="adj1" fmla="val 60000"/>
            <a:gd name="adj2" fmla="val 50000"/>
          </a:avLst>
        </a:prstGeom>
        <a:solidFill>
          <a:srgbClr val="9E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1200" kern="1200"/>
        </a:p>
      </dsp:txBody>
      <dsp:txXfrm>
        <a:off x="6526025" y="292141"/>
        <a:ext cx="355463" cy="415824"/>
      </dsp:txXfrm>
    </dsp:sp>
    <dsp:sp modelId="{F7F58332-D2C1-477C-B8D2-BAF38984C98D}">
      <dsp:nvSpPr>
        <dsp:cNvPr id="0" name=""/>
        <dsp:cNvSpPr/>
      </dsp:nvSpPr>
      <dsp:spPr>
        <a:xfrm>
          <a:off x="7029039" y="-2960"/>
          <a:ext cx="1676713" cy="1006028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500" b="0" kern="1200" dirty="0" smtClean="0">
              <a:solidFill>
                <a:schemeClr val="accent2"/>
              </a:solidFill>
              <a:latin typeface="+mn-lt"/>
              <a:cs typeface="Times New Roman" panose="02020603050405020304" pitchFamily="18" charset="0"/>
            </a:rPr>
            <a:t>Záznam výsledků hodnocení</a:t>
          </a:r>
        </a:p>
      </dsp:txBody>
      <dsp:txXfrm>
        <a:off x="7029039" y="-2960"/>
        <a:ext cx="1676713" cy="1006028"/>
      </dsp:txXfrm>
    </dsp:sp>
  </dsp:spTree>
</dsp:drawing>
</file>

<file path=ppt/diagrams/drawing1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1B9CB86-07E8-4748-B26B-05CC586D5445}">
      <dsp:nvSpPr>
        <dsp:cNvPr id="0" name=""/>
        <dsp:cNvSpPr/>
      </dsp:nvSpPr>
      <dsp:spPr>
        <a:xfrm>
          <a:off x="0" y="0"/>
          <a:ext cx="1656341" cy="985827"/>
        </a:xfrm>
        <a:prstGeom prst="roundRect">
          <a:avLst>
            <a:gd name="adj" fmla="val 10000"/>
          </a:avLst>
        </a:prstGeom>
        <a:solidFill>
          <a:srgbClr val="8E0000"/>
        </a:solidFill>
        <a:ln w="12700" cap="flat" cmpd="sng" algn="ctr">
          <a:solidFill>
            <a:srgbClr val="8E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500" kern="1200" dirty="0" smtClean="0"/>
            <a:t>Hodnocení kartografických děl </a:t>
          </a:r>
          <a:endParaRPr lang="cs-CZ" sz="1500" b="1" kern="1200" dirty="0" smtClean="0">
            <a:solidFill>
              <a:schemeClr val="bg1"/>
            </a:solidFill>
            <a:latin typeface="+mn-lt"/>
            <a:cs typeface="Times New Roman" panose="02020603050405020304" pitchFamily="18" charset="0"/>
          </a:endParaRPr>
        </a:p>
      </dsp:txBody>
      <dsp:txXfrm>
        <a:off x="0" y="0"/>
        <a:ext cx="1656341" cy="985827"/>
      </dsp:txXfrm>
    </dsp:sp>
    <dsp:sp modelId="{FF98E716-3DA5-4B4A-B765-410C97872A7F}">
      <dsp:nvSpPr>
        <dsp:cNvPr id="0" name=""/>
        <dsp:cNvSpPr/>
      </dsp:nvSpPr>
      <dsp:spPr>
        <a:xfrm rot="10470">
          <a:off x="1825815" y="288586"/>
          <a:ext cx="359288" cy="415824"/>
        </a:xfrm>
        <a:prstGeom prst="rightArrow">
          <a:avLst>
            <a:gd name="adj1" fmla="val 60000"/>
            <a:gd name="adj2" fmla="val 50000"/>
          </a:avLst>
        </a:prstGeom>
        <a:solidFill>
          <a:srgbClr val="9E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1200" kern="1200"/>
        </a:p>
      </dsp:txBody>
      <dsp:txXfrm rot="10470">
        <a:off x="1825815" y="288586"/>
        <a:ext cx="359288" cy="415824"/>
      </dsp:txXfrm>
    </dsp:sp>
    <dsp:sp modelId="{4BACDF9A-8DCC-45C0-976F-1A8C11DB23B7}">
      <dsp:nvSpPr>
        <dsp:cNvPr id="0" name=""/>
        <dsp:cNvSpPr/>
      </dsp:nvSpPr>
      <dsp:spPr>
        <a:xfrm>
          <a:off x="2334241" y="-2960"/>
          <a:ext cx="1676713" cy="1006028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500" b="0" kern="1200" dirty="0" smtClean="0">
              <a:solidFill>
                <a:schemeClr val="accent2"/>
              </a:solidFill>
              <a:latin typeface="+mn-lt"/>
              <a:cs typeface="Times New Roman" panose="02020603050405020304" pitchFamily="18" charset="0"/>
            </a:rPr>
            <a:t>Příklady a důvody hodnocení</a:t>
          </a:r>
        </a:p>
      </dsp:txBody>
      <dsp:txXfrm>
        <a:off x="2334241" y="-2960"/>
        <a:ext cx="1676713" cy="1006028"/>
      </dsp:txXfrm>
    </dsp:sp>
    <dsp:sp modelId="{37D8FB20-EAFA-47CA-A169-B9766F3E1E36}">
      <dsp:nvSpPr>
        <dsp:cNvPr id="0" name=""/>
        <dsp:cNvSpPr/>
      </dsp:nvSpPr>
      <dsp:spPr>
        <a:xfrm>
          <a:off x="4178626" y="292141"/>
          <a:ext cx="355463" cy="415824"/>
        </a:xfrm>
        <a:prstGeom prst="rightArrow">
          <a:avLst>
            <a:gd name="adj1" fmla="val 60000"/>
            <a:gd name="adj2" fmla="val 50000"/>
          </a:avLst>
        </a:prstGeom>
        <a:solidFill>
          <a:srgbClr val="9E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1200" kern="1200"/>
        </a:p>
      </dsp:txBody>
      <dsp:txXfrm>
        <a:off x="4178626" y="292141"/>
        <a:ext cx="355463" cy="415824"/>
      </dsp:txXfrm>
    </dsp:sp>
    <dsp:sp modelId="{EEE0AE1E-1F08-42AE-8717-E5F14D0FFFB3}">
      <dsp:nvSpPr>
        <dsp:cNvPr id="0" name=""/>
        <dsp:cNvSpPr/>
      </dsp:nvSpPr>
      <dsp:spPr>
        <a:xfrm>
          <a:off x="4681640" y="-2960"/>
          <a:ext cx="1676713" cy="1006028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500" b="0" kern="1200" dirty="0" smtClean="0">
              <a:solidFill>
                <a:schemeClr val="accent2"/>
              </a:solidFill>
              <a:latin typeface="+mn-lt"/>
              <a:cs typeface="Times New Roman" panose="02020603050405020304" pitchFamily="18" charset="0"/>
            </a:rPr>
            <a:t>Postup hodnocení kartografických děl</a:t>
          </a:r>
        </a:p>
      </dsp:txBody>
      <dsp:txXfrm>
        <a:off x="4681640" y="-2960"/>
        <a:ext cx="1676713" cy="1006028"/>
      </dsp:txXfrm>
    </dsp:sp>
    <dsp:sp modelId="{A81FD76F-98FB-43DF-81EC-218E979A961C}">
      <dsp:nvSpPr>
        <dsp:cNvPr id="0" name=""/>
        <dsp:cNvSpPr/>
      </dsp:nvSpPr>
      <dsp:spPr>
        <a:xfrm>
          <a:off x="6526025" y="292141"/>
          <a:ext cx="355463" cy="415824"/>
        </a:xfrm>
        <a:prstGeom prst="rightArrow">
          <a:avLst>
            <a:gd name="adj1" fmla="val 60000"/>
            <a:gd name="adj2" fmla="val 50000"/>
          </a:avLst>
        </a:prstGeom>
        <a:solidFill>
          <a:srgbClr val="9E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1200" kern="1200"/>
        </a:p>
      </dsp:txBody>
      <dsp:txXfrm>
        <a:off x="6526025" y="292141"/>
        <a:ext cx="355463" cy="415824"/>
      </dsp:txXfrm>
    </dsp:sp>
    <dsp:sp modelId="{F7F58332-D2C1-477C-B8D2-BAF38984C98D}">
      <dsp:nvSpPr>
        <dsp:cNvPr id="0" name=""/>
        <dsp:cNvSpPr/>
      </dsp:nvSpPr>
      <dsp:spPr>
        <a:xfrm>
          <a:off x="7029039" y="-2960"/>
          <a:ext cx="1676713" cy="1006028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500" b="0" kern="1200" dirty="0" smtClean="0">
              <a:solidFill>
                <a:schemeClr val="accent2"/>
              </a:solidFill>
              <a:latin typeface="+mn-lt"/>
              <a:cs typeface="Times New Roman" panose="02020603050405020304" pitchFamily="18" charset="0"/>
            </a:rPr>
            <a:t>Záznam výsledků hodnocení</a:t>
          </a:r>
        </a:p>
      </dsp:txBody>
      <dsp:txXfrm>
        <a:off x="7029039" y="-2960"/>
        <a:ext cx="1676713" cy="1006028"/>
      </dsp:txXfrm>
    </dsp:sp>
  </dsp:spTree>
</dsp:drawing>
</file>

<file path=ppt/diagrams/drawing2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1B9CB86-07E8-4748-B26B-05CC586D5445}">
      <dsp:nvSpPr>
        <dsp:cNvPr id="0" name=""/>
        <dsp:cNvSpPr/>
      </dsp:nvSpPr>
      <dsp:spPr>
        <a:xfrm>
          <a:off x="0" y="0"/>
          <a:ext cx="1656341" cy="985827"/>
        </a:xfrm>
        <a:prstGeom prst="roundRect">
          <a:avLst>
            <a:gd name="adj" fmla="val 10000"/>
          </a:avLst>
        </a:prstGeom>
        <a:solidFill>
          <a:srgbClr val="8E0000"/>
        </a:solidFill>
        <a:ln w="12700" cap="flat" cmpd="sng" algn="ctr">
          <a:solidFill>
            <a:srgbClr val="8E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500" kern="1200" dirty="0" smtClean="0"/>
            <a:t>Hodnocení kartografických děl </a:t>
          </a:r>
          <a:endParaRPr lang="cs-CZ" sz="1500" b="1" kern="1200" dirty="0" smtClean="0">
            <a:solidFill>
              <a:schemeClr val="bg1"/>
            </a:solidFill>
            <a:latin typeface="+mn-lt"/>
            <a:cs typeface="Times New Roman" panose="02020603050405020304" pitchFamily="18" charset="0"/>
          </a:endParaRPr>
        </a:p>
      </dsp:txBody>
      <dsp:txXfrm>
        <a:off x="0" y="0"/>
        <a:ext cx="1656341" cy="985827"/>
      </dsp:txXfrm>
    </dsp:sp>
    <dsp:sp modelId="{FF98E716-3DA5-4B4A-B765-410C97872A7F}">
      <dsp:nvSpPr>
        <dsp:cNvPr id="0" name=""/>
        <dsp:cNvSpPr/>
      </dsp:nvSpPr>
      <dsp:spPr>
        <a:xfrm rot="10470">
          <a:off x="1825815" y="288586"/>
          <a:ext cx="359288" cy="415824"/>
        </a:xfrm>
        <a:prstGeom prst="rightArrow">
          <a:avLst>
            <a:gd name="adj1" fmla="val 60000"/>
            <a:gd name="adj2" fmla="val 50000"/>
          </a:avLst>
        </a:prstGeom>
        <a:solidFill>
          <a:srgbClr val="9E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1200" kern="1200"/>
        </a:p>
      </dsp:txBody>
      <dsp:txXfrm rot="10470">
        <a:off x="1825815" y="288586"/>
        <a:ext cx="359288" cy="415824"/>
      </dsp:txXfrm>
    </dsp:sp>
    <dsp:sp modelId="{4BACDF9A-8DCC-45C0-976F-1A8C11DB23B7}">
      <dsp:nvSpPr>
        <dsp:cNvPr id="0" name=""/>
        <dsp:cNvSpPr/>
      </dsp:nvSpPr>
      <dsp:spPr>
        <a:xfrm>
          <a:off x="2334241" y="-2960"/>
          <a:ext cx="1676713" cy="1006028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500" b="0" kern="1200" dirty="0" smtClean="0">
              <a:solidFill>
                <a:schemeClr val="accent2"/>
              </a:solidFill>
              <a:latin typeface="+mn-lt"/>
              <a:cs typeface="Times New Roman" panose="02020603050405020304" pitchFamily="18" charset="0"/>
            </a:rPr>
            <a:t>Příklady a důvody hodnocení</a:t>
          </a:r>
        </a:p>
      </dsp:txBody>
      <dsp:txXfrm>
        <a:off x="2334241" y="-2960"/>
        <a:ext cx="1676713" cy="1006028"/>
      </dsp:txXfrm>
    </dsp:sp>
    <dsp:sp modelId="{37D8FB20-EAFA-47CA-A169-B9766F3E1E36}">
      <dsp:nvSpPr>
        <dsp:cNvPr id="0" name=""/>
        <dsp:cNvSpPr/>
      </dsp:nvSpPr>
      <dsp:spPr>
        <a:xfrm>
          <a:off x="4178626" y="292141"/>
          <a:ext cx="355463" cy="415824"/>
        </a:xfrm>
        <a:prstGeom prst="rightArrow">
          <a:avLst>
            <a:gd name="adj1" fmla="val 60000"/>
            <a:gd name="adj2" fmla="val 50000"/>
          </a:avLst>
        </a:prstGeom>
        <a:solidFill>
          <a:srgbClr val="9E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1200" kern="1200"/>
        </a:p>
      </dsp:txBody>
      <dsp:txXfrm>
        <a:off x="4178626" y="292141"/>
        <a:ext cx="355463" cy="415824"/>
      </dsp:txXfrm>
    </dsp:sp>
    <dsp:sp modelId="{EEE0AE1E-1F08-42AE-8717-E5F14D0FFFB3}">
      <dsp:nvSpPr>
        <dsp:cNvPr id="0" name=""/>
        <dsp:cNvSpPr/>
      </dsp:nvSpPr>
      <dsp:spPr>
        <a:xfrm>
          <a:off x="4681640" y="-2960"/>
          <a:ext cx="1676713" cy="1006028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500" b="0" kern="1200" dirty="0" smtClean="0">
              <a:solidFill>
                <a:schemeClr val="accent2"/>
              </a:solidFill>
              <a:latin typeface="+mn-lt"/>
              <a:cs typeface="Times New Roman" panose="02020603050405020304" pitchFamily="18" charset="0"/>
            </a:rPr>
            <a:t>Postup hodnocení kartografických děl</a:t>
          </a:r>
        </a:p>
      </dsp:txBody>
      <dsp:txXfrm>
        <a:off x="4681640" y="-2960"/>
        <a:ext cx="1676713" cy="1006028"/>
      </dsp:txXfrm>
    </dsp:sp>
    <dsp:sp modelId="{A81FD76F-98FB-43DF-81EC-218E979A961C}">
      <dsp:nvSpPr>
        <dsp:cNvPr id="0" name=""/>
        <dsp:cNvSpPr/>
      </dsp:nvSpPr>
      <dsp:spPr>
        <a:xfrm>
          <a:off x="6526025" y="292141"/>
          <a:ext cx="355463" cy="415824"/>
        </a:xfrm>
        <a:prstGeom prst="rightArrow">
          <a:avLst>
            <a:gd name="adj1" fmla="val 60000"/>
            <a:gd name="adj2" fmla="val 50000"/>
          </a:avLst>
        </a:prstGeom>
        <a:solidFill>
          <a:srgbClr val="9E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1200" kern="1200"/>
        </a:p>
      </dsp:txBody>
      <dsp:txXfrm>
        <a:off x="6526025" y="292141"/>
        <a:ext cx="355463" cy="415824"/>
      </dsp:txXfrm>
    </dsp:sp>
    <dsp:sp modelId="{F7F58332-D2C1-477C-B8D2-BAF38984C98D}">
      <dsp:nvSpPr>
        <dsp:cNvPr id="0" name=""/>
        <dsp:cNvSpPr/>
      </dsp:nvSpPr>
      <dsp:spPr>
        <a:xfrm>
          <a:off x="7029039" y="-2960"/>
          <a:ext cx="1676713" cy="1006028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500" b="0" kern="1200" dirty="0" smtClean="0">
              <a:solidFill>
                <a:schemeClr val="accent2"/>
              </a:solidFill>
              <a:latin typeface="+mn-lt"/>
              <a:cs typeface="Times New Roman" panose="02020603050405020304" pitchFamily="18" charset="0"/>
            </a:rPr>
            <a:t>Záznam výsledků hodnocení</a:t>
          </a:r>
        </a:p>
      </dsp:txBody>
      <dsp:txXfrm>
        <a:off x="7029039" y="-2960"/>
        <a:ext cx="1676713" cy="1006028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1B9CB86-07E8-4748-B26B-05CC586D5445}">
      <dsp:nvSpPr>
        <dsp:cNvPr id="0" name=""/>
        <dsp:cNvSpPr/>
      </dsp:nvSpPr>
      <dsp:spPr>
        <a:xfrm>
          <a:off x="0" y="0"/>
          <a:ext cx="1656341" cy="985827"/>
        </a:xfrm>
        <a:prstGeom prst="roundRect">
          <a:avLst>
            <a:gd name="adj" fmla="val 10000"/>
          </a:avLst>
        </a:prstGeom>
        <a:solidFill>
          <a:srgbClr val="8E0000"/>
        </a:solidFill>
        <a:ln w="12700" cap="flat" cmpd="sng" algn="ctr">
          <a:solidFill>
            <a:srgbClr val="8E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500" kern="1200" dirty="0" smtClean="0"/>
            <a:t>Hodnocení kartografických děl </a:t>
          </a:r>
          <a:endParaRPr lang="cs-CZ" sz="1500" b="1" kern="1200" dirty="0" smtClean="0">
            <a:solidFill>
              <a:schemeClr val="bg1"/>
            </a:solidFill>
            <a:latin typeface="+mn-lt"/>
            <a:cs typeface="Times New Roman" panose="02020603050405020304" pitchFamily="18" charset="0"/>
          </a:endParaRPr>
        </a:p>
      </dsp:txBody>
      <dsp:txXfrm>
        <a:off x="0" y="0"/>
        <a:ext cx="1656341" cy="985827"/>
      </dsp:txXfrm>
    </dsp:sp>
    <dsp:sp modelId="{FF98E716-3DA5-4B4A-B765-410C97872A7F}">
      <dsp:nvSpPr>
        <dsp:cNvPr id="0" name=""/>
        <dsp:cNvSpPr/>
      </dsp:nvSpPr>
      <dsp:spPr>
        <a:xfrm rot="10470">
          <a:off x="1825815" y="288586"/>
          <a:ext cx="359288" cy="415824"/>
        </a:xfrm>
        <a:prstGeom prst="rightArrow">
          <a:avLst>
            <a:gd name="adj1" fmla="val 60000"/>
            <a:gd name="adj2" fmla="val 50000"/>
          </a:avLst>
        </a:prstGeom>
        <a:solidFill>
          <a:srgbClr val="9E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1200" kern="1200"/>
        </a:p>
      </dsp:txBody>
      <dsp:txXfrm rot="10470">
        <a:off x="1825815" y="288586"/>
        <a:ext cx="359288" cy="415824"/>
      </dsp:txXfrm>
    </dsp:sp>
    <dsp:sp modelId="{4BACDF9A-8DCC-45C0-976F-1A8C11DB23B7}">
      <dsp:nvSpPr>
        <dsp:cNvPr id="0" name=""/>
        <dsp:cNvSpPr/>
      </dsp:nvSpPr>
      <dsp:spPr>
        <a:xfrm>
          <a:off x="2334241" y="-2960"/>
          <a:ext cx="1676713" cy="1006028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500" b="0" kern="1200" dirty="0" smtClean="0">
              <a:solidFill>
                <a:schemeClr val="accent2"/>
              </a:solidFill>
              <a:latin typeface="+mn-lt"/>
              <a:cs typeface="Times New Roman" panose="02020603050405020304" pitchFamily="18" charset="0"/>
            </a:rPr>
            <a:t>Příklady a důvody hodnocení</a:t>
          </a:r>
        </a:p>
      </dsp:txBody>
      <dsp:txXfrm>
        <a:off x="2334241" y="-2960"/>
        <a:ext cx="1676713" cy="1006028"/>
      </dsp:txXfrm>
    </dsp:sp>
    <dsp:sp modelId="{37D8FB20-EAFA-47CA-A169-B9766F3E1E36}">
      <dsp:nvSpPr>
        <dsp:cNvPr id="0" name=""/>
        <dsp:cNvSpPr/>
      </dsp:nvSpPr>
      <dsp:spPr>
        <a:xfrm>
          <a:off x="4178626" y="292141"/>
          <a:ext cx="355463" cy="415824"/>
        </a:xfrm>
        <a:prstGeom prst="rightArrow">
          <a:avLst>
            <a:gd name="adj1" fmla="val 60000"/>
            <a:gd name="adj2" fmla="val 50000"/>
          </a:avLst>
        </a:prstGeom>
        <a:solidFill>
          <a:srgbClr val="9E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1200" kern="1200"/>
        </a:p>
      </dsp:txBody>
      <dsp:txXfrm>
        <a:off x="4178626" y="292141"/>
        <a:ext cx="355463" cy="415824"/>
      </dsp:txXfrm>
    </dsp:sp>
    <dsp:sp modelId="{EEE0AE1E-1F08-42AE-8717-E5F14D0FFFB3}">
      <dsp:nvSpPr>
        <dsp:cNvPr id="0" name=""/>
        <dsp:cNvSpPr/>
      </dsp:nvSpPr>
      <dsp:spPr>
        <a:xfrm>
          <a:off x="4681640" y="-2960"/>
          <a:ext cx="1676713" cy="1006028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500" b="0" kern="1200" dirty="0" smtClean="0">
              <a:solidFill>
                <a:schemeClr val="accent2"/>
              </a:solidFill>
              <a:latin typeface="+mn-lt"/>
              <a:cs typeface="Times New Roman" panose="02020603050405020304" pitchFamily="18" charset="0"/>
            </a:rPr>
            <a:t>Postup hodnocení kartografických děl</a:t>
          </a:r>
        </a:p>
      </dsp:txBody>
      <dsp:txXfrm>
        <a:off x="4681640" y="-2960"/>
        <a:ext cx="1676713" cy="1006028"/>
      </dsp:txXfrm>
    </dsp:sp>
    <dsp:sp modelId="{A81FD76F-98FB-43DF-81EC-218E979A961C}">
      <dsp:nvSpPr>
        <dsp:cNvPr id="0" name=""/>
        <dsp:cNvSpPr/>
      </dsp:nvSpPr>
      <dsp:spPr>
        <a:xfrm>
          <a:off x="6526025" y="292141"/>
          <a:ext cx="355463" cy="415824"/>
        </a:xfrm>
        <a:prstGeom prst="rightArrow">
          <a:avLst>
            <a:gd name="adj1" fmla="val 60000"/>
            <a:gd name="adj2" fmla="val 50000"/>
          </a:avLst>
        </a:prstGeom>
        <a:solidFill>
          <a:srgbClr val="9E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1200" kern="1200"/>
        </a:p>
      </dsp:txBody>
      <dsp:txXfrm>
        <a:off x="6526025" y="292141"/>
        <a:ext cx="355463" cy="415824"/>
      </dsp:txXfrm>
    </dsp:sp>
    <dsp:sp modelId="{F7F58332-D2C1-477C-B8D2-BAF38984C98D}">
      <dsp:nvSpPr>
        <dsp:cNvPr id="0" name=""/>
        <dsp:cNvSpPr/>
      </dsp:nvSpPr>
      <dsp:spPr>
        <a:xfrm>
          <a:off x="7029039" y="-2960"/>
          <a:ext cx="1676713" cy="1006028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500" b="0" kern="1200" dirty="0" smtClean="0">
              <a:solidFill>
                <a:schemeClr val="accent2"/>
              </a:solidFill>
              <a:latin typeface="+mn-lt"/>
              <a:cs typeface="Times New Roman" panose="02020603050405020304" pitchFamily="18" charset="0"/>
            </a:rPr>
            <a:t>Záznam výsledků hodnocení</a:t>
          </a:r>
        </a:p>
      </dsp:txBody>
      <dsp:txXfrm>
        <a:off x="7029039" y="-2960"/>
        <a:ext cx="1676713" cy="1006028"/>
      </dsp:txXfrm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2972004" cy="486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56" tIns="47779" rIns="95556" bIns="47779" numCol="1" anchor="t" anchorCtr="0" compatLnSpc="1">
            <a:prstTxWarp prst="textNoShape">
              <a:avLst/>
            </a:prstTxWarp>
          </a:bodyPr>
          <a:lstStyle>
            <a:lvl1pPr defTabSz="955679">
              <a:defRPr sz="1300"/>
            </a:lvl1pPr>
          </a:lstStyle>
          <a:p>
            <a:endParaRPr lang="cs-CZ"/>
          </a:p>
        </p:txBody>
      </p:sp>
      <p:sp>
        <p:nvSpPr>
          <p:cNvPr id="15053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463" y="1"/>
            <a:ext cx="2972004" cy="486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56" tIns="47779" rIns="95556" bIns="47779" numCol="1" anchor="t" anchorCtr="0" compatLnSpc="1">
            <a:prstTxWarp prst="textNoShape">
              <a:avLst/>
            </a:prstTxWarp>
          </a:bodyPr>
          <a:lstStyle>
            <a:lvl1pPr algn="r" defTabSz="955679">
              <a:defRPr sz="1300"/>
            </a:lvl1pPr>
          </a:lstStyle>
          <a:p>
            <a:endParaRPr lang="cs-CZ"/>
          </a:p>
        </p:txBody>
      </p:sp>
      <p:sp>
        <p:nvSpPr>
          <p:cNvPr id="15053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249857"/>
            <a:ext cx="2972004" cy="486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56" tIns="47779" rIns="95556" bIns="47779" numCol="1" anchor="b" anchorCtr="0" compatLnSpc="1">
            <a:prstTxWarp prst="textNoShape">
              <a:avLst/>
            </a:prstTxWarp>
          </a:bodyPr>
          <a:lstStyle>
            <a:lvl1pPr defTabSz="955679">
              <a:defRPr sz="1300"/>
            </a:lvl1pPr>
          </a:lstStyle>
          <a:p>
            <a:endParaRPr lang="cs-CZ"/>
          </a:p>
        </p:txBody>
      </p:sp>
      <p:sp>
        <p:nvSpPr>
          <p:cNvPr id="15053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463" y="9249857"/>
            <a:ext cx="2972004" cy="486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56" tIns="47779" rIns="95556" bIns="47779" numCol="1" anchor="b" anchorCtr="0" compatLnSpc="1">
            <a:prstTxWarp prst="textNoShape">
              <a:avLst/>
            </a:prstTxWarp>
          </a:bodyPr>
          <a:lstStyle>
            <a:lvl1pPr algn="r" defTabSz="955679">
              <a:defRPr sz="1300"/>
            </a:lvl1pPr>
          </a:lstStyle>
          <a:p>
            <a:fld id="{05B3A6FE-CC9E-4567-BA08-D0D5FFC7954E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6859188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2972004" cy="486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56" tIns="47779" rIns="95556" bIns="47779" numCol="1" anchor="t" anchorCtr="0" compatLnSpc="1">
            <a:prstTxWarp prst="textNoShape">
              <a:avLst/>
            </a:prstTxWarp>
          </a:bodyPr>
          <a:lstStyle>
            <a:lvl1pPr defTabSz="955679">
              <a:defRPr sz="1300"/>
            </a:lvl1pPr>
          </a:lstStyle>
          <a:p>
            <a:endParaRPr lang="cs-CZ"/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463" y="1"/>
            <a:ext cx="2972004" cy="486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56" tIns="47779" rIns="95556" bIns="47779" numCol="1" anchor="t" anchorCtr="0" compatLnSpc="1">
            <a:prstTxWarp prst="textNoShape">
              <a:avLst/>
            </a:prstTxWarp>
          </a:bodyPr>
          <a:lstStyle>
            <a:lvl1pPr algn="r" defTabSz="955679">
              <a:defRPr sz="1300"/>
            </a:lvl1pPr>
          </a:lstStyle>
          <a:p>
            <a:endParaRPr lang="cs-CZ"/>
          </a:p>
        </p:txBody>
      </p:sp>
      <p:sp>
        <p:nvSpPr>
          <p:cNvPr id="911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5363" y="730250"/>
            <a:ext cx="4867275" cy="36512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911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494" y="4624928"/>
            <a:ext cx="5487013" cy="438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56" tIns="47779" rIns="95556" bIns="4777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911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249857"/>
            <a:ext cx="2972004" cy="486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56" tIns="47779" rIns="95556" bIns="47779" numCol="1" anchor="b" anchorCtr="0" compatLnSpc="1">
            <a:prstTxWarp prst="textNoShape">
              <a:avLst/>
            </a:prstTxWarp>
          </a:bodyPr>
          <a:lstStyle>
            <a:lvl1pPr defTabSz="955679">
              <a:defRPr sz="1300"/>
            </a:lvl1pPr>
          </a:lstStyle>
          <a:p>
            <a:endParaRPr lang="cs-CZ"/>
          </a:p>
        </p:txBody>
      </p:sp>
      <p:sp>
        <p:nvSpPr>
          <p:cNvPr id="911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463" y="9249857"/>
            <a:ext cx="2972004" cy="486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56" tIns="47779" rIns="95556" bIns="47779" numCol="1" anchor="b" anchorCtr="0" compatLnSpc="1">
            <a:prstTxWarp prst="textNoShape">
              <a:avLst/>
            </a:prstTxWarp>
          </a:bodyPr>
          <a:lstStyle>
            <a:lvl1pPr algn="r" defTabSz="955679">
              <a:defRPr sz="1300"/>
            </a:lvl1pPr>
          </a:lstStyle>
          <a:p>
            <a:fld id="{D6AACB92-8831-4D3F-ACD0-06D304E0475B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41476715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95363" y="730250"/>
            <a:ext cx="4867275" cy="365125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AACB92-8831-4D3F-ACD0-06D304E0475B}" type="slidenum">
              <a:rPr lang="cs-CZ" smtClean="0"/>
              <a:pPr/>
              <a:t>1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36843135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AACB92-8831-4D3F-ACD0-06D304E0475B}" type="slidenum">
              <a:rPr lang="cs-CZ" smtClean="0"/>
              <a:pPr/>
              <a:t>10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32285057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AACB92-8831-4D3F-ACD0-06D304E0475B}" type="slidenum">
              <a:rPr lang="cs-CZ" smtClean="0"/>
              <a:pPr/>
              <a:t>11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32285057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AACB92-8831-4D3F-ACD0-06D304E0475B}" type="slidenum">
              <a:rPr lang="cs-CZ" smtClean="0"/>
              <a:pPr/>
              <a:t>12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32285057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AACB92-8831-4D3F-ACD0-06D304E0475B}" type="slidenum">
              <a:rPr lang="cs-CZ" smtClean="0"/>
              <a:pPr/>
              <a:t>13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32285057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AACB92-8831-4D3F-ACD0-06D304E0475B}" type="slidenum">
              <a:rPr lang="cs-CZ" smtClean="0"/>
              <a:pPr/>
              <a:t>14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32285057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AACB92-8831-4D3F-ACD0-06D304E0475B}" type="slidenum">
              <a:rPr lang="cs-CZ" smtClean="0"/>
              <a:pPr/>
              <a:t>15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32285057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AACB92-8831-4D3F-ACD0-06D304E0475B}" type="slidenum">
              <a:rPr lang="cs-CZ" smtClean="0"/>
              <a:pPr/>
              <a:t>16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32285057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AACB92-8831-4D3F-ACD0-06D304E0475B}" type="slidenum">
              <a:rPr lang="cs-CZ" smtClean="0"/>
              <a:pPr/>
              <a:t>17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32285057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AACB92-8831-4D3F-ACD0-06D304E0475B}" type="slidenum">
              <a:rPr lang="cs-CZ" smtClean="0"/>
              <a:pPr/>
              <a:t>18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32285057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AACB92-8831-4D3F-ACD0-06D304E0475B}" type="slidenum">
              <a:rPr lang="cs-CZ" smtClean="0"/>
              <a:pPr/>
              <a:t>19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32285057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95363" y="730250"/>
            <a:ext cx="4867275" cy="365125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AACB92-8831-4D3F-ACD0-06D304E0475B}" type="slidenum">
              <a:rPr lang="cs-CZ" smtClean="0"/>
              <a:pPr/>
              <a:t>2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368431359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AACB92-8831-4D3F-ACD0-06D304E0475B}" type="slidenum">
              <a:rPr lang="cs-CZ" smtClean="0"/>
              <a:pPr/>
              <a:t>20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322850575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AACB92-8831-4D3F-ACD0-06D304E0475B}" type="slidenum">
              <a:rPr lang="cs-CZ" smtClean="0"/>
              <a:pPr/>
              <a:t>21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322850575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AACB92-8831-4D3F-ACD0-06D304E0475B}" type="slidenum">
              <a:rPr lang="cs-CZ" smtClean="0"/>
              <a:pPr/>
              <a:t>22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322850575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AACB92-8831-4D3F-ACD0-06D304E0475B}" type="slidenum">
              <a:rPr lang="cs-CZ" smtClean="0"/>
              <a:pPr/>
              <a:t>23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322850575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AACB92-8831-4D3F-ACD0-06D304E0475B}" type="slidenum">
              <a:rPr lang="cs-CZ" smtClean="0"/>
              <a:pPr/>
              <a:t>24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322850575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AACB92-8831-4D3F-ACD0-06D304E0475B}" type="slidenum">
              <a:rPr lang="cs-CZ" smtClean="0"/>
              <a:pPr/>
              <a:t>25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322850575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AACB92-8831-4D3F-ACD0-06D304E0475B}" type="slidenum">
              <a:rPr lang="cs-CZ" smtClean="0"/>
              <a:pPr/>
              <a:t>26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32285057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AACB92-8831-4D3F-ACD0-06D304E0475B}" type="slidenum">
              <a:rPr lang="cs-CZ" smtClean="0"/>
              <a:pPr/>
              <a:t>3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32285057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AACB92-8831-4D3F-ACD0-06D304E0475B}" type="slidenum">
              <a:rPr lang="cs-CZ" smtClean="0"/>
              <a:pPr/>
              <a:t>4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32285057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AACB92-8831-4D3F-ACD0-06D304E0475B}" type="slidenum">
              <a:rPr lang="cs-CZ" smtClean="0"/>
              <a:pPr/>
              <a:t>5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32285057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AACB92-8831-4D3F-ACD0-06D304E0475B}" type="slidenum">
              <a:rPr lang="cs-CZ" smtClean="0"/>
              <a:pPr/>
              <a:t>6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32285057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AACB92-8831-4D3F-ACD0-06D304E0475B}" type="slidenum">
              <a:rPr lang="cs-CZ" smtClean="0"/>
              <a:pPr/>
              <a:t>7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32285057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AACB92-8831-4D3F-ACD0-06D304E0475B}" type="slidenum">
              <a:rPr lang="cs-CZ" smtClean="0"/>
              <a:pPr/>
              <a:t>8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32285057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AACB92-8831-4D3F-ACD0-06D304E0475B}" type="slidenum">
              <a:rPr lang="cs-CZ" smtClean="0"/>
              <a:pPr/>
              <a:t>9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32285057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délník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Zaoblený obdélník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cs-CZ" smtClean="0"/>
              <a:t>Klepnutím lze upravit styl předlohy podnadpisů.</a:t>
            </a:r>
            <a:endParaRPr kumimoji="0" lang="en-US"/>
          </a:p>
        </p:txBody>
      </p:sp>
      <p:sp>
        <p:nvSpPr>
          <p:cNvPr id="28" name="Zástupný symbol pro datum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7" name="Zástupný symbol pro zápatí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Ústav regionálního rozvoje a veřejné správy, FRRMS, Mendelova univerzita</a:t>
            </a:r>
            <a:endParaRPr lang="cs-CZ"/>
          </a:p>
        </p:txBody>
      </p:sp>
      <p:sp>
        <p:nvSpPr>
          <p:cNvPr id="29" name="Zástupný symbol pro číslo snímku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08B71AB8-E8F5-4C87-A6EF-0E133CF28465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7" name="Obdélník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Obdélník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bdélník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Nadpis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Ústav regionálního rozvoje a veřejné správy, FRRMS, Mendelova univerzita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DD6C4-AA70-41F8-957E-48B5D11E919A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Ústav regionálního rozvoje a veřejné správy, FRRMS, Mendelova univerzita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38270-0A4C-4DAE-B957-6846AB8E91F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Ústav regionálního rozvoje a veřejné správy, FRRMS, Mendelova univerzita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01DF3-CB5E-47A4-9D38-DA74A2CDEF70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8" name="Zástupný symbol pro obsah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délník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Zaoblený obdélník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r>
              <a:rPr lang="cs-CZ" smtClean="0"/>
              <a:t>Ústav regionálního rozvoje a veřejné správy, FRRMS, Mendelova univerzita</a:t>
            </a:r>
            <a:endParaRPr lang="cs-CZ"/>
          </a:p>
        </p:txBody>
      </p:sp>
      <p:sp>
        <p:nvSpPr>
          <p:cNvPr id="7" name="Obdélník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Obdélník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Obdélník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982A56B6-0230-43CD-AE9F-D219894251FF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Ústav regionálního rozvoje a veřejné správy, FRRMS, Mendelova univerzita</a:t>
            </a: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29696-21CD-4BB2-9C99-08FF2ECA5619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9" name="Zástupný symbol pro obsah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11" name="Zástupný symbol pro obsah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Ústav regionálního rozvoje a veřejné správy, FRRMS, Mendelova univerzita</a:t>
            </a:r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C5E83-EE67-4C09-926D-7261357D9598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1" name="Zástupný symbol pro obsah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13" name="Zástupný symbol pro obsah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Ústav regionálního rozvoje a veřejné správy, FRRMS, Mendelova univerzita</a:t>
            </a: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2741F-5D38-460D-9438-2335C4684B8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Ústav regionálního rozvoje a veřejné správy, FRRMS, Mendelova univerzita</a:t>
            </a:r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8115C-342D-4CAA-B7F9-496B3A53587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Zaoblený obdélník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Ústav regionálního rozvoje a veřejné správy, FRRMS, Mendelova univerzita</a:t>
            </a: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89A89-79CD-47C7-AF02-13732B89907D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1" name="Zástupný symbol pro obsah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r>
              <a:rPr lang="cs-CZ" smtClean="0"/>
              <a:t>Ústav regionálního rozvoje a veřejné správy, FRRMS, Mendelova univerzita</a:t>
            </a: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FD6D52EA-E6EB-4727-9E2F-B272A70D27DD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1" name="Obdélník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Obdélník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Obdélník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cs-CZ" smtClean="0"/>
              <a:t>Klepnutím na ikonu přidáte obrázek.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Zaoblený obdélník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Zástupný symbol pro nadpis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13" name="Zástupný symbol pro text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  <a:p>
            <a:pPr lvl="1" eaLnBrk="1" latinLnBrk="0" hangingPunct="1"/>
            <a:r>
              <a:rPr kumimoji="0" lang="cs-CZ" smtClean="0"/>
              <a:t>Druhá úroveň</a:t>
            </a:r>
          </a:p>
          <a:p>
            <a:pPr lvl="2" eaLnBrk="1" latinLnBrk="0" hangingPunct="1"/>
            <a:r>
              <a:rPr kumimoji="0" lang="cs-CZ" smtClean="0"/>
              <a:t>Třetí úroveň</a:t>
            </a:r>
          </a:p>
          <a:p>
            <a:pPr lvl="3" eaLnBrk="1" latinLnBrk="0" hangingPunct="1"/>
            <a:r>
              <a:rPr kumimoji="0" lang="cs-CZ" smtClean="0"/>
              <a:t>Čtvrtá úroveň</a:t>
            </a:r>
          </a:p>
          <a:p>
            <a:pPr lvl="4" eaLnBrk="1" latinLnBrk="0" hangingPunct="1"/>
            <a:r>
              <a:rPr kumimoji="0" lang="cs-CZ" smtClean="0"/>
              <a:t>Pátá úroveň</a:t>
            </a:r>
            <a:endParaRPr kumimoji="0" lang="en-US"/>
          </a:p>
        </p:txBody>
      </p:sp>
      <p:sp>
        <p:nvSpPr>
          <p:cNvPr id="14" name="Zástupný symbol pro datum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r>
              <a:rPr lang="cs-CZ" smtClean="0"/>
              <a:t>Ústav regionálního rozvoje a veřejné správy, FRRMS, Mendelova univerzita</a:t>
            </a:r>
            <a:endParaRPr lang="cs-CZ"/>
          </a:p>
        </p:txBody>
      </p:sp>
      <p:sp>
        <p:nvSpPr>
          <p:cNvPr id="23" name="Zástupný symbol pro číslo snímku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FDE2918D-074C-4664-A9CB-8B48D5B34A12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sldNum="0" hdr="0" dt="0"/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10" Type="http://schemas.openxmlformats.org/officeDocument/2006/relationships/image" Target="../media/image22.jpeg"/><Relationship Id="rId4" Type="http://schemas.openxmlformats.org/officeDocument/2006/relationships/diagramLayout" Target="../diagrams/layout8.xml"/><Relationship Id="rId9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3" Type="http://schemas.openxmlformats.org/officeDocument/2006/relationships/image" Target="../media/image23.png"/><Relationship Id="rId7" Type="http://schemas.openxmlformats.org/officeDocument/2006/relationships/diagramColors" Target="../diagrams/colors9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9.xml"/><Relationship Id="rId5" Type="http://schemas.openxmlformats.org/officeDocument/2006/relationships/diagramLayout" Target="../diagrams/layout9.xml"/><Relationship Id="rId4" Type="http://schemas.openxmlformats.org/officeDocument/2006/relationships/diagramData" Target="../diagrams/data9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3.xml"/><Relationship Id="rId3" Type="http://schemas.openxmlformats.org/officeDocument/2006/relationships/image" Target="../media/image27.gif"/><Relationship Id="rId7" Type="http://schemas.openxmlformats.org/officeDocument/2006/relationships/diagramColors" Target="../diagrams/colors13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3.xml"/><Relationship Id="rId5" Type="http://schemas.openxmlformats.org/officeDocument/2006/relationships/diagramLayout" Target="../diagrams/layout13.xml"/><Relationship Id="rId10" Type="http://schemas.openxmlformats.org/officeDocument/2006/relationships/image" Target="../media/image29.jpeg"/><Relationship Id="rId4" Type="http://schemas.openxmlformats.org/officeDocument/2006/relationships/diagramData" Target="../diagrams/data13.xml"/><Relationship Id="rId9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4.xml"/><Relationship Id="rId3" Type="http://schemas.openxmlformats.org/officeDocument/2006/relationships/image" Target="../media/image30.jpeg"/><Relationship Id="rId7" Type="http://schemas.openxmlformats.org/officeDocument/2006/relationships/diagramColors" Target="../diagrams/colors14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4.xml"/><Relationship Id="rId5" Type="http://schemas.openxmlformats.org/officeDocument/2006/relationships/diagramLayout" Target="../diagrams/layout14.xml"/><Relationship Id="rId4" Type="http://schemas.openxmlformats.org/officeDocument/2006/relationships/diagramData" Target="../diagrams/data1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diagramData" Target="../diagrams/data15.xml"/><Relationship Id="rId7" Type="http://schemas.microsoft.com/office/2007/relationships/diagramDrawing" Target="../diagrams/drawing15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5.xml"/><Relationship Id="rId5" Type="http://schemas.openxmlformats.org/officeDocument/2006/relationships/diagramQuickStyle" Target="../diagrams/quickStyle15.xml"/><Relationship Id="rId4" Type="http://schemas.openxmlformats.org/officeDocument/2006/relationships/diagramLayout" Target="../diagrams/layout15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diagramData" Target="../diagrams/data16.xml"/><Relationship Id="rId7" Type="http://schemas.microsoft.com/office/2007/relationships/diagramDrawing" Target="../diagrams/drawing16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6.xml"/><Relationship Id="rId5" Type="http://schemas.openxmlformats.org/officeDocument/2006/relationships/diagramQuickStyle" Target="../diagrams/quickStyle16.xml"/><Relationship Id="rId4" Type="http://schemas.openxmlformats.org/officeDocument/2006/relationships/diagramLayout" Target="../diagrams/layout16.xml"/><Relationship Id="rId9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7.xml"/><Relationship Id="rId7" Type="http://schemas.microsoft.com/office/2007/relationships/diagramDrawing" Target="../diagrams/drawing17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7.xml"/><Relationship Id="rId5" Type="http://schemas.openxmlformats.org/officeDocument/2006/relationships/diagramQuickStyle" Target="../diagrams/quickStyle17.xml"/><Relationship Id="rId4" Type="http://schemas.openxmlformats.org/officeDocument/2006/relationships/diagramLayout" Target="../diagrams/layout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8.xml"/><Relationship Id="rId7" Type="http://schemas.microsoft.com/office/2007/relationships/diagramDrawing" Target="../diagrams/drawing18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8.xml"/><Relationship Id="rId5" Type="http://schemas.openxmlformats.org/officeDocument/2006/relationships/diagramQuickStyle" Target="../diagrams/quickStyle18.xml"/><Relationship Id="rId4" Type="http://schemas.openxmlformats.org/officeDocument/2006/relationships/diagramLayout" Target="../diagrams/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9.xml"/><Relationship Id="rId7" Type="http://schemas.microsoft.com/office/2007/relationships/diagramDrawing" Target="../diagrams/drawing19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9.xml"/><Relationship Id="rId5" Type="http://schemas.openxmlformats.org/officeDocument/2006/relationships/diagramQuickStyle" Target="../diagrams/quickStyle19.xml"/><Relationship Id="rId4" Type="http://schemas.openxmlformats.org/officeDocument/2006/relationships/diagramLayout" Target="../diagrams/layout19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diagramData" Target="../diagrams/data20.xml"/><Relationship Id="rId7" Type="http://schemas.microsoft.com/office/2007/relationships/diagramDrawing" Target="../diagrams/drawing20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0.xml"/><Relationship Id="rId5" Type="http://schemas.openxmlformats.org/officeDocument/2006/relationships/diagramQuickStyle" Target="../diagrams/quickStyle20.xml"/><Relationship Id="rId4" Type="http://schemas.openxmlformats.org/officeDocument/2006/relationships/diagramLayout" Target="../diagrams/layout2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1.xml"/><Relationship Id="rId7" Type="http://schemas.microsoft.com/office/2007/relationships/diagramDrawing" Target="../diagrams/drawing21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1.xml"/><Relationship Id="rId5" Type="http://schemas.openxmlformats.org/officeDocument/2006/relationships/diagramQuickStyle" Target="../diagrams/quickStyle21.xml"/><Relationship Id="rId4" Type="http://schemas.openxmlformats.org/officeDocument/2006/relationships/diagramLayout" Target="../diagrams/layout21.xml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2.xml"/><Relationship Id="rId3" Type="http://schemas.openxmlformats.org/officeDocument/2006/relationships/image" Target="../media/image35.png"/><Relationship Id="rId7" Type="http://schemas.openxmlformats.org/officeDocument/2006/relationships/diagramColors" Target="../diagrams/colors22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2.xml"/><Relationship Id="rId5" Type="http://schemas.openxmlformats.org/officeDocument/2006/relationships/diagramLayout" Target="../diagrams/layout22.xml"/><Relationship Id="rId4" Type="http://schemas.openxmlformats.org/officeDocument/2006/relationships/diagramData" Target="../diagrams/data2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3.xml"/><Relationship Id="rId7" Type="http://schemas.microsoft.com/office/2007/relationships/diagramDrawing" Target="../diagrams/drawing23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3.xml"/><Relationship Id="rId5" Type="http://schemas.openxmlformats.org/officeDocument/2006/relationships/diagramQuickStyle" Target="../diagrams/quickStyle23.xml"/><Relationship Id="rId4" Type="http://schemas.openxmlformats.org/officeDocument/2006/relationships/diagramLayout" Target="../diagrams/layout2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6.png"/><Relationship Id="rId5" Type="http://schemas.openxmlformats.org/officeDocument/2006/relationships/diagramLayout" Target="../diagrams/layout1.xml"/><Relationship Id="rId10" Type="http://schemas.openxmlformats.org/officeDocument/2006/relationships/image" Target="../media/image5.jpeg"/><Relationship Id="rId4" Type="http://schemas.openxmlformats.org/officeDocument/2006/relationships/diagramData" Target="../diagrams/data1.xml"/><Relationship Id="rId9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11" Type="http://schemas.openxmlformats.org/officeDocument/2006/relationships/image" Target="../media/image13.png"/><Relationship Id="rId5" Type="http://schemas.openxmlformats.org/officeDocument/2006/relationships/diagramQuickStyle" Target="../diagrams/quickStyle5.xml"/><Relationship Id="rId10" Type="http://schemas.openxmlformats.org/officeDocument/2006/relationships/image" Target="../media/image12.png"/><Relationship Id="rId4" Type="http://schemas.openxmlformats.org/officeDocument/2006/relationships/diagramLayout" Target="../diagrams/layout5.xml"/><Relationship Id="rId9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11" Type="http://schemas.openxmlformats.org/officeDocument/2006/relationships/image" Target="../media/image17.jpeg"/><Relationship Id="rId5" Type="http://schemas.openxmlformats.org/officeDocument/2006/relationships/diagramQuickStyle" Target="../diagrams/quickStyle6.xml"/><Relationship Id="rId10" Type="http://schemas.openxmlformats.org/officeDocument/2006/relationships/image" Target="../media/image16.jpeg"/><Relationship Id="rId4" Type="http://schemas.openxmlformats.org/officeDocument/2006/relationships/diagramLayout" Target="../diagrams/layout6.xml"/><Relationship Id="rId9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3" Type="http://schemas.openxmlformats.org/officeDocument/2006/relationships/image" Target="../media/image18.png"/><Relationship Id="rId7" Type="http://schemas.openxmlformats.org/officeDocument/2006/relationships/diagramColors" Target="../diagrams/colors7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7.xml"/><Relationship Id="rId5" Type="http://schemas.openxmlformats.org/officeDocument/2006/relationships/diagramLayout" Target="../diagrams/layout7.xml"/><Relationship Id="rId4" Type="http://schemas.openxmlformats.org/officeDocument/2006/relationships/diagramData" Target="../diagrams/data7.xml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699792" y="1628800"/>
            <a:ext cx="6143668" cy="1470025"/>
          </a:xfrm>
        </p:spPr>
        <p:txBody>
          <a:bodyPr>
            <a:normAutofit/>
          </a:bodyPr>
          <a:lstStyle/>
          <a:p>
            <a:pPr algn="l"/>
            <a:r>
              <a:rPr lang="cs-CZ" sz="3600" dirty="0" smtClean="0"/>
              <a:t>Kartografie pro geografy</a:t>
            </a:r>
            <a:br>
              <a:rPr lang="cs-CZ" sz="3600" dirty="0" smtClean="0"/>
            </a:br>
            <a:r>
              <a:rPr lang="cs-CZ" sz="3600" dirty="0" smtClean="0"/>
              <a:t>6. přednáška </a:t>
            </a:r>
            <a:r>
              <a:rPr lang="cs-CZ" sz="3600" dirty="0" smtClean="0"/>
              <a:t>29.11.2018</a:t>
            </a:r>
            <a:endParaRPr lang="cs-CZ" sz="36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062" name="Text Box 14"/>
          <p:cNvSpPr txBox="1">
            <a:spLocks noChangeArrowheads="1"/>
          </p:cNvSpPr>
          <p:nvPr/>
        </p:nvSpPr>
        <p:spPr bwMode="auto">
          <a:xfrm>
            <a:off x="3708400" y="4278313"/>
            <a:ext cx="5327650" cy="173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0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Přednášející Ing. Václav </a:t>
            </a:r>
            <a:r>
              <a:rPr lang="cs-CZ" sz="20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Šafář,Ph.D.</a:t>
            </a:r>
            <a:endParaRPr lang="cs-CZ" sz="20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spcBef>
                <a:spcPct val="50000"/>
              </a:spcBef>
            </a:pPr>
            <a:endParaRPr lang="cs-CZ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spcBef>
                <a:spcPct val="50000"/>
              </a:spcBef>
            </a:pPr>
            <a:r>
              <a:rPr lang="cs-CZ" sz="2000" i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podzim</a:t>
            </a:r>
            <a:r>
              <a:rPr lang="cs-CZ" sz="20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cs-CZ" sz="2000" i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2018</a:t>
            </a:r>
            <a:endParaRPr lang="cs-CZ" sz="2000" i="1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spcBef>
                <a:spcPct val="50000"/>
              </a:spcBef>
            </a:pPr>
            <a:endParaRPr lang="cs-CZ" sz="20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2064" name="Picture 1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4292600"/>
            <a:ext cx="2376488" cy="137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Zástupný symbol pro obsah 3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1225027905"/>
              </p:ext>
            </p:extLst>
          </p:nvPr>
        </p:nvGraphicFramePr>
        <p:xfrm>
          <a:off x="215516" y="5733256"/>
          <a:ext cx="8712968" cy="10001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994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9941" name="Rectangle 5"/>
          <p:cNvSpPr>
            <a:spLocks noChangeArrowheads="1"/>
          </p:cNvSpPr>
          <p:nvPr/>
        </p:nvSpPr>
        <p:spPr bwMode="auto">
          <a:xfrm>
            <a:off x="0" y="850900"/>
            <a:ext cx="22794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cs-CZ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251520" y="0"/>
            <a:ext cx="842493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 smtClean="0"/>
              <a:t>Příklady a důvody hodnocení map</a:t>
            </a:r>
            <a:endParaRPr lang="cs-CZ" sz="2400" dirty="0" smtClean="0"/>
          </a:p>
          <a:p>
            <a:pPr lvl="0"/>
            <a:endParaRPr lang="cs-CZ" sz="2400" dirty="0" smtClean="0"/>
          </a:p>
          <a:p>
            <a:pPr lvl="0"/>
            <a:r>
              <a:rPr lang="cs-CZ" sz="2400" dirty="0" smtClean="0"/>
              <a:t>Třetím důvodem hodnocení je, aby jsme se při další produkci vyvarovali chyb které vznikly v produkci právě hodnocené</a:t>
            </a:r>
          </a:p>
        </p:txBody>
      </p:sp>
      <p:pic>
        <p:nvPicPr>
          <p:cNvPr id="41987" name="Picture 3" descr="G:\MU - zima 2016\6Prednaska\images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43608" y="1844824"/>
            <a:ext cx="1562100" cy="2933700"/>
          </a:xfrm>
          <a:prstGeom prst="rect">
            <a:avLst/>
          </a:prstGeom>
          <a:noFill/>
        </p:spPr>
      </p:pic>
      <p:pic>
        <p:nvPicPr>
          <p:cNvPr id="41988" name="Picture 4" descr="G:\MU - zima 2016\6Prednaska\článek.jpg"/>
          <p:cNvPicPr>
            <a:picLocks noChangeAspect="1" noChangeArrowheads="1"/>
          </p:cNvPicPr>
          <p:nvPr/>
        </p:nvPicPr>
        <p:blipFill>
          <a:blip r:embed="rId9" cstate="print"/>
          <a:srcRect l="11257" t="2833" r="8731"/>
          <a:stretch>
            <a:fillRect/>
          </a:stretch>
        </p:blipFill>
        <p:spPr bwMode="auto">
          <a:xfrm>
            <a:off x="2987824" y="2060848"/>
            <a:ext cx="5600472" cy="3355653"/>
          </a:xfrm>
          <a:prstGeom prst="rect">
            <a:avLst/>
          </a:prstGeom>
          <a:noFill/>
        </p:spPr>
      </p:pic>
      <p:pic>
        <p:nvPicPr>
          <p:cNvPr id="41989" name="Picture 5" descr="G:\MU - zima 2016\6Prednaska\kérdőjel__5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084168" y="1772816"/>
            <a:ext cx="2962616" cy="17281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1"/>
          <p:cNvPicPr>
            <a:picLocks noChangeAspect="1" noChangeArrowheads="1"/>
          </p:cNvPicPr>
          <p:nvPr/>
        </p:nvPicPr>
        <p:blipFill>
          <a:blip r:embed="rId3" cstate="print"/>
          <a:srcRect l="45475" t="34733" r="22632" b="21167"/>
          <a:stretch>
            <a:fillRect/>
          </a:stretch>
        </p:blipFill>
        <p:spPr bwMode="auto">
          <a:xfrm>
            <a:off x="4823068" y="908720"/>
            <a:ext cx="4320932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2" name="Zástupný symbol pro obsah 3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1225027905"/>
              </p:ext>
            </p:extLst>
          </p:nvPr>
        </p:nvGraphicFramePr>
        <p:xfrm>
          <a:off x="215516" y="5733256"/>
          <a:ext cx="8712968" cy="10001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994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9941" name="Rectangle 5"/>
          <p:cNvSpPr>
            <a:spLocks noChangeArrowheads="1"/>
          </p:cNvSpPr>
          <p:nvPr/>
        </p:nvSpPr>
        <p:spPr bwMode="auto">
          <a:xfrm>
            <a:off x="0" y="850900"/>
            <a:ext cx="22794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cs-CZ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467544" y="0"/>
            <a:ext cx="73448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 smtClean="0"/>
              <a:t>Postup hodnocení kartografických děl </a:t>
            </a:r>
            <a:endParaRPr lang="cs-CZ" sz="2400" b="1" dirty="0" smtClean="0">
              <a:solidFill>
                <a:srgbClr val="000000"/>
              </a:solidFill>
              <a:latin typeface="Arial" pitchFamily="34" charset="0"/>
              <a:ea typeface="Calibri" pitchFamily="34" charset="0"/>
              <a:cs typeface="Arial" pitchFamily="34" charset="0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179512" y="404664"/>
            <a:ext cx="576064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dirty="0" smtClean="0"/>
              <a:t>Mentální postup hodnocení mapy ve stupních: </a:t>
            </a:r>
          </a:p>
          <a:p>
            <a:pPr marL="285750" indent="-285750">
              <a:buClr>
                <a:schemeClr val="accent2"/>
              </a:buClr>
              <a:buSzPct val="130000"/>
              <a:buFont typeface="Arial" pitchFamily="34" charset="0"/>
              <a:buChar char="•"/>
            </a:pPr>
            <a:r>
              <a:rPr lang="cs-CZ" sz="2400" dirty="0" smtClean="0"/>
              <a:t>Znalost – zjišťování veškerých faktů o mapě (autor, vydavatel, rok, vydání, ukončení sběru dat, použité zobrazení)   </a:t>
            </a:r>
          </a:p>
          <a:p>
            <a:pPr marL="285750" indent="-285750">
              <a:buClr>
                <a:schemeClr val="accent2"/>
              </a:buClr>
              <a:buSzPct val="130000"/>
              <a:buFont typeface="Arial" pitchFamily="34" charset="0"/>
              <a:buChar char="•"/>
            </a:pPr>
            <a:r>
              <a:rPr lang="cs-CZ" sz="2400" dirty="0" smtClean="0"/>
              <a:t>Porozumění obsahu – umění pochopit</a:t>
            </a:r>
          </a:p>
          <a:p>
            <a:pPr marL="285750" indent="-285750">
              <a:buClr>
                <a:schemeClr val="accent2"/>
              </a:buClr>
              <a:buSzPct val="130000"/>
            </a:pPr>
            <a:r>
              <a:rPr lang="cs-CZ" sz="2400" dirty="0" smtClean="0"/>
              <a:t>    a vysvětlit veškeré složky mapy</a:t>
            </a:r>
          </a:p>
          <a:p>
            <a:pPr marL="285750" indent="-285750">
              <a:buClr>
                <a:schemeClr val="accent2"/>
              </a:buClr>
              <a:buSzPct val="130000"/>
              <a:buFont typeface="Arial" pitchFamily="34" charset="0"/>
              <a:buChar char="•"/>
            </a:pPr>
            <a:r>
              <a:rPr lang="cs-CZ" sz="2400" dirty="0" smtClean="0"/>
              <a:t>Aplikace – posouzení vhodnosti </a:t>
            </a:r>
            <a:r>
              <a:rPr lang="cs-CZ" sz="2400" dirty="0" err="1" smtClean="0"/>
              <a:t>ma</a:t>
            </a:r>
            <a:r>
              <a:rPr lang="cs-CZ" sz="2400" dirty="0" smtClean="0"/>
              <a:t>-</a:t>
            </a:r>
          </a:p>
          <a:p>
            <a:pPr marL="285750" indent="-285750">
              <a:buClr>
                <a:schemeClr val="accent2"/>
              </a:buClr>
              <a:buSzPct val="130000"/>
            </a:pPr>
            <a:r>
              <a:rPr lang="cs-CZ" sz="2400" dirty="0" smtClean="0"/>
              <a:t>    </a:t>
            </a:r>
            <a:r>
              <a:rPr lang="cs-CZ" sz="2400" dirty="0" err="1" smtClean="0"/>
              <a:t>py</a:t>
            </a:r>
            <a:r>
              <a:rPr lang="cs-CZ" sz="2400" dirty="0" smtClean="0"/>
              <a:t> pro konkrétní účely a srovnání s</a:t>
            </a:r>
          </a:p>
          <a:p>
            <a:pPr marL="285750" indent="-285750">
              <a:buClr>
                <a:schemeClr val="accent2"/>
              </a:buClr>
              <a:buSzPct val="130000"/>
            </a:pPr>
            <a:r>
              <a:rPr lang="cs-CZ" sz="2400" dirty="0" smtClean="0"/>
              <a:t>    jinými kartografickými díly</a:t>
            </a:r>
          </a:p>
          <a:p>
            <a:pPr marL="285750" indent="-285750">
              <a:buClr>
                <a:schemeClr val="accent2"/>
              </a:buClr>
              <a:buSzPct val="130000"/>
              <a:buFont typeface="Arial" pitchFamily="34" charset="0"/>
              <a:buChar char="•"/>
            </a:pPr>
            <a:r>
              <a:rPr lang="cs-CZ" sz="2400" dirty="0" smtClean="0"/>
              <a:t>Analýza – nalezení </a:t>
            </a:r>
            <a:r>
              <a:rPr lang="cs-CZ" sz="2400" dirty="0" err="1" smtClean="0"/>
              <a:t>charakteristic</a:t>
            </a:r>
            <a:r>
              <a:rPr lang="cs-CZ" sz="2400" dirty="0" smtClean="0"/>
              <a:t>-</a:t>
            </a:r>
          </a:p>
          <a:p>
            <a:pPr marL="285750" indent="-285750">
              <a:buClr>
                <a:schemeClr val="accent2"/>
              </a:buClr>
              <a:buSzPct val="130000"/>
            </a:pPr>
            <a:r>
              <a:rPr lang="cs-CZ" sz="2400" dirty="0" smtClean="0"/>
              <a:t>    </a:t>
            </a:r>
            <a:r>
              <a:rPr lang="cs-CZ" sz="2400" dirty="0" err="1" smtClean="0"/>
              <a:t>kých</a:t>
            </a:r>
            <a:r>
              <a:rPr lang="cs-CZ" sz="2400" dirty="0" smtClean="0"/>
              <a:t> znaků pro hodnocené dílo</a:t>
            </a:r>
          </a:p>
          <a:p>
            <a:pPr marL="285750" indent="-285750">
              <a:buClr>
                <a:schemeClr val="accent2"/>
              </a:buClr>
              <a:buSzPct val="130000"/>
              <a:buFont typeface="Arial" pitchFamily="34" charset="0"/>
              <a:buChar char="•"/>
            </a:pPr>
            <a:r>
              <a:rPr lang="cs-CZ" sz="2400" dirty="0" smtClean="0"/>
              <a:t>Syntéza – navržení zlepšení obsahu mapy a odstranění nedostatků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Zástupný symbol pro obsah 3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1225027905"/>
              </p:ext>
            </p:extLst>
          </p:nvPr>
        </p:nvGraphicFramePr>
        <p:xfrm>
          <a:off x="215516" y="5733256"/>
          <a:ext cx="8712968" cy="10001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994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9941" name="Rectangle 5"/>
          <p:cNvSpPr>
            <a:spLocks noChangeArrowheads="1"/>
          </p:cNvSpPr>
          <p:nvPr/>
        </p:nvSpPr>
        <p:spPr bwMode="auto">
          <a:xfrm>
            <a:off x="0" y="850900"/>
            <a:ext cx="22794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cs-CZ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179512" y="404664"/>
            <a:ext cx="849694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 smtClean="0"/>
              <a:t>Postup hodnocení kartografických děl </a:t>
            </a:r>
            <a:endParaRPr lang="cs-CZ" sz="2400" b="1" dirty="0" smtClean="0">
              <a:solidFill>
                <a:srgbClr val="000000"/>
              </a:solidFill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lvl="0"/>
            <a:endParaRPr lang="cs-CZ" sz="2400" dirty="0" smtClean="0"/>
          </a:p>
          <a:p>
            <a:pPr lvl="0" algn="ctr"/>
            <a:r>
              <a:rPr lang="cs-CZ" sz="2400" dirty="0" smtClean="0"/>
              <a:t>Hodnocení musí být provedeno v obsahu třech základních stránek mapové tvorby</a:t>
            </a: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8" cstate="print"/>
          <a:srcRect l="59649" t="55033" r="22632" b="14167"/>
          <a:stretch>
            <a:fillRect/>
          </a:stretch>
        </p:blipFill>
        <p:spPr bwMode="auto">
          <a:xfrm>
            <a:off x="2699792" y="1988840"/>
            <a:ext cx="3816424" cy="3731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Zástupný symbol pro obsah 3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1225027905"/>
              </p:ext>
            </p:extLst>
          </p:nvPr>
        </p:nvGraphicFramePr>
        <p:xfrm>
          <a:off x="215516" y="5733256"/>
          <a:ext cx="8712968" cy="10001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994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9941" name="Rectangle 5"/>
          <p:cNvSpPr>
            <a:spLocks noChangeArrowheads="1"/>
          </p:cNvSpPr>
          <p:nvPr/>
        </p:nvSpPr>
        <p:spPr bwMode="auto">
          <a:xfrm>
            <a:off x="0" y="850900"/>
            <a:ext cx="22794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cs-CZ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179512" y="188640"/>
            <a:ext cx="8496944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 smtClean="0"/>
              <a:t>Postup hodnocení kartografických děl </a:t>
            </a:r>
            <a:endParaRPr lang="cs-CZ" sz="2400" b="1" dirty="0" smtClean="0">
              <a:solidFill>
                <a:srgbClr val="000000"/>
              </a:solidFill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algn="ctr"/>
            <a:endParaRPr lang="cs-CZ" sz="2400" dirty="0" smtClean="0"/>
          </a:p>
          <a:p>
            <a:r>
              <a:rPr lang="cs-CZ" sz="2400" dirty="0" smtClean="0"/>
              <a:t>Hodnocení obecných údajů musí </a:t>
            </a:r>
          </a:p>
          <a:p>
            <a:r>
              <a:rPr lang="cs-CZ" sz="2400" dirty="0" smtClean="0"/>
              <a:t>obsahovat: </a:t>
            </a:r>
          </a:p>
          <a:p>
            <a:pPr marL="285750" indent="-285750">
              <a:buClr>
                <a:schemeClr val="accent2"/>
              </a:buClr>
              <a:buSzPct val="130000"/>
              <a:buFont typeface="Arial" pitchFamily="34" charset="0"/>
              <a:buChar char="•"/>
            </a:pPr>
            <a:r>
              <a:rPr lang="cs-CZ" sz="2400" dirty="0" smtClean="0"/>
              <a:t>Název mapy</a:t>
            </a:r>
          </a:p>
          <a:p>
            <a:pPr marL="285750" indent="-285750">
              <a:buClr>
                <a:schemeClr val="accent2"/>
              </a:buClr>
              <a:buSzPct val="130000"/>
              <a:buFont typeface="Arial" pitchFamily="34" charset="0"/>
              <a:buChar char="•"/>
            </a:pPr>
            <a:r>
              <a:rPr lang="cs-CZ" sz="2400" dirty="0" smtClean="0"/>
              <a:t>Téma mapy</a:t>
            </a:r>
          </a:p>
          <a:p>
            <a:pPr marL="285750" indent="-285750">
              <a:buClr>
                <a:schemeClr val="accent2"/>
              </a:buClr>
              <a:buSzPct val="130000"/>
              <a:buFont typeface="Arial" pitchFamily="34" charset="0"/>
              <a:buChar char="•"/>
            </a:pPr>
            <a:r>
              <a:rPr lang="cs-CZ" sz="2400" dirty="0" smtClean="0"/>
              <a:t>Měřítko</a:t>
            </a:r>
          </a:p>
          <a:p>
            <a:pPr marL="285750" indent="-285750">
              <a:buClr>
                <a:schemeClr val="accent2"/>
              </a:buClr>
              <a:buSzPct val="130000"/>
              <a:buFont typeface="Arial" pitchFamily="34" charset="0"/>
              <a:buChar char="•"/>
            </a:pPr>
            <a:r>
              <a:rPr lang="cs-CZ" sz="2400" dirty="0" smtClean="0"/>
              <a:t>Formát</a:t>
            </a:r>
          </a:p>
          <a:p>
            <a:pPr marL="285750" indent="-285750">
              <a:buClr>
                <a:schemeClr val="accent2"/>
              </a:buClr>
              <a:buSzPct val="130000"/>
              <a:buFont typeface="Arial" pitchFamily="34" charset="0"/>
              <a:buChar char="•"/>
            </a:pPr>
            <a:r>
              <a:rPr lang="cs-CZ" sz="2400" dirty="0" smtClean="0"/>
              <a:t>Vydavatelský formát</a:t>
            </a:r>
          </a:p>
          <a:p>
            <a:pPr marL="285750" indent="-285750">
              <a:buClr>
                <a:schemeClr val="accent2"/>
              </a:buClr>
              <a:buSzPct val="130000"/>
              <a:buFont typeface="Arial" pitchFamily="34" charset="0"/>
              <a:buChar char="•"/>
            </a:pPr>
            <a:r>
              <a:rPr lang="cs-CZ" sz="2400" dirty="0" smtClean="0"/>
              <a:t>Vydavatele</a:t>
            </a:r>
          </a:p>
          <a:p>
            <a:pPr marL="285750" indent="-285750">
              <a:buClr>
                <a:schemeClr val="accent2"/>
              </a:buClr>
              <a:buSzPct val="130000"/>
              <a:buFont typeface="Arial" pitchFamily="34" charset="0"/>
              <a:buChar char="•"/>
            </a:pPr>
            <a:r>
              <a:rPr lang="cs-CZ" sz="2400" dirty="0" smtClean="0"/>
              <a:t>Autora</a:t>
            </a:r>
          </a:p>
          <a:p>
            <a:pPr marL="285750" indent="-285750">
              <a:buClr>
                <a:schemeClr val="accent2"/>
              </a:buClr>
              <a:buSzPct val="130000"/>
              <a:buFont typeface="Arial" pitchFamily="34" charset="0"/>
              <a:buChar char="•"/>
            </a:pPr>
            <a:r>
              <a:rPr lang="cs-CZ" sz="2400" dirty="0" smtClean="0"/>
              <a:t>Místo vydání</a:t>
            </a:r>
          </a:p>
          <a:p>
            <a:pPr marL="285750" indent="-285750">
              <a:buClr>
                <a:schemeClr val="accent2"/>
              </a:buClr>
              <a:buSzPct val="130000"/>
              <a:buFont typeface="Arial" pitchFamily="34" charset="0"/>
              <a:buChar char="•"/>
            </a:pPr>
            <a:r>
              <a:rPr lang="cs-CZ" sz="2400" dirty="0" smtClean="0"/>
              <a:t>Série vydání</a:t>
            </a:r>
          </a:p>
          <a:p>
            <a:pPr marL="285750" indent="-285750">
              <a:buClr>
                <a:schemeClr val="accent2"/>
              </a:buClr>
              <a:buSzPct val="130000"/>
              <a:buFont typeface="Arial" pitchFamily="34" charset="0"/>
              <a:buChar char="•"/>
            </a:pPr>
            <a:r>
              <a:rPr lang="cs-CZ" sz="2400" dirty="0" smtClean="0"/>
              <a:t>Cena pokud je relevantní</a:t>
            </a:r>
          </a:p>
          <a:p>
            <a:pPr marL="285750" indent="-285750">
              <a:buClr>
                <a:schemeClr val="accent2"/>
              </a:buClr>
              <a:buSzPct val="130000"/>
              <a:buFont typeface="Arial" pitchFamily="34" charset="0"/>
              <a:buChar char="•"/>
            </a:pPr>
            <a:r>
              <a:rPr lang="cs-CZ" sz="2400" dirty="0" smtClean="0"/>
              <a:t>Distributor mapy</a:t>
            </a:r>
          </a:p>
          <a:p>
            <a:pPr lvl="0" algn="ctr"/>
            <a:endParaRPr lang="cs-CZ" sz="2400" dirty="0" smtClean="0"/>
          </a:p>
        </p:txBody>
      </p:sp>
      <p:pic>
        <p:nvPicPr>
          <p:cNvPr id="46082" name="Picture 2" descr="G:\MU - zima 2016\6Prednaska\59_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716016" y="620688"/>
            <a:ext cx="4248472" cy="613941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Zástupný symbol pro obsah 3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1225027905"/>
              </p:ext>
            </p:extLst>
          </p:nvPr>
        </p:nvGraphicFramePr>
        <p:xfrm>
          <a:off x="215516" y="5733256"/>
          <a:ext cx="8712968" cy="10001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994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9941" name="Rectangle 5"/>
          <p:cNvSpPr>
            <a:spLocks noChangeArrowheads="1"/>
          </p:cNvSpPr>
          <p:nvPr/>
        </p:nvSpPr>
        <p:spPr bwMode="auto">
          <a:xfrm>
            <a:off x="0" y="850900"/>
            <a:ext cx="22794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cs-CZ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179512" y="404664"/>
            <a:ext cx="4248472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 smtClean="0"/>
              <a:t>Postup hodnocení kartografických děl </a:t>
            </a:r>
            <a:endParaRPr lang="cs-CZ" sz="2400" b="1" dirty="0" smtClean="0">
              <a:solidFill>
                <a:srgbClr val="000000"/>
              </a:solidFill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lvl="0"/>
            <a:endParaRPr lang="cs-CZ" sz="2400" dirty="0" smtClean="0"/>
          </a:p>
          <a:p>
            <a:pPr algn="just"/>
            <a:r>
              <a:rPr lang="cs-CZ" sz="2400" dirty="0" smtClean="0"/>
              <a:t>Hodnocení kompozice mapy: </a:t>
            </a:r>
          </a:p>
          <a:p>
            <a:pPr algn="just"/>
            <a:endParaRPr lang="cs-CZ" sz="2400" dirty="0" smtClean="0"/>
          </a:p>
          <a:p>
            <a:pPr marL="285750" indent="-285750">
              <a:buClr>
                <a:schemeClr val="accent2"/>
              </a:buClr>
              <a:buSzPct val="130000"/>
              <a:buFont typeface="Arial" pitchFamily="34" charset="0"/>
              <a:buChar char="•"/>
            </a:pPr>
            <a:r>
              <a:rPr lang="cs-CZ" sz="2400" dirty="0" smtClean="0"/>
              <a:t>Sestavení mapy</a:t>
            </a:r>
          </a:p>
          <a:p>
            <a:pPr marL="285750" indent="-285750">
              <a:buClr>
                <a:schemeClr val="accent2"/>
              </a:buClr>
              <a:buSzPct val="130000"/>
              <a:buFont typeface="Arial" pitchFamily="34" charset="0"/>
              <a:buChar char="•"/>
            </a:pPr>
            <a:r>
              <a:rPr lang="cs-CZ" sz="2400" dirty="0" smtClean="0"/>
              <a:t>Grafické provedení mapy</a:t>
            </a:r>
          </a:p>
          <a:p>
            <a:pPr marL="285750" indent="-285750">
              <a:buClr>
                <a:schemeClr val="accent2"/>
              </a:buClr>
              <a:buSzPct val="130000"/>
              <a:buFont typeface="Arial" pitchFamily="34" charset="0"/>
              <a:buChar char="•"/>
            </a:pPr>
            <a:r>
              <a:rPr lang="cs-CZ" sz="2400" dirty="0" smtClean="0"/>
              <a:t>Umístění základních a nadstavbových kompozičních prvků mapy</a:t>
            </a:r>
          </a:p>
          <a:p>
            <a:pPr lvl="0" algn="ctr"/>
            <a:endParaRPr lang="cs-CZ" sz="2400" dirty="0" smtClean="0"/>
          </a:p>
        </p:txBody>
      </p:sp>
      <p:pic>
        <p:nvPicPr>
          <p:cNvPr id="47106" name="Picture 2" descr="G:\MU - zima 2016\6Prednaska\big1.jpg"/>
          <p:cNvPicPr>
            <a:picLocks noChangeAspect="1" noChangeArrowheads="1"/>
          </p:cNvPicPr>
          <p:nvPr/>
        </p:nvPicPr>
        <p:blipFill>
          <a:blip r:embed="rId8" cstate="print"/>
          <a:srcRect l="976" r="44976" b="14892"/>
          <a:stretch>
            <a:fillRect/>
          </a:stretch>
        </p:blipFill>
        <p:spPr bwMode="auto">
          <a:xfrm>
            <a:off x="4211960" y="188640"/>
            <a:ext cx="4730534" cy="5400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G:\MU - zima 2016\6Prednaska\utmzones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3356992"/>
            <a:ext cx="4248472" cy="2418714"/>
          </a:xfrm>
          <a:prstGeom prst="rect">
            <a:avLst/>
          </a:prstGeom>
          <a:noFill/>
        </p:spPr>
      </p:pic>
      <p:graphicFrame>
        <p:nvGraphicFramePr>
          <p:cNvPr id="12" name="Zástupný symbol pro obsah 3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1225027905"/>
              </p:ext>
            </p:extLst>
          </p:nvPr>
        </p:nvGraphicFramePr>
        <p:xfrm>
          <a:off x="215516" y="5733256"/>
          <a:ext cx="8712968" cy="10001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994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9941" name="Rectangle 5"/>
          <p:cNvSpPr>
            <a:spLocks noChangeArrowheads="1"/>
          </p:cNvSpPr>
          <p:nvPr/>
        </p:nvSpPr>
        <p:spPr bwMode="auto">
          <a:xfrm>
            <a:off x="0" y="850900"/>
            <a:ext cx="22794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cs-CZ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179512" y="0"/>
            <a:ext cx="576064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 smtClean="0"/>
              <a:t>Postup hodnocení kartografických děl </a:t>
            </a:r>
            <a:endParaRPr lang="cs-CZ" sz="2400" b="1" dirty="0" smtClean="0">
              <a:solidFill>
                <a:srgbClr val="000000"/>
              </a:solidFill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lvl="0"/>
            <a:endParaRPr lang="cs-CZ" sz="2400" dirty="0" smtClean="0"/>
          </a:p>
          <a:p>
            <a:pPr lvl="0" algn="just"/>
            <a:r>
              <a:rPr lang="cs-CZ" sz="2400" dirty="0" smtClean="0"/>
              <a:t>Hodnocení matematických prvků mapy: </a:t>
            </a:r>
          </a:p>
          <a:p>
            <a:pPr lvl="0" algn="just"/>
            <a:endParaRPr lang="cs-CZ" sz="2400" dirty="0" smtClean="0"/>
          </a:p>
          <a:p>
            <a:pPr marL="285750" lvl="0" indent="-285750">
              <a:buClr>
                <a:schemeClr val="accent2"/>
              </a:buClr>
              <a:buSzPct val="130000"/>
              <a:buFont typeface="Arial" pitchFamily="34" charset="0"/>
              <a:buChar char="•"/>
            </a:pPr>
            <a:r>
              <a:rPr lang="cs-CZ" sz="2400" dirty="0" smtClean="0"/>
              <a:t>Konstrukční základy mapy</a:t>
            </a:r>
          </a:p>
          <a:p>
            <a:pPr marL="285750" lvl="0" indent="-285750">
              <a:buClr>
                <a:schemeClr val="accent2"/>
              </a:buClr>
              <a:buSzPct val="130000"/>
              <a:buFont typeface="Arial" pitchFamily="34" charset="0"/>
              <a:buChar char="•"/>
            </a:pPr>
            <a:r>
              <a:rPr lang="cs-CZ" sz="2400" dirty="0" smtClean="0"/>
              <a:t>Měřítko</a:t>
            </a:r>
          </a:p>
          <a:p>
            <a:pPr marL="285750" lvl="0" indent="-285750">
              <a:buClr>
                <a:schemeClr val="accent2"/>
              </a:buClr>
              <a:buSzPct val="130000"/>
              <a:buFont typeface="Arial" pitchFamily="34" charset="0"/>
              <a:buChar char="•"/>
            </a:pPr>
            <a:r>
              <a:rPr lang="cs-CZ" sz="2400" dirty="0" smtClean="0"/>
              <a:t>Volba kartografického zobrazení</a:t>
            </a:r>
          </a:p>
          <a:p>
            <a:pPr marL="285750" lvl="0" indent="-285750">
              <a:buClr>
                <a:schemeClr val="accent2"/>
              </a:buClr>
              <a:buSzPct val="130000"/>
              <a:buFont typeface="Arial" pitchFamily="34" charset="0"/>
              <a:buChar char="•"/>
            </a:pPr>
            <a:r>
              <a:rPr lang="cs-CZ" sz="2400" dirty="0" smtClean="0"/>
              <a:t>Zkreslení souřadnicové sítě</a:t>
            </a:r>
          </a:p>
          <a:p>
            <a:pPr marL="285750" lvl="0" indent="-285750">
              <a:buClr>
                <a:schemeClr val="accent2"/>
              </a:buClr>
              <a:buSzPct val="130000"/>
              <a:buFont typeface="Arial" pitchFamily="34" charset="0"/>
              <a:buChar char="•"/>
            </a:pPr>
            <a:r>
              <a:rPr lang="cs-CZ" sz="2400" dirty="0" smtClean="0"/>
              <a:t>Systém kladu mapových listů</a:t>
            </a:r>
          </a:p>
        </p:txBody>
      </p:sp>
      <p:pic>
        <p:nvPicPr>
          <p:cNvPr id="48131" name="Picture 3" descr="G:\MU - zima 2016\6Prednaska\x12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444208" y="188640"/>
            <a:ext cx="2376264" cy="3133736"/>
          </a:xfrm>
          <a:prstGeom prst="rect">
            <a:avLst/>
          </a:prstGeom>
          <a:noFill/>
        </p:spPr>
      </p:pic>
      <p:pic>
        <p:nvPicPr>
          <p:cNvPr id="48132" name="Picture 4" descr="G:\MU - zima 2016\6Prednaska\Krovak-zkresleni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23528" y="3429000"/>
            <a:ext cx="3649912" cy="21602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G:\MU - zima 2016\6Prednaska\Obr 2.JPG"/>
          <p:cNvPicPr>
            <a:picLocks noChangeAspect="1" noChangeArrowheads="1"/>
          </p:cNvPicPr>
          <p:nvPr/>
        </p:nvPicPr>
        <p:blipFill>
          <a:blip r:embed="rId3" cstate="print"/>
          <a:srcRect l="49871"/>
          <a:stretch>
            <a:fillRect/>
          </a:stretch>
        </p:blipFill>
        <p:spPr bwMode="auto">
          <a:xfrm>
            <a:off x="6156176" y="2492896"/>
            <a:ext cx="2843808" cy="3473802"/>
          </a:xfrm>
          <a:prstGeom prst="rect">
            <a:avLst/>
          </a:prstGeom>
          <a:noFill/>
        </p:spPr>
      </p:pic>
      <p:graphicFrame>
        <p:nvGraphicFramePr>
          <p:cNvPr id="12" name="Zástupný symbol pro obsah 3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1225027905"/>
              </p:ext>
            </p:extLst>
          </p:nvPr>
        </p:nvGraphicFramePr>
        <p:xfrm>
          <a:off x="215516" y="5733256"/>
          <a:ext cx="8712968" cy="10001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994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9941" name="Rectangle 5"/>
          <p:cNvSpPr>
            <a:spLocks noChangeArrowheads="1"/>
          </p:cNvSpPr>
          <p:nvPr/>
        </p:nvSpPr>
        <p:spPr bwMode="auto">
          <a:xfrm>
            <a:off x="0" y="850900"/>
            <a:ext cx="22794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cs-CZ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179512" y="260648"/>
            <a:ext cx="8964488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 smtClean="0"/>
              <a:t>Postup hodnocení kartografických děl </a:t>
            </a:r>
            <a:endParaRPr lang="cs-CZ" sz="2400" b="1" dirty="0" smtClean="0">
              <a:solidFill>
                <a:srgbClr val="000000"/>
              </a:solidFill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lvl="0"/>
            <a:endParaRPr lang="cs-CZ" sz="2400" dirty="0" smtClean="0"/>
          </a:p>
          <a:p>
            <a:pPr algn="just"/>
            <a:r>
              <a:rPr lang="cs-CZ" sz="2400" dirty="0" smtClean="0"/>
              <a:t>Úplnost a náplň obsahu mapy je hodnocena především: </a:t>
            </a:r>
          </a:p>
          <a:p>
            <a:pPr algn="just"/>
            <a:endParaRPr lang="cs-CZ" sz="2400" dirty="0" smtClean="0"/>
          </a:p>
          <a:p>
            <a:pPr marL="285750" lvl="0" indent="-285750">
              <a:buClr>
                <a:schemeClr val="accent2"/>
              </a:buClr>
              <a:buSzPct val="130000"/>
              <a:buFont typeface="Arial" pitchFamily="34" charset="0"/>
              <a:buChar char="•"/>
            </a:pPr>
            <a:r>
              <a:rPr lang="cs-CZ" sz="2400" dirty="0" smtClean="0"/>
              <a:t>Umístěním základních a nadstavbových kompozičních prvků mapy v objemu udávaných informací a jejich struktuře</a:t>
            </a:r>
          </a:p>
          <a:p>
            <a:pPr marL="285750" lvl="0" indent="-285750">
              <a:buClr>
                <a:schemeClr val="accent2"/>
              </a:buClr>
              <a:buSzPct val="130000"/>
              <a:buFont typeface="Arial" pitchFamily="34" charset="0"/>
              <a:buChar char="•"/>
            </a:pPr>
            <a:r>
              <a:rPr lang="cs-CZ" sz="2400" dirty="0" smtClean="0"/>
              <a:t>Četností prvků mapového obsahu</a:t>
            </a:r>
          </a:p>
          <a:p>
            <a:pPr marL="285750" lvl="0" indent="-285750">
              <a:buClr>
                <a:schemeClr val="accent2"/>
              </a:buClr>
              <a:buSzPct val="130000"/>
              <a:buFont typeface="Arial" pitchFamily="34" charset="0"/>
              <a:buChar char="•"/>
            </a:pPr>
            <a:r>
              <a:rPr lang="cs-CZ" sz="2400" dirty="0" smtClean="0"/>
              <a:t>Použitím vyjadřovacích prostředků</a:t>
            </a:r>
          </a:p>
          <a:p>
            <a:pPr marL="285750" lvl="0" indent="-285750">
              <a:buClr>
                <a:schemeClr val="accent2"/>
              </a:buClr>
              <a:buSzPct val="130000"/>
              <a:buFont typeface="Arial" pitchFamily="34" charset="0"/>
              <a:buChar char="•"/>
            </a:pPr>
            <a:r>
              <a:rPr lang="cs-CZ" sz="2400" dirty="0" smtClean="0"/>
              <a:t>Správností použitých stupnic</a:t>
            </a:r>
          </a:p>
          <a:p>
            <a:pPr marL="285750" lvl="0" indent="-285750">
              <a:buClr>
                <a:schemeClr val="accent2"/>
              </a:buClr>
              <a:buSzPct val="130000"/>
              <a:buFont typeface="Arial" pitchFamily="34" charset="0"/>
              <a:buChar char="•"/>
            </a:pPr>
            <a:r>
              <a:rPr lang="cs-CZ" sz="2400" dirty="0" smtClean="0"/>
              <a:t>Vhodností klasifikací do skupin a kategorií</a:t>
            </a:r>
          </a:p>
          <a:p>
            <a:pPr marL="285750" lvl="0" indent="-285750">
              <a:buClr>
                <a:schemeClr val="accent2"/>
              </a:buClr>
              <a:buSzPct val="130000"/>
              <a:buFont typeface="Arial" pitchFamily="34" charset="0"/>
              <a:buChar char="•"/>
            </a:pPr>
            <a:r>
              <a:rPr lang="cs-CZ" sz="2400" dirty="0" smtClean="0"/>
              <a:t>Úplností legendy uvedené na mapě nebo mapovém klíči </a:t>
            </a:r>
          </a:p>
          <a:p>
            <a:pPr marL="285750" indent="-285750">
              <a:buClr>
                <a:schemeClr val="accent2"/>
              </a:buClr>
              <a:buSzPct val="130000"/>
              <a:buFont typeface="Arial" pitchFamily="34" charset="0"/>
              <a:buChar char="•"/>
            </a:pPr>
            <a:endParaRPr lang="cs-CZ" sz="2400" dirty="0" smtClean="0"/>
          </a:p>
          <a:p>
            <a:pPr lvl="0" algn="ctr"/>
            <a:endParaRPr lang="cs-CZ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Zástupný symbol pro obsah 3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1225027905"/>
              </p:ext>
            </p:extLst>
          </p:nvPr>
        </p:nvGraphicFramePr>
        <p:xfrm>
          <a:off x="215516" y="5733256"/>
          <a:ext cx="8712968" cy="10001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994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9941" name="Rectangle 5"/>
          <p:cNvSpPr>
            <a:spLocks noChangeArrowheads="1"/>
          </p:cNvSpPr>
          <p:nvPr/>
        </p:nvSpPr>
        <p:spPr bwMode="auto">
          <a:xfrm>
            <a:off x="0" y="850900"/>
            <a:ext cx="22794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cs-CZ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179512" y="0"/>
            <a:ext cx="8964488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 smtClean="0"/>
              <a:t>Postup hodnocení kartografických děl </a:t>
            </a:r>
            <a:endParaRPr lang="cs-CZ" sz="2400" b="1" dirty="0" smtClean="0">
              <a:solidFill>
                <a:srgbClr val="000000"/>
              </a:solidFill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lvl="0"/>
            <a:endParaRPr lang="cs-CZ" sz="2400" dirty="0" smtClean="0"/>
          </a:p>
          <a:p>
            <a:pPr lvl="0" algn="just"/>
            <a:r>
              <a:rPr lang="cs-CZ" sz="2400" dirty="0" smtClean="0"/>
              <a:t>Obsahová správnost a aktuálnost mapy je hodnocena: </a:t>
            </a:r>
          </a:p>
          <a:p>
            <a:pPr lvl="0" algn="just"/>
            <a:endParaRPr lang="cs-CZ" sz="2400" dirty="0" smtClean="0"/>
          </a:p>
          <a:p>
            <a:pPr marL="285750" indent="-285750">
              <a:buClr>
                <a:schemeClr val="accent2"/>
              </a:buClr>
              <a:buSzPct val="130000"/>
              <a:buFont typeface="Arial" pitchFamily="34" charset="0"/>
              <a:buChar char="•"/>
            </a:pPr>
            <a:r>
              <a:rPr lang="cs-CZ" sz="2400" dirty="0" smtClean="0"/>
              <a:t>Srovnáním s jinými kartografickými díly, leteckými snímky, družicovými daty</a:t>
            </a:r>
          </a:p>
          <a:p>
            <a:pPr marL="285750" indent="-285750">
              <a:buClr>
                <a:schemeClr val="accent2"/>
              </a:buClr>
              <a:buSzPct val="130000"/>
              <a:buFont typeface="Arial" pitchFamily="34" charset="0"/>
              <a:buChar char="•"/>
            </a:pPr>
            <a:r>
              <a:rPr lang="cs-CZ" sz="2400" dirty="0" smtClean="0"/>
              <a:t>Nekartografickými zdroji jako jsou přímá pozorování mapovaných jevů v terénu </a:t>
            </a:r>
          </a:p>
          <a:p>
            <a:pPr marL="285750" indent="-285750">
              <a:buClr>
                <a:schemeClr val="accent2"/>
              </a:buClr>
              <a:buSzPct val="130000"/>
              <a:buFont typeface="Arial" pitchFamily="34" charset="0"/>
              <a:buChar char="•"/>
            </a:pPr>
            <a:r>
              <a:rPr lang="cs-CZ" sz="2400" dirty="0" smtClean="0"/>
              <a:t>Statistickými údaji</a:t>
            </a:r>
          </a:p>
          <a:p>
            <a:pPr marL="285750" indent="-285750">
              <a:buClr>
                <a:schemeClr val="accent2"/>
              </a:buClr>
              <a:buSzPct val="130000"/>
              <a:buFont typeface="Arial" pitchFamily="34" charset="0"/>
              <a:buChar char="•"/>
            </a:pPr>
            <a:r>
              <a:rPr lang="cs-CZ" sz="2400" dirty="0" smtClean="0"/>
              <a:t>Z pohledu použitých postupů </a:t>
            </a:r>
          </a:p>
          <a:p>
            <a:pPr marL="285750" indent="-285750">
              <a:buClr>
                <a:schemeClr val="accent2"/>
              </a:buClr>
              <a:buSzPct val="130000"/>
            </a:pPr>
            <a:r>
              <a:rPr lang="cs-CZ" sz="2400" dirty="0" smtClean="0"/>
              <a:t>	kartografické generalizace </a:t>
            </a:r>
          </a:p>
          <a:p>
            <a:pPr marL="285750" indent="-285750">
              <a:buClr>
                <a:schemeClr val="accent2"/>
              </a:buClr>
              <a:buSzPct val="130000"/>
              <a:buFont typeface="Arial" pitchFamily="34" charset="0"/>
              <a:buChar char="•"/>
            </a:pPr>
            <a:r>
              <a:rPr lang="cs-CZ" sz="2400" dirty="0" smtClean="0"/>
              <a:t>Z pohledu účelu a obsahu mapy </a:t>
            </a:r>
          </a:p>
          <a:p>
            <a:pPr marL="285750" indent="-285750">
              <a:buClr>
                <a:schemeClr val="accent2"/>
              </a:buClr>
              <a:buSzPct val="130000"/>
            </a:pPr>
            <a:r>
              <a:rPr lang="cs-CZ" sz="2400" dirty="0" smtClean="0"/>
              <a:t>	respektive tematické mapy</a:t>
            </a:r>
          </a:p>
        </p:txBody>
      </p:sp>
      <p:pic>
        <p:nvPicPr>
          <p:cNvPr id="54274" name="Picture 2" descr="G:\MU - zima 2016\6Prednaska\korfu-mapa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580112" y="2636912"/>
            <a:ext cx="2448272" cy="29770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Zástupný symbol pro obsah 3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1225027905"/>
              </p:ext>
            </p:extLst>
          </p:nvPr>
        </p:nvGraphicFramePr>
        <p:xfrm>
          <a:off x="215516" y="5733256"/>
          <a:ext cx="8712968" cy="10001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994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9941" name="Rectangle 5"/>
          <p:cNvSpPr>
            <a:spLocks noChangeArrowheads="1"/>
          </p:cNvSpPr>
          <p:nvPr/>
        </p:nvSpPr>
        <p:spPr bwMode="auto">
          <a:xfrm>
            <a:off x="0" y="850900"/>
            <a:ext cx="22794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cs-CZ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179512" y="188640"/>
            <a:ext cx="896448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 smtClean="0"/>
              <a:t>Postup hodnocení kartografických děl </a:t>
            </a:r>
            <a:endParaRPr lang="cs-CZ" sz="2400" b="1" dirty="0" smtClean="0">
              <a:solidFill>
                <a:srgbClr val="000000"/>
              </a:solidFill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lvl="0"/>
            <a:endParaRPr lang="cs-CZ" sz="2400" dirty="0" smtClean="0"/>
          </a:p>
          <a:p>
            <a:pPr algn="just"/>
            <a:r>
              <a:rPr lang="cs-CZ" sz="2400" dirty="0" smtClean="0"/>
              <a:t>Čitelnost mapy je závislá na hodnocení symboliky jednotlivých prvků mapy: </a:t>
            </a:r>
          </a:p>
          <a:p>
            <a:pPr algn="just"/>
            <a:endParaRPr lang="cs-CZ" sz="2400" dirty="0" smtClean="0"/>
          </a:p>
          <a:p>
            <a:pPr marL="285750" indent="-285750">
              <a:buClr>
                <a:schemeClr val="accent2"/>
              </a:buClr>
              <a:buSzPct val="130000"/>
              <a:buFont typeface="Arial" pitchFamily="34" charset="0"/>
              <a:buChar char="•"/>
            </a:pPr>
            <a:r>
              <a:rPr lang="cs-CZ" sz="2400" dirty="0" smtClean="0"/>
              <a:t>Barva</a:t>
            </a:r>
          </a:p>
          <a:p>
            <a:pPr marL="285750" indent="-285750">
              <a:buClr>
                <a:schemeClr val="accent2"/>
              </a:buClr>
              <a:buSzPct val="130000"/>
              <a:buFont typeface="Arial" pitchFamily="34" charset="0"/>
              <a:buChar char="•"/>
            </a:pPr>
            <a:r>
              <a:rPr lang="cs-CZ" sz="2400" dirty="0" smtClean="0"/>
              <a:t>Tvar znaku</a:t>
            </a:r>
          </a:p>
          <a:p>
            <a:pPr marL="285750" indent="-285750">
              <a:buClr>
                <a:schemeClr val="accent2"/>
              </a:buClr>
              <a:buSzPct val="130000"/>
              <a:buFont typeface="Arial" pitchFamily="34" charset="0"/>
              <a:buChar char="•"/>
            </a:pPr>
            <a:r>
              <a:rPr lang="cs-CZ" sz="2400" dirty="0" smtClean="0"/>
              <a:t>Rozměr znaku</a:t>
            </a:r>
          </a:p>
          <a:p>
            <a:pPr marL="285750" indent="-285750">
              <a:buClr>
                <a:schemeClr val="accent2"/>
              </a:buClr>
              <a:buSzPct val="130000"/>
              <a:buFont typeface="Arial" pitchFamily="34" charset="0"/>
              <a:buChar char="•"/>
            </a:pPr>
            <a:r>
              <a:rPr lang="cs-CZ" sz="2400" dirty="0" smtClean="0"/>
              <a:t>Vazba na ostatní znaky</a:t>
            </a:r>
          </a:p>
          <a:p>
            <a:pPr marL="285750" indent="-285750">
              <a:buClr>
                <a:schemeClr val="accent2"/>
              </a:buClr>
              <a:buSzPct val="130000"/>
              <a:buFont typeface="Arial" pitchFamily="34" charset="0"/>
              <a:buChar char="•"/>
            </a:pPr>
            <a:r>
              <a:rPr lang="cs-CZ" sz="2400" dirty="0" smtClean="0"/>
              <a:t>Umístění a čitelnost popisu</a:t>
            </a:r>
          </a:p>
          <a:p>
            <a:pPr marL="285750" indent="-285750">
              <a:buClr>
                <a:schemeClr val="accent2"/>
              </a:buClr>
              <a:buSzPct val="130000"/>
              <a:buFont typeface="Arial" pitchFamily="34" charset="0"/>
              <a:buChar char="•"/>
            </a:pPr>
            <a:r>
              <a:rPr lang="cs-CZ" sz="2400" dirty="0" smtClean="0"/>
              <a:t>Hierarchie strukturovanost</a:t>
            </a:r>
          </a:p>
          <a:p>
            <a:pPr marL="285750" indent="-285750">
              <a:buClr>
                <a:schemeClr val="accent2"/>
              </a:buClr>
              <a:buSzPct val="130000"/>
              <a:buFont typeface="Arial" pitchFamily="34" charset="0"/>
              <a:buChar char="•"/>
            </a:pPr>
            <a:r>
              <a:rPr lang="cs-CZ" sz="2400" dirty="0" smtClean="0"/>
              <a:t>Dominantnost nejdůležitějších prvků mapy</a:t>
            </a:r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8" cstate="print"/>
          <a:srcRect l="28938" t="27733" r="22238" b="10668"/>
          <a:stretch>
            <a:fillRect/>
          </a:stretch>
        </p:blipFill>
        <p:spPr bwMode="auto">
          <a:xfrm>
            <a:off x="3995936" y="1556792"/>
            <a:ext cx="2739578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299" name="Picture 3"/>
          <p:cNvPicPr>
            <a:picLocks noChangeAspect="1" noChangeArrowheads="1"/>
          </p:cNvPicPr>
          <p:nvPr/>
        </p:nvPicPr>
        <p:blipFill>
          <a:blip r:embed="rId9" cstate="print"/>
          <a:srcRect l="28350" t="29400" r="22432" b="9701"/>
          <a:stretch>
            <a:fillRect/>
          </a:stretch>
        </p:blipFill>
        <p:spPr bwMode="auto">
          <a:xfrm>
            <a:off x="5508104" y="3356992"/>
            <a:ext cx="3096344" cy="2155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Zástupný symbol pro obsah 3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1225027905"/>
              </p:ext>
            </p:extLst>
          </p:nvPr>
        </p:nvGraphicFramePr>
        <p:xfrm>
          <a:off x="215516" y="5733256"/>
          <a:ext cx="8712968" cy="10001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994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9941" name="Rectangle 5"/>
          <p:cNvSpPr>
            <a:spLocks noChangeArrowheads="1"/>
          </p:cNvSpPr>
          <p:nvPr/>
        </p:nvSpPr>
        <p:spPr bwMode="auto">
          <a:xfrm>
            <a:off x="0" y="850900"/>
            <a:ext cx="22794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cs-CZ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179512" y="188640"/>
            <a:ext cx="896448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 smtClean="0"/>
              <a:t>Postup hodnocení kartografických děl </a:t>
            </a:r>
            <a:endParaRPr lang="cs-CZ" sz="2400" b="1" dirty="0" smtClean="0">
              <a:solidFill>
                <a:srgbClr val="000000"/>
              </a:solidFill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lvl="0"/>
            <a:endParaRPr lang="cs-CZ" sz="2400" dirty="0" smtClean="0"/>
          </a:p>
          <a:p>
            <a:pPr lvl="0" algn="just"/>
            <a:r>
              <a:rPr lang="cs-CZ" sz="2400" dirty="0" smtClean="0"/>
              <a:t>Věrnost při znázornění reality a geometrické přesnosti je hodnocením kartografické generalizace a obvykle se provádí:</a:t>
            </a:r>
          </a:p>
          <a:p>
            <a:pPr lvl="0" algn="just"/>
            <a:endParaRPr lang="cs-CZ" sz="2400" dirty="0" smtClean="0"/>
          </a:p>
          <a:p>
            <a:pPr marL="285750" lvl="0" indent="-285750">
              <a:buClr>
                <a:schemeClr val="accent2"/>
              </a:buClr>
              <a:buSzPct val="130000"/>
              <a:buFont typeface="Arial" pitchFamily="34" charset="0"/>
              <a:buChar char="•"/>
            </a:pPr>
            <a:r>
              <a:rPr lang="cs-CZ" sz="2400" dirty="0" smtClean="0"/>
              <a:t>interpretací dostatečného množství bodů v hodnocené mapě a identických bodů v mapě významně většího měřítka</a:t>
            </a:r>
          </a:p>
          <a:p>
            <a:pPr marL="285750" lvl="0" indent="-285750">
              <a:buClr>
                <a:schemeClr val="accent2"/>
              </a:buClr>
              <a:buSzPct val="130000"/>
              <a:buFont typeface="Arial" pitchFamily="34" charset="0"/>
              <a:buChar char="•"/>
            </a:pPr>
            <a:r>
              <a:rPr lang="cs-CZ" sz="2400" dirty="0" smtClean="0"/>
              <a:t>přímým měřením těchto bodů geodetickými metodami a jejich transformací do společné souřadnicové soustavy a vzájemným porovnáním a určením středních polohových odchylek. </a:t>
            </a:r>
          </a:p>
          <a:p>
            <a:pPr lvl="0" algn="just"/>
            <a:endParaRPr lang="cs-CZ" sz="2400" dirty="0" smtClean="0"/>
          </a:p>
          <a:p>
            <a:pPr lvl="0" algn="just"/>
            <a:r>
              <a:rPr lang="cs-CZ" sz="2400" dirty="0" smtClean="0"/>
              <a:t>Poznámka: V procesu tohoto hodnocení je potřeba vyloučit všechny systematické složky a vlivy jakými jsou srážka papíru, chyby kartografické kresby a meze možného reprodukčního a </a:t>
            </a:r>
            <a:r>
              <a:rPr lang="cs-CZ" sz="2400" dirty="0" err="1" smtClean="0"/>
              <a:t>kartoreprodukčního</a:t>
            </a:r>
            <a:r>
              <a:rPr lang="cs-CZ" sz="2400" dirty="0" smtClean="0"/>
              <a:t> zpracování.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988840"/>
            <a:ext cx="9250688" cy="1470025"/>
          </a:xfrm>
        </p:spPr>
        <p:txBody>
          <a:bodyPr>
            <a:normAutofit fontScale="90000"/>
          </a:bodyPr>
          <a:lstStyle/>
          <a:p>
            <a:pPr algn="l">
              <a:spcBef>
                <a:spcPct val="50000"/>
              </a:spcBef>
            </a:pPr>
            <a:r>
              <a:rPr lang="cs-CZ" sz="3600" dirty="0" smtClean="0"/>
              <a:t>Hodnocení kartografických děl, příklady a důvody hodnocení, postup hodnocení kartografických děl, záznam výsledků hodnocení  </a:t>
            </a:r>
            <a:r>
              <a:rPr lang="cs-CZ" sz="3600" dirty="0"/>
              <a:t/>
            </a:r>
            <a:br>
              <a:rPr lang="cs-CZ" sz="3600" dirty="0"/>
            </a:br>
            <a:r>
              <a:rPr lang="cs-CZ" sz="3600" dirty="0"/>
              <a:t/>
            </a:r>
            <a:br>
              <a:rPr lang="cs-CZ" sz="3600" dirty="0"/>
            </a:br>
            <a:endParaRPr lang="cs-CZ" sz="3600" dirty="0"/>
          </a:p>
        </p:txBody>
      </p:sp>
      <p:sp>
        <p:nvSpPr>
          <p:cNvPr id="5" name="Obdélník 4"/>
          <p:cNvSpPr/>
          <p:nvPr/>
        </p:nvSpPr>
        <p:spPr>
          <a:xfrm>
            <a:off x="571472" y="3643314"/>
            <a:ext cx="727280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000" dirty="0" smtClean="0"/>
              <a:t>Hodnocení kartografických děl </a:t>
            </a:r>
          </a:p>
          <a:p>
            <a:pPr>
              <a:spcBef>
                <a:spcPct val="50000"/>
              </a:spcBef>
            </a:pPr>
            <a:r>
              <a:rPr lang="cs-CZ" sz="2000" dirty="0" smtClean="0"/>
              <a:t>Příklady  a důvody hodnocení </a:t>
            </a:r>
          </a:p>
          <a:p>
            <a:pPr>
              <a:spcBef>
                <a:spcPct val="50000"/>
              </a:spcBef>
            </a:pPr>
            <a:r>
              <a:rPr lang="cs-CZ" sz="2000" dirty="0" smtClean="0"/>
              <a:t>Postup hodnocení kartografických děl </a:t>
            </a:r>
          </a:p>
          <a:p>
            <a:pPr>
              <a:spcBef>
                <a:spcPct val="50000"/>
              </a:spcBef>
            </a:pPr>
            <a:r>
              <a:rPr lang="cs-CZ" sz="2000" dirty="0" smtClean="0"/>
              <a:t>Záznam výsledků hodnocení  </a:t>
            </a:r>
          </a:p>
          <a:p>
            <a:pPr>
              <a:spcBef>
                <a:spcPct val="50000"/>
              </a:spcBef>
            </a:pPr>
            <a:endParaRPr lang="cs-CZ" sz="2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Zástupný symbol pro obsah 3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1225027905"/>
              </p:ext>
            </p:extLst>
          </p:nvPr>
        </p:nvGraphicFramePr>
        <p:xfrm>
          <a:off x="215516" y="5733256"/>
          <a:ext cx="8712968" cy="10001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994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9941" name="Rectangle 5"/>
          <p:cNvSpPr>
            <a:spLocks noChangeArrowheads="1"/>
          </p:cNvSpPr>
          <p:nvPr/>
        </p:nvSpPr>
        <p:spPr bwMode="auto">
          <a:xfrm>
            <a:off x="0" y="850900"/>
            <a:ext cx="22794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cs-CZ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179512" y="188640"/>
            <a:ext cx="896448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 smtClean="0"/>
              <a:t>Postup hodnocení kartografických děl </a:t>
            </a:r>
            <a:endParaRPr lang="cs-CZ" sz="2400" b="1" dirty="0" smtClean="0">
              <a:solidFill>
                <a:srgbClr val="000000"/>
              </a:solidFill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lvl="0"/>
            <a:endParaRPr lang="cs-CZ" sz="2400" dirty="0" smtClean="0"/>
          </a:p>
          <a:p>
            <a:pPr lvl="0" algn="just"/>
            <a:r>
              <a:rPr lang="cs-CZ" sz="2400" dirty="0" smtClean="0"/>
              <a:t>V kvalitě technického provedení mapy se hodnotí: </a:t>
            </a:r>
          </a:p>
          <a:p>
            <a:pPr lvl="0" algn="just"/>
            <a:endParaRPr lang="cs-CZ" sz="2400" dirty="0" smtClean="0"/>
          </a:p>
          <a:p>
            <a:pPr marL="285750" lvl="0" indent="-285750">
              <a:buClr>
                <a:schemeClr val="accent2"/>
              </a:buClr>
              <a:buSzPct val="130000"/>
              <a:buFont typeface="Arial" pitchFamily="34" charset="0"/>
              <a:buChar char="•"/>
            </a:pPr>
            <a:r>
              <a:rPr lang="cs-CZ" sz="2400" dirty="0" smtClean="0"/>
              <a:t>Vzájemná rozlišitelnost mapových znaků</a:t>
            </a:r>
          </a:p>
          <a:p>
            <a:pPr marL="285750" lvl="0" indent="-285750">
              <a:buClr>
                <a:schemeClr val="accent2"/>
              </a:buClr>
              <a:buSzPct val="130000"/>
              <a:buFont typeface="Arial" pitchFamily="34" charset="0"/>
              <a:buChar char="•"/>
            </a:pPr>
            <a:r>
              <a:rPr lang="cs-CZ" sz="2400" dirty="0" smtClean="0"/>
              <a:t>Názornost mapových znaků</a:t>
            </a:r>
          </a:p>
          <a:p>
            <a:pPr marL="285750" lvl="0" indent="-285750">
              <a:buClr>
                <a:schemeClr val="accent2"/>
              </a:buClr>
              <a:buSzPct val="130000"/>
              <a:buFont typeface="Arial" pitchFamily="34" charset="0"/>
              <a:buChar char="•"/>
            </a:pPr>
            <a:r>
              <a:rPr lang="cs-CZ" sz="2400" dirty="0" smtClean="0"/>
              <a:t>Vazby mezi jednotlivými znaky</a:t>
            </a:r>
          </a:p>
          <a:p>
            <a:pPr marL="285750" lvl="0" indent="-285750">
              <a:buClr>
                <a:schemeClr val="accent2"/>
              </a:buClr>
              <a:buSzPct val="130000"/>
              <a:buFont typeface="Arial" pitchFamily="34" charset="0"/>
              <a:buChar char="•"/>
            </a:pPr>
            <a:r>
              <a:rPr lang="cs-CZ" sz="2400" dirty="0" smtClean="0"/>
              <a:t>Celkové barevné řešení</a:t>
            </a:r>
          </a:p>
          <a:p>
            <a:pPr marL="285750" lvl="0" indent="-285750">
              <a:buClr>
                <a:schemeClr val="accent2"/>
              </a:buClr>
              <a:buSzPct val="130000"/>
              <a:buFont typeface="Arial" pitchFamily="34" charset="0"/>
              <a:buChar char="•"/>
            </a:pPr>
            <a:r>
              <a:rPr lang="cs-CZ" sz="2400" dirty="0" smtClean="0"/>
              <a:t>Kvalita polygrafického zpracování</a:t>
            </a:r>
          </a:p>
          <a:p>
            <a:pPr marL="285750" lvl="0" indent="-285750">
              <a:buClr>
                <a:schemeClr val="accent2"/>
              </a:buClr>
              <a:buSzPct val="130000"/>
              <a:buFont typeface="Arial" pitchFamily="34" charset="0"/>
              <a:buChar char="•"/>
            </a:pPr>
            <a:r>
              <a:rPr lang="cs-CZ" sz="2400" dirty="0" smtClean="0"/>
              <a:t>Vhodnost použitého papíru nebo potiskovaného materiálu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Zástupný symbol pro obsah 3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1225027905"/>
              </p:ext>
            </p:extLst>
          </p:nvPr>
        </p:nvGraphicFramePr>
        <p:xfrm>
          <a:off x="215516" y="5733256"/>
          <a:ext cx="8712968" cy="10001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994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9941" name="Rectangle 5"/>
          <p:cNvSpPr>
            <a:spLocks noChangeArrowheads="1"/>
          </p:cNvSpPr>
          <p:nvPr/>
        </p:nvSpPr>
        <p:spPr bwMode="auto">
          <a:xfrm>
            <a:off x="0" y="850900"/>
            <a:ext cx="22794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cs-CZ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179512" y="188640"/>
            <a:ext cx="896448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 smtClean="0"/>
              <a:t>Postup hodnocení kartografických děl </a:t>
            </a:r>
            <a:endParaRPr lang="cs-CZ" sz="2400" b="1" dirty="0" smtClean="0">
              <a:solidFill>
                <a:srgbClr val="000000"/>
              </a:solidFill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lvl="0"/>
            <a:endParaRPr lang="cs-CZ" sz="2400" dirty="0" smtClean="0"/>
          </a:p>
          <a:p>
            <a:pPr lvl="0" algn="just"/>
            <a:r>
              <a:rPr lang="cs-CZ" sz="2400" dirty="0" smtClean="0"/>
              <a:t>Estetika mapy je poměrně subjektivní hodnocení, které v obecné podobě ovlivňuje především: </a:t>
            </a:r>
          </a:p>
          <a:p>
            <a:pPr lvl="0" algn="just"/>
            <a:endParaRPr lang="cs-CZ" sz="2400" dirty="0" smtClean="0"/>
          </a:p>
          <a:p>
            <a:pPr marL="285750" lvl="0" indent="-285750">
              <a:buClr>
                <a:schemeClr val="accent2"/>
              </a:buClr>
              <a:buSzPct val="130000"/>
              <a:buFont typeface="Arial" pitchFamily="34" charset="0"/>
              <a:buChar char="•"/>
            </a:pPr>
            <a:r>
              <a:rPr lang="cs-CZ" sz="2400" dirty="0" smtClean="0"/>
              <a:t>Kompozice mapy</a:t>
            </a:r>
          </a:p>
          <a:p>
            <a:pPr marL="285750" lvl="0" indent="-285750">
              <a:buClr>
                <a:schemeClr val="accent2"/>
              </a:buClr>
              <a:buSzPct val="130000"/>
              <a:buFont typeface="Arial" pitchFamily="34" charset="0"/>
              <a:buChar char="•"/>
            </a:pPr>
            <a:r>
              <a:rPr lang="cs-CZ" sz="2400" dirty="0" smtClean="0"/>
              <a:t>Použití nadstavbových mapových prvků</a:t>
            </a:r>
          </a:p>
          <a:p>
            <a:pPr marL="285750" lvl="0" indent="-285750">
              <a:buClr>
                <a:schemeClr val="accent2"/>
              </a:buClr>
              <a:buSzPct val="130000"/>
              <a:buFont typeface="Arial" pitchFamily="34" charset="0"/>
              <a:buChar char="•"/>
            </a:pPr>
            <a:r>
              <a:rPr lang="cs-CZ" sz="2400" dirty="0" smtClean="0"/>
              <a:t>Kvalita provedení popisu </a:t>
            </a:r>
          </a:p>
          <a:p>
            <a:pPr marL="285750" lvl="0" indent="-285750">
              <a:buClr>
                <a:schemeClr val="accent2"/>
              </a:buClr>
              <a:buSzPct val="130000"/>
              <a:buFont typeface="Arial" pitchFamily="34" charset="0"/>
              <a:buChar char="•"/>
            </a:pPr>
            <a:r>
              <a:rPr lang="cs-CZ" sz="2400" dirty="0" smtClean="0"/>
              <a:t>Barevný soulad všech mapových prvků.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Zástupný symbol pro obsah 3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1225027905"/>
              </p:ext>
            </p:extLst>
          </p:nvPr>
        </p:nvGraphicFramePr>
        <p:xfrm>
          <a:off x="215516" y="5733256"/>
          <a:ext cx="8712968" cy="10001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994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9941" name="Rectangle 5"/>
          <p:cNvSpPr>
            <a:spLocks noChangeArrowheads="1"/>
          </p:cNvSpPr>
          <p:nvPr/>
        </p:nvSpPr>
        <p:spPr bwMode="auto">
          <a:xfrm>
            <a:off x="0" y="850900"/>
            <a:ext cx="22794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cs-CZ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179512" y="188640"/>
            <a:ext cx="896448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 smtClean="0"/>
              <a:t>Postup hodnocení kartografických děl </a:t>
            </a:r>
            <a:endParaRPr lang="cs-CZ" sz="2400" b="1" dirty="0" smtClean="0">
              <a:solidFill>
                <a:srgbClr val="000000"/>
              </a:solidFill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lvl="0"/>
            <a:endParaRPr lang="cs-CZ" sz="2400" dirty="0" smtClean="0"/>
          </a:p>
          <a:p>
            <a:pPr lvl="0" algn="just"/>
            <a:r>
              <a:rPr lang="cs-CZ" sz="2400" dirty="0" smtClean="0"/>
              <a:t>Estetika mapy je poměrně subjektivní hodnocení, které v obecné podobě ovlivňuje především: </a:t>
            </a:r>
          </a:p>
          <a:p>
            <a:pPr lvl="0" algn="just"/>
            <a:endParaRPr lang="cs-CZ" sz="2400" dirty="0" smtClean="0"/>
          </a:p>
          <a:p>
            <a:pPr marL="285750" lvl="0" indent="-285750">
              <a:buClr>
                <a:schemeClr val="accent2"/>
              </a:buClr>
              <a:buSzPct val="130000"/>
              <a:buFont typeface="Arial" pitchFamily="34" charset="0"/>
              <a:buChar char="•"/>
            </a:pPr>
            <a:r>
              <a:rPr lang="cs-CZ" sz="2400" dirty="0" smtClean="0"/>
              <a:t>Kompozice mapy</a:t>
            </a:r>
          </a:p>
          <a:p>
            <a:pPr marL="285750" lvl="0" indent="-285750">
              <a:buClr>
                <a:schemeClr val="accent2"/>
              </a:buClr>
              <a:buSzPct val="130000"/>
              <a:buFont typeface="Arial" pitchFamily="34" charset="0"/>
              <a:buChar char="•"/>
            </a:pPr>
            <a:r>
              <a:rPr lang="cs-CZ" sz="2400" dirty="0" smtClean="0"/>
              <a:t>Použití nadstavbových mapových prvků</a:t>
            </a:r>
          </a:p>
          <a:p>
            <a:pPr marL="285750" lvl="0" indent="-285750">
              <a:buClr>
                <a:schemeClr val="accent2"/>
              </a:buClr>
              <a:buSzPct val="130000"/>
              <a:buFont typeface="Arial" pitchFamily="34" charset="0"/>
              <a:buChar char="•"/>
            </a:pPr>
            <a:r>
              <a:rPr lang="cs-CZ" sz="2400" dirty="0" smtClean="0"/>
              <a:t>Kvalita provedení popisu </a:t>
            </a:r>
          </a:p>
          <a:p>
            <a:pPr marL="285750" lvl="0" indent="-285750">
              <a:buClr>
                <a:schemeClr val="accent2"/>
              </a:buClr>
              <a:buSzPct val="130000"/>
              <a:buFont typeface="Arial" pitchFamily="34" charset="0"/>
              <a:buChar char="•"/>
            </a:pPr>
            <a:r>
              <a:rPr lang="cs-CZ" sz="2400" dirty="0" smtClean="0"/>
              <a:t>Barevný soulad všech mapových prvků.</a:t>
            </a:r>
          </a:p>
        </p:txBody>
      </p:sp>
      <p:pic>
        <p:nvPicPr>
          <p:cNvPr id="9" name="Obrázek 8" descr="ch-topo-sankt-moritz-raster_big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Zástupný symbol pro obsah 3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1225027905"/>
              </p:ext>
            </p:extLst>
          </p:nvPr>
        </p:nvGraphicFramePr>
        <p:xfrm>
          <a:off x="215516" y="5733256"/>
          <a:ext cx="8712968" cy="10001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994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9941" name="Rectangle 5"/>
          <p:cNvSpPr>
            <a:spLocks noChangeArrowheads="1"/>
          </p:cNvSpPr>
          <p:nvPr/>
        </p:nvSpPr>
        <p:spPr bwMode="auto">
          <a:xfrm>
            <a:off x="0" y="850900"/>
            <a:ext cx="22794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cs-CZ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179512" y="188640"/>
            <a:ext cx="896448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 smtClean="0"/>
              <a:t>Postup hodnocení kartografických děl </a:t>
            </a:r>
            <a:endParaRPr lang="cs-CZ" sz="2400" b="1" dirty="0" smtClean="0">
              <a:solidFill>
                <a:srgbClr val="000000"/>
              </a:solidFill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lvl="0"/>
            <a:endParaRPr lang="cs-CZ" sz="2400" dirty="0" smtClean="0"/>
          </a:p>
          <a:p>
            <a:pPr algn="just"/>
            <a:r>
              <a:rPr lang="cs-CZ" sz="2400" dirty="0" smtClean="0"/>
              <a:t>Vědecká hodnota mapy je hodnocení vyjadřující:</a:t>
            </a:r>
          </a:p>
          <a:p>
            <a:pPr algn="just"/>
            <a:endParaRPr lang="cs-CZ" sz="2400" dirty="0" smtClean="0"/>
          </a:p>
          <a:p>
            <a:pPr marL="285750" indent="-285750">
              <a:buClr>
                <a:schemeClr val="accent2"/>
              </a:buClr>
              <a:buSzPct val="130000"/>
              <a:buFont typeface="Arial" pitchFamily="34" charset="0"/>
              <a:buChar char="•"/>
            </a:pPr>
            <a:r>
              <a:rPr lang="cs-CZ" sz="2400" dirty="0" smtClean="0"/>
              <a:t>Soulad obsahu mapy se stavem vědeckého poznání</a:t>
            </a:r>
          </a:p>
          <a:p>
            <a:pPr marL="285750" indent="-285750">
              <a:buClr>
                <a:schemeClr val="accent2"/>
              </a:buClr>
              <a:buSzPct val="130000"/>
              <a:buFont typeface="Arial" pitchFamily="34" charset="0"/>
              <a:buChar char="•"/>
            </a:pPr>
            <a:r>
              <a:rPr lang="cs-CZ" sz="2400" dirty="0" smtClean="0"/>
              <a:t>Interpretační výsledek a přesnost sledovaného jevu</a:t>
            </a:r>
          </a:p>
          <a:p>
            <a:pPr algn="just"/>
            <a:endParaRPr lang="cs-CZ" sz="2400" dirty="0" smtClean="0"/>
          </a:p>
          <a:p>
            <a:pPr algn="just"/>
            <a:r>
              <a:rPr lang="cs-CZ" sz="2400" dirty="0" smtClean="0"/>
              <a:t>Poznámka: je vhodné, aby obsah a úroveň vědeckosti map tematických a map se speciálním obsahem posoudil odborník na danou tématiku nikoliv kartograf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764704"/>
            <a:ext cx="8439833" cy="51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2" name="Zástupný symbol pro obsah 3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1225027905"/>
              </p:ext>
            </p:extLst>
          </p:nvPr>
        </p:nvGraphicFramePr>
        <p:xfrm>
          <a:off x="215516" y="5733256"/>
          <a:ext cx="8712968" cy="10001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994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9941" name="Rectangle 5"/>
          <p:cNvSpPr>
            <a:spLocks noChangeArrowheads="1"/>
          </p:cNvSpPr>
          <p:nvPr/>
        </p:nvSpPr>
        <p:spPr bwMode="auto">
          <a:xfrm>
            <a:off x="0" y="850900"/>
            <a:ext cx="22794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cs-CZ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179512" y="0"/>
            <a:ext cx="89644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 smtClean="0"/>
              <a:t>Záznam výsledků hodnocení  kartografických děl</a:t>
            </a:r>
            <a:endParaRPr lang="cs-CZ" sz="2400" dirty="0" smtClean="0"/>
          </a:p>
          <a:p>
            <a:pPr lvl="0"/>
            <a:r>
              <a:rPr lang="cs-CZ" sz="2400" dirty="0" smtClean="0"/>
              <a:t>Výsledky hodnocení je nutné přehledně uspořádat.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Zástupný symbol pro obsah 3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1225027905"/>
              </p:ext>
            </p:extLst>
          </p:nvPr>
        </p:nvGraphicFramePr>
        <p:xfrm>
          <a:off x="215516" y="5733256"/>
          <a:ext cx="8712968" cy="10001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994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9941" name="Rectangle 5"/>
          <p:cNvSpPr>
            <a:spLocks noChangeArrowheads="1"/>
          </p:cNvSpPr>
          <p:nvPr/>
        </p:nvSpPr>
        <p:spPr bwMode="auto">
          <a:xfrm>
            <a:off x="0" y="850900"/>
            <a:ext cx="22794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cs-CZ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179512" y="188640"/>
            <a:ext cx="896448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 smtClean="0"/>
              <a:t>Záznam výsledků hodnocení  kartografických děl</a:t>
            </a:r>
            <a:endParaRPr lang="cs-CZ" sz="2400" dirty="0" smtClean="0"/>
          </a:p>
          <a:p>
            <a:endParaRPr lang="cs-CZ" sz="2400" dirty="0" smtClean="0"/>
          </a:p>
          <a:p>
            <a:r>
              <a:rPr lang="cs-CZ" sz="2400" dirty="0" smtClean="0"/>
              <a:t>K hodnocení výsledků je vhodné připojit:</a:t>
            </a:r>
          </a:p>
          <a:p>
            <a:endParaRPr lang="cs-CZ" sz="2400" dirty="0" smtClean="0"/>
          </a:p>
          <a:p>
            <a:pPr marL="285750" indent="-285750">
              <a:buClr>
                <a:schemeClr val="accent2"/>
              </a:buClr>
              <a:buSzPct val="130000"/>
              <a:buFont typeface="Arial" pitchFamily="34" charset="0"/>
              <a:buChar char="•"/>
            </a:pPr>
            <a:r>
              <a:rPr lang="cs-CZ" sz="2400" dirty="0" smtClean="0"/>
              <a:t>schéma kompozice mapy </a:t>
            </a:r>
          </a:p>
          <a:p>
            <a:pPr marL="285750" indent="-285750">
              <a:buClr>
                <a:schemeClr val="accent2"/>
              </a:buClr>
              <a:buSzPct val="130000"/>
              <a:buFont typeface="Arial" pitchFamily="34" charset="0"/>
              <a:buChar char="•"/>
            </a:pPr>
            <a:r>
              <a:rPr lang="cs-CZ" sz="2400" dirty="0" smtClean="0"/>
              <a:t>ukázku obsahu mapy v místě nejsložitější kresby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9941" name="Rectangle 5"/>
          <p:cNvSpPr>
            <a:spLocks noChangeArrowheads="1"/>
          </p:cNvSpPr>
          <p:nvPr/>
        </p:nvSpPr>
        <p:spPr bwMode="auto">
          <a:xfrm>
            <a:off x="0" y="850900"/>
            <a:ext cx="22794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cs-CZ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179512" y="404664"/>
            <a:ext cx="8964488" cy="627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 smtClean="0"/>
              <a:t>Děkuji za pozornost </a:t>
            </a:r>
            <a:endParaRPr lang="cs-CZ" sz="2400" dirty="0" smtClean="0"/>
          </a:p>
          <a:p>
            <a:endParaRPr lang="cs-CZ" sz="2400" dirty="0" smtClean="0"/>
          </a:p>
          <a:p>
            <a:r>
              <a:rPr lang="cs-CZ" sz="2400" dirty="0" smtClean="0"/>
              <a:t>a</a:t>
            </a:r>
          </a:p>
          <a:p>
            <a:endParaRPr lang="cs-CZ" sz="2400" dirty="0" smtClean="0"/>
          </a:p>
          <a:p>
            <a:r>
              <a:rPr lang="cs-CZ" sz="2400" dirty="0" smtClean="0"/>
              <a:t>Za Vaší docházku do přednášek</a:t>
            </a:r>
          </a:p>
          <a:p>
            <a:r>
              <a:rPr lang="cs-CZ" sz="2400" dirty="0" smtClean="0"/>
              <a:t>Za práci nad mapou v cvičeních</a:t>
            </a:r>
          </a:p>
          <a:p>
            <a:r>
              <a:rPr lang="cs-CZ" sz="2400" dirty="0" smtClean="0"/>
              <a:t>Za Vaší ochotu mne poslouchat</a:t>
            </a:r>
          </a:p>
          <a:p>
            <a:r>
              <a:rPr lang="cs-CZ" sz="2400" dirty="0" smtClean="0"/>
              <a:t>Za toleranci k mé výslovnosti</a:t>
            </a:r>
          </a:p>
          <a:p>
            <a:r>
              <a:rPr lang="cs-CZ" sz="2400" dirty="0" smtClean="0"/>
              <a:t>Za úkroky bokem z linie výkladu lekce</a:t>
            </a:r>
          </a:p>
          <a:p>
            <a:r>
              <a:rPr lang="cs-CZ" sz="2400" dirty="0" smtClean="0"/>
              <a:t>Za šílené terénní kartografické výlety</a:t>
            </a:r>
          </a:p>
          <a:p>
            <a:endParaRPr lang="cs-CZ" sz="2400" dirty="0" smtClean="0"/>
          </a:p>
          <a:p>
            <a:r>
              <a:rPr lang="cs-CZ" sz="2400" dirty="0" smtClean="0"/>
              <a:t>						….</a:t>
            </a:r>
          </a:p>
          <a:p>
            <a:endParaRPr lang="cs-CZ" sz="2400" dirty="0" smtClean="0"/>
          </a:p>
          <a:p>
            <a:r>
              <a:rPr lang="cs-CZ" sz="2400" dirty="0" smtClean="0"/>
              <a:t>				A přesto si uvědomuji zcela jasně, že 				jsem tu já pro Vás ne Vy pro mne …</a:t>
            </a:r>
          </a:p>
          <a:p>
            <a:endParaRPr lang="cs-CZ" sz="2400" dirty="0" smtClean="0"/>
          </a:p>
          <a:p>
            <a:r>
              <a:rPr lang="cs-CZ" dirty="0" smtClean="0"/>
              <a:t>Ing. Václav Šafář, Výzkumný ústav geodetický, topografický a kartografický, v.v.i. </a:t>
            </a:r>
            <a:r>
              <a:rPr lang="cs-CZ" dirty="0" err="1" smtClean="0"/>
              <a:t>Zdiby</a:t>
            </a:r>
            <a:r>
              <a:rPr lang="cs-CZ" dirty="0" smtClean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 l="26575" t="68333" r="46062" b="20467"/>
          <a:stretch>
            <a:fillRect/>
          </a:stretch>
        </p:blipFill>
        <p:spPr bwMode="auto">
          <a:xfrm>
            <a:off x="0" y="3429000"/>
            <a:ext cx="5004048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2" name="Zástupný symbol pro obsah 3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1225027905"/>
              </p:ext>
            </p:extLst>
          </p:nvPr>
        </p:nvGraphicFramePr>
        <p:xfrm>
          <a:off x="215516" y="5733256"/>
          <a:ext cx="8712968" cy="10001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994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9941" name="Rectangle 5"/>
          <p:cNvSpPr>
            <a:spLocks noChangeArrowheads="1"/>
          </p:cNvSpPr>
          <p:nvPr/>
        </p:nvSpPr>
        <p:spPr bwMode="auto">
          <a:xfrm>
            <a:off x="0" y="850900"/>
            <a:ext cx="22794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cs-CZ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-1016" y="0"/>
            <a:ext cx="9145016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 smtClean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Hodnocení kartografických děl</a:t>
            </a:r>
          </a:p>
          <a:p>
            <a:endParaRPr lang="cs-CZ" sz="2400" b="1" dirty="0" smtClean="0">
              <a:solidFill>
                <a:srgbClr val="000000"/>
              </a:solidFill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lvl="0"/>
            <a:r>
              <a:rPr lang="cs-CZ" sz="2400" dirty="0" smtClean="0"/>
              <a:t>Hodnocení kartografických děl  je nutné provést z pohledu konkrétního účelu, ke kterému byla mapa vytvořena a jaké koncové skupině zákazníků byla určena – zjišťujeme a hodnotíme: </a:t>
            </a:r>
          </a:p>
          <a:p>
            <a:pPr marL="285750" lvl="0" indent="-285750">
              <a:buClr>
                <a:schemeClr val="accent2"/>
              </a:buClr>
              <a:buSzPct val="130000"/>
              <a:buFont typeface="Arial" pitchFamily="34" charset="0"/>
              <a:buChar char="•"/>
            </a:pPr>
            <a:r>
              <a:rPr lang="cs-CZ" sz="2400" dirty="0" smtClean="0"/>
              <a:t>Vlastnosti mapy</a:t>
            </a:r>
          </a:p>
          <a:p>
            <a:pPr marL="285750" lvl="0" indent="-285750">
              <a:buClr>
                <a:schemeClr val="accent2"/>
              </a:buClr>
              <a:buSzPct val="130000"/>
              <a:buFont typeface="Arial" pitchFamily="34" charset="0"/>
              <a:buChar char="•"/>
            </a:pPr>
            <a:r>
              <a:rPr lang="cs-CZ" sz="2400" dirty="0" smtClean="0"/>
              <a:t>Kvalitu mapy </a:t>
            </a:r>
          </a:p>
          <a:p>
            <a:pPr marL="285750" lvl="0" indent="-285750">
              <a:buClr>
                <a:schemeClr val="accent2"/>
              </a:buClr>
              <a:buSzPct val="130000"/>
              <a:buFont typeface="Arial" pitchFamily="34" charset="0"/>
              <a:buChar char="•"/>
            </a:pPr>
            <a:r>
              <a:rPr lang="cs-CZ" sz="2400" dirty="0" smtClean="0"/>
              <a:t>Vhodnosti mapového díla pro konkrétní skupinu uživatelů </a:t>
            </a:r>
          </a:p>
          <a:p>
            <a:r>
              <a:rPr lang="cs-CZ" sz="2400" b="1" dirty="0" smtClean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</a:p>
          <a:p>
            <a:endParaRPr lang="cs-CZ" dirty="0"/>
          </a:p>
        </p:txBody>
      </p:sp>
      <p:pic>
        <p:nvPicPr>
          <p:cNvPr id="7" name="Obrázek 6" descr="01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267744" y="4653136"/>
            <a:ext cx="1584176" cy="1188132"/>
          </a:xfrm>
          <a:prstGeom prst="rect">
            <a:avLst/>
          </a:prstGeom>
        </p:spPr>
      </p:pic>
      <p:pic>
        <p:nvPicPr>
          <p:cNvPr id="8" name="Obrázek 7" descr="ctk-jeptisky-rim-vatikan_denik-630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499992" y="4509120"/>
            <a:ext cx="1649616" cy="1237932"/>
          </a:xfrm>
          <a:prstGeom prst="rect">
            <a:avLst/>
          </a:prstGeom>
        </p:spPr>
      </p:pic>
      <p:pic>
        <p:nvPicPr>
          <p:cNvPr id="9" name="Obrázek 8" descr="Skochovice_mapa_I.png"/>
          <p:cNvPicPr>
            <a:picLocks noChangeAspect="1"/>
          </p:cNvPicPr>
          <p:nvPr/>
        </p:nvPicPr>
        <p:blipFill>
          <a:blip r:embed="rId11" cstate="print"/>
          <a:srcRect t="17370" r="4365"/>
          <a:stretch>
            <a:fillRect/>
          </a:stretch>
        </p:blipFill>
        <p:spPr>
          <a:xfrm>
            <a:off x="6300192" y="3356992"/>
            <a:ext cx="2448272" cy="17127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Zástupný symbol pro obsah 3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1225027905"/>
              </p:ext>
            </p:extLst>
          </p:nvPr>
        </p:nvGraphicFramePr>
        <p:xfrm>
          <a:off x="215516" y="5733256"/>
          <a:ext cx="8712968" cy="10001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994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9941" name="Rectangle 5"/>
          <p:cNvSpPr>
            <a:spLocks noChangeArrowheads="1"/>
          </p:cNvSpPr>
          <p:nvPr/>
        </p:nvSpPr>
        <p:spPr bwMode="auto">
          <a:xfrm>
            <a:off x="0" y="850900"/>
            <a:ext cx="22794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cs-CZ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251520" y="0"/>
            <a:ext cx="842493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 smtClean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Hodnocení kartografických děl</a:t>
            </a:r>
          </a:p>
          <a:p>
            <a:endParaRPr lang="cs-CZ" sz="2400" b="1" dirty="0" smtClean="0">
              <a:solidFill>
                <a:srgbClr val="000000"/>
              </a:solidFill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lvl="0"/>
            <a:r>
              <a:rPr lang="cs-CZ" sz="2400" dirty="0" smtClean="0"/>
              <a:t>Způsob hodnocení kartografického produktu musí reflektovat a naplňovat:</a:t>
            </a:r>
          </a:p>
          <a:p>
            <a:pPr marL="285750" indent="-285750">
              <a:buClr>
                <a:schemeClr val="accent2"/>
              </a:buClr>
              <a:buSzPct val="130000"/>
              <a:buFont typeface="Arial" pitchFamily="34" charset="0"/>
              <a:buChar char="•"/>
            </a:pPr>
            <a:r>
              <a:rPr lang="cs-CZ" sz="2400" dirty="0" smtClean="0"/>
              <a:t>Požadavky cílové skupiny uživatelů </a:t>
            </a:r>
          </a:p>
          <a:p>
            <a:pPr marL="285750" indent="-285750">
              <a:buClr>
                <a:schemeClr val="accent2"/>
              </a:buClr>
              <a:buSzPct val="130000"/>
              <a:buFont typeface="Arial" pitchFamily="34" charset="0"/>
              <a:buChar char="•"/>
            </a:pPr>
            <a:r>
              <a:rPr lang="cs-CZ" sz="2400" dirty="0" smtClean="0"/>
              <a:t>Komplexnost provedeného hodnocení</a:t>
            </a:r>
          </a:p>
          <a:p>
            <a:pPr marL="285750" indent="-285750">
              <a:buClr>
                <a:schemeClr val="accent2"/>
              </a:buClr>
              <a:buSzPct val="130000"/>
              <a:buFont typeface="Arial" pitchFamily="34" charset="0"/>
              <a:buChar char="•"/>
            </a:pPr>
            <a:r>
              <a:rPr lang="cs-CZ" sz="2400" dirty="0" smtClean="0"/>
              <a:t>Musí být napsáno odborným jazykem s použitím správných termínů</a:t>
            </a:r>
          </a:p>
          <a:p>
            <a:pPr marL="285750" indent="-285750">
              <a:buClr>
                <a:schemeClr val="accent2"/>
              </a:buClr>
              <a:buSzPct val="130000"/>
              <a:buFont typeface="Arial" pitchFamily="34" charset="0"/>
              <a:buChar char="•"/>
            </a:pPr>
            <a:r>
              <a:rPr lang="cs-CZ" sz="2400" dirty="0" smtClean="0"/>
              <a:t>V závěru musí být jasně stanoveno zda mapa vyhovuje nebo nevyhovuje zadaným požadavkům </a:t>
            </a:r>
          </a:p>
        </p:txBody>
      </p:sp>
      <p:pic>
        <p:nvPicPr>
          <p:cNvPr id="6" name="Obrázek 5" descr="index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627784" y="3717032"/>
            <a:ext cx="4032448" cy="20162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Zástupný symbol pro obsah 3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1225027905"/>
              </p:ext>
            </p:extLst>
          </p:nvPr>
        </p:nvGraphicFramePr>
        <p:xfrm>
          <a:off x="215516" y="5733256"/>
          <a:ext cx="8712968" cy="10001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994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9941" name="Rectangle 5"/>
          <p:cNvSpPr>
            <a:spLocks noChangeArrowheads="1"/>
          </p:cNvSpPr>
          <p:nvPr/>
        </p:nvSpPr>
        <p:spPr bwMode="auto">
          <a:xfrm>
            <a:off x="0" y="850900"/>
            <a:ext cx="22794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cs-CZ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251520" y="0"/>
            <a:ext cx="842493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 smtClean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Hodnocení kartografických děl</a:t>
            </a:r>
          </a:p>
          <a:p>
            <a:endParaRPr lang="cs-CZ" sz="2400" b="1" dirty="0" smtClean="0">
              <a:solidFill>
                <a:srgbClr val="000000"/>
              </a:solidFill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lvl="0"/>
            <a:r>
              <a:rPr lang="cs-CZ" sz="2400" dirty="0" smtClean="0"/>
              <a:t>Poznámka - způsob a cíle hodnocení se mezi odbornou a neodbornou kartografickou veřejností velmi často liší. Co se neodborníkům zdá postačují a mnohdy neobvyklé, je pro veřejnost odbornou nebezpečným precedentem a možným neplněním základních konvencí kartografické tvorby.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8" cstate="print"/>
          <a:srcRect l="15944" t="15834" r="21844" b="7867"/>
          <a:stretch>
            <a:fillRect/>
          </a:stretch>
        </p:blipFill>
        <p:spPr bwMode="auto">
          <a:xfrm>
            <a:off x="467544" y="2924944"/>
            <a:ext cx="3797321" cy="2619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9" cstate="print"/>
          <a:srcRect l="15348" t="16667" r="29525" b="26367"/>
          <a:stretch>
            <a:fillRect/>
          </a:stretch>
        </p:blipFill>
        <p:spPr bwMode="auto">
          <a:xfrm>
            <a:off x="4572000" y="3068960"/>
            <a:ext cx="4241633" cy="2465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Zástupný symbol pro obsah 3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1225027905"/>
              </p:ext>
            </p:extLst>
          </p:nvPr>
        </p:nvGraphicFramePr>
        <p:xfrm>
          <a:off x="215516" y="5733256"/>
          <a:ext cx="8712968" cy="10001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994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9941" name="Rectangle 5"/>
          <p:cNvSpPr>
            <a:spLocks noChangeArrowheads="1"/>
          </p:cNvSpPr>
          <p:nvPr/>
        </p:nvSpPr>
        <p:spPr bwMode="auto">
          <a:xfrm>
            <a:off x="0" y="850900"/>
            <a:ext cx="22794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cs-CZ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251520" y="0"/>
            <a:ext cx="8424936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 smtClean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Hodnocení kartografických děl</a:t>
            </a:r>
          </a:p>
          <a:p>
            <a:endParaRPr lang="cs-CZ" sz="2400" b="1" dirty="0" smtClean="0">
              <a:solidFill>
                <a:srgbClr val="000000"/>
              </a:solidFill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lvl="0"/>
            <a:r>
              <a:rPr lang="cs-CZ" sz="2400" dirty="0" smtClean="0"/>
              <a:t>S hodnocením kartografických děl se lze setkat:</a:t>
            </a:r>
          </a:p>
          <a:p>
            <a:pPr marL="285750" lvl="0" indent="-285750">
              <a:buClr>
                <a:schemeClr val="accent2"/>
              </a:buClr>
              <a:buSzPct val="130000"/>
              <a:buFont typeface="Arial" pitchFamily="34" charset="0"/>
              <a:buChar char="•"/>
            </a:pPr>
            <a:r>
              <a:rPr lang="cs-CZ" sz="2400" dirty="0" smtClean="0"/>
              <a:t>V odborných časopisech jako Zeměměřič, Geodetický a kartografický obzor, Kartografické listy, </a:t>
            </a:r>
            <a:r>
              <a:rPr lang="cs-CZ" sz="2400" dirty="0" err="1" smtClean="0"/>
              <a:t>Geoinformace</a:t>
            </a:r>
            <a:r>
              <a:rPr lang="cs-CZ" sz="2400" dirty="0" smtClean="0"/>
              <a:t>, </a:t>
            </a:r>
            <a:r>
              <a:rPr lang="cs-CZ" sz="2400" dirty="0" err="1" smtClean="0"/>
              <a:t>GeoInfo</a:t>
            </a:r>
            <a:r>
              <a:rPr lang="cs-CZ" sz="2400" dirty="0" smtClean="0"/>
              <a:t>, GIM, …</a:t>
            </a:r>
          </a:p>
          <a:p>
            <a:pPr marL="285750" lvl="0" indent="-285750">
              <a:buClr>
                <a:schemeClr val="accent2"/>
              </a:buClr>
              <a:buSzPct val="130000"/>
              <a:buFont typeface="Arial" pitchFamily="34" charset="0"/>
              <a:buChar char="•"/>
            </a:pPr>
            <a:r>
              <a:rPr lang="cs-CZ" sz="2400" dirty="0" smtClean="0"/>
              <a:t>Hodnocení elektronických forem map a informačních systémů se zabývají servery a publikace CHIP, Softwarové noviny, </a:t>
            </a:r>
            <a:r>
              <a:rPr lang="cs-CZ" sz="2400" dirty="0" err="1" smtClean="0"/>
              <a:t>Computer</a:t>
            </a:r>
            <a:r>
              <a:rPr lang="cs-CZ" sz="2400" dirty="0" smtClean="0"/>
              <a:t> </a:t>
            </a:r>
            <a:r>
              <a:rPr lang="cs-CZ" sz="2400" dirty="0" err="1" smtClean="0"/>
              <a:t>World</a:t>
            </a:r>
            <a:r>
              <a:rPr lang="cs-CZ" sz="2400" dirty="0" smtClean="0"/>
              <a:t>, …</a:t>
            </a:r>
          </a:p>
          <a:p>
            <a:pPr marL="285750" lvl="0" indent="-285750">
              <a:buClr>
                <a:schemeClr val="accent2"/>
              </a:buClr>
              <a:buSzPct val="130000"/>
              <a:buFont typeface="Arial" pitchFamily="34" charset="0"/>
              <a:buChar char="•"/>
            </a:pPr>
            <a:r>
              <a:rPr lang="cs-CZ" sz="2400" dirty="0" smtClean="0"/>
              <a:t>Recenzemi turistických map se zabývají časopisy určené turistům a školní mapy a pomůcky pro geografy jsou hodnoceny v odborných časopisech učitelství Geografie a škola – Geografické rozhledy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Zástupný symbol pro obsah 3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1225027905"/>
              </p:ext>
            </p:extLst>
          </p:nvPr>
        </p:nvGraphicFramePr>
        <p:xfrm>
          <a:off x="215516" y="5733256"/>
          <a:ext cx="8712968" cy="10001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994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9941" name="Rectangle 5"/>
          <p:cNvSpPr>
            <a:spLocks noChangeArrowheads="1"/>
          </p:cNvSpPr>
          <p:nvPr/>
        </p:nvSpPr>
        <p:spPr bwMode="auto">
          <a:xfrm>
            <a:off x="0" y="850900"/>
            <a:ext cx="22794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cs-CZ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251520" y="0"/>
            <a:ext cx="84249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 smtClean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Hodnocení kartografických děl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8" cstate="print"/>
          <a:srcRect l="14922" t="15917" r="16436" b="45882"/>
          <a:stretch>
            <a:fillRect/>
          </a:stretch>
        </p:blipFill>
        <p:spPr bwMode="auto">
          <a:xfrm>
            <a:off x="0" y="0"/>
            <a:ext cx="8280920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9" cstate="print"/>
          <a:srcRect l="25787" t="15134" r="26176" b="44967"/>
          <a:stretch>
            <a:fillRect/>
          </a:stretch>
        </p:blipFill>
        <p:spPr bwMode="auto">
          <a:xfrm>
            <a:off x="0" y="2564904"/>
            <a:ext cx="8244408" cy="4293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0" cstate="print"/>
          <a:srcRect l="30313" t="13601" r="25000" b="9401"/>
          <a:stretch>
            <a:fillRect/>
          </a:stretch>
        </p:blipFill>
        <p:spPr bwMode="auto">
          <a:xfrm>
            <a:off x="4967536" y="0"/>
            <a:ext cx="4176464" cy="4047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11" cstate="print"/>
          <a:srcRect l="39369" t="16667" r="38975" b="25500"/>
          <a:stretch>
            <a:fillRect/>
          </a:stretch>
        </p:blipFill>
        <p:spPr bwMode="auto">
          <a:xfrm>
            <a:off x="6171982" y="2393504"/>
            <a:ext cx="2972018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Zástupný symbol pro obsah 3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1225027905"/>
              </p:ext>
            </p:extLst>
          </p:nvPr>
        </p:nvGraphicFramePr>
        <p:xfrm>
          <a:off x="215516" y="5733256"/>
          <a:ext cx="8712968" cy="10001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994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9941" name="Rectangle 5"/>
          <p:cNvSpPr>
            <a:spLocks noChangeArrowheads="1"/>
          </p:cNvSpPr>
          <p:nvPr/>
        </p:nvSpPr>
        <p:spPr bwMode="auto">
          <a:xfrm>
            <a:off x="0" y="850900"/>
            <a:ext cx="22794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cs-CZ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251520" y="0"/>
            <a:ext cx="842493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 smtClean="0"/>
              <a:t>Příklady a důvody hodnocení map</a:t>
            </a:r>
            <a:endParaRPr lang="cs-CZ" sz="2400" dirty="0" smtClean="0"/>
          </a:p>
          <a:p>
            <a:endParaRPr lang="cs-CZ" sz="2400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cs-CZ" sz="2400" dirty="0" smtClean="0"/>
              <a:t>Prvním hodnocením kartografického produktu je hodnocení podkladů a datových vstupů, které byly podkladem pro tvorbu mapy a to jak map odvozených, tak map tematických</a:t>
            </a:r>
          </a:p>
        </p:txBody>
      </p:sp>
      <p:pic>
        <p:nvPicPr>
          <p:cNvPr id="9" name="Obrázek 8" descr="1950x2007_06_revitalizace.jpg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323528" y="1988840"/>
            <a:ext cx="3919208" cy="2826944"/>
          </a:xfrm>
          <a:prstGeom prst="rect">
            <a:avLst/>
          </a:prstGeom>
        </p:spPr>
      </p:pic>
      <p:pic>
        <p:nvPicPr>
          <p:cNvPr id="20483" name="Picture 3" descr="G:\SFDI_UAV\VZORKY_CHORNICE\20160921_103326.jpg"/>
          <p:cNvPicPr>
            <a:picLocks noChangeAspect="1" noChangeArrowheads="1"/>
          </p:cNvPicPr>
          <p:nvPr/>
        </p:nvPicPr>
        <p:blipFill>
          <a:blip r:embed="rId9" cstate="print"/>
          <a:srcRect l="2184" t="-1852" r="12374" b="15319"/>
          <a:stretch>
            <a:fillRect/>
          </a:stretch>
        </p:blipFill>
        <p:spPr bwMode="auto">
          <a:xfrm>
            <a:off x="3419872" y="3212976"/>
            <a:ext cx="3933812" cy="2240999"/>
          </a:xfrm>
          <a:prstGeom prst="rect">
            <a:avLst/>
          </a:prstGeom>
          <a:noFill/>
        </p:spPr>
      </p:pic>
      <p:pic>
        <p:nvPicPr>
          <p:cNvPr id="20484" name="Picture 4" descr="G:\MU - zima 2016\6Prednaska\geo_9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660232" y="1988840"/>
            <a:ext cx="2174015" cy="3261023"/>
          </a:xfrm>
          <a:prstGeom prst="rect">
            <a:avLst/>
          </a:prstGeom>
          <a:noFill/>
        </p:spPr>
      </p:pic>
      <p:pic>
        <p:nvPicPr>
          <p:cNvPr id="20485" name="Picture 5" descr="G:\MU - zima 2016\6Prednaska\1284458577117_01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11560" y="3861048"/>
            <a:ext cx="2555776" cy="17038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531" t="21875" r="19062" b="26172"/>
          <a:stretch/>
        </p:blipFill>
        <p:spPr bwMode="auto">
          <a:xfrm>
            <a:off x="0" y="1700808"/>
            <a:ext cx="6366098" cy="3211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2" name="Zástupný symbol pro obsah 3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1225027905"/>
              </p:ext>
            </p:extLst>
          </p:nvPr>
        </p:nvGraphicFramePr>
        <p:xfrm>
          <a:off x="215516" y="5733256"/>
          <a:ext cx="8712968" cy="10001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994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9941" name="Rectangle 5"/>
          <p:cNvSpPr>
            <a:spLocks noChangeArrowheads="1"/>
          </p:cNvSpPr>
          <p:nvPr/>
        </p:nvSpPr>
        <p:spPr bwMode="auto">
          <a:xfrm>
            <a:off x="0" y="850900"/>
            <a:ext cx="22794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cs-CZ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251520" y="0"/>
            <a:ext cx="842493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 smtClean="0"/>
              <a:t>Příklady a důvody hodnocení map</a:t>
            </a:r>
            <a:endParaRPr lang="cs-CZ" sz="2400" dirty="0" smtClean="0"/>
          </a:p>
          <a:p>
            <a:pPr lvl="0"/>
            <a:endParaRPr lang="cs-CZ" sz="2400" dirty="0" smtClean="0"/>
          </a:p>
          <a:p>
            <a:pPr lvl="0"/>
            <a:r>
              <a:rPr lang="cs-CZ" sz="2400" dirty="0" smtClean="0"/>
              <a:t>Druhým důvodem hodnocení je stanovit a zhodnotit přesnost obsahu mapy z pohledu geometrického, použitého kartografického zobrazení, jeho vhodnosti , podrobnosti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9" cstate="print"/>
          <a:srcRect t="1240" r="24370" b="63260"/>
          <a:stretch>
            <a:fillRect/>
          </a:stretch>
        </p:blipFill>
        <p:spPr bwMode="auto">
          <a:xfrm>
            <a:off x="2411760" y="3573016"/>
            <a:ext cx="6480720" cy="2060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Jmění">
  <a:themeElements>
    <a:clrScheme name="Jmění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Jmění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Jmění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8278</TotalTime>
  <Words>1306</Words>
  <Application>Microsoft Office PowerPoint</Application>
  <PresentationFormat>Předvádění na obrazovce (4:3)</PresentationFormat>
  <Paragraphs>327</Paragraphs>
  <Slides>26</Slides>
  <Notes>26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26</vt:i4>
      </vt:variant>
    </vt:vector>
  </HeadingPairs>
  <TitlesOfParts>
    <vt:vector size="27" baseType="lpstr">
      <vt:lpstr>Jmění</vt:lpstr>
      <vt:lpstr>Kartografie pro geografy 6. přednáška 29.11.2018</vt:lpstr>
      <vt:lpstr>Hodnocení kartografických děl, příklady a důvody hodnocení, postup hodnocení kartografických děl, záznam výsledků hodnocení    </vt:lpstr>
      <vt:lpstr>Snímek 3</vt:lpstr>
      <vt:lpstr>Snímek 4</vt:lpstr>
      <vt:lpstr>Snímek 5</vt:lpstr>
      <vt:lpstr>Snímek 6</vt:lpstr>
      <vt:lpstr>Snímek 7</vt:lpstr>
      <vt:lpstr>Snímek 8</vt:lpstr>
      <vt:lpstr>Snímek 9</vt:lpstr>
      <vt:lpstr>Snímek 10</vt:lpstr>
      <vt:lpstr>Snímek 11</vt:lpstr>
      <vt:lpstr>Snímek 12</vt:lpstr>
      <vt:lpstr>Snímek 13</vt:lpstr>
      <vt:lpstr>Snímek 14</vt:lpstr>
      <vt:lpstr>Snímek 15</vt:lpstr>
      <vt:lpstr>Snímek 16</vt:lpstr>
      <vt:lpstr>Snímek 17</vt:lpstr>
      <vt:lpstr>Snímek 18</vt:lpstr>
      <vt:lpstr>Snímek 19</vt:lpstr>
      <vt:lpstr>Snímek 20</vt:lpstr>
      <vt:lpstr>Snímek 21</vt:lpstr>
      <vt:lpstr>Snímek 22</vt:lpstr>
      <vt:lpstr>Snímek 23</vt:lpstr>
      <vt:lpstr>Snímek 24</vt:lpstr>
      <vt:lpstr>Snímek 25</vt:lpstr>
      <vt:lpstr>Snímek 26</vt:lpstr>
    </vt:vector>
  </TitlesOfParts>
  <Company>MU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GIS</dc:title>
  <dc:creator>Aleš Ruda</dc:creator>
  <cp:keywords>GIS, regionální rozvoj</cp:keywords>
  <cp:lastModifiedBy>Safar</cp:lastModifiedBy>
  <cp:revision>368</cp:revision>
  <dcterms:created xsi:type="dcterms:W3CDTF">2007-05-26T11:26:38Z</dcterms:created>
  <dcterms:modified xsi:type="dcterms:W3CDTF">2018-10-30T18:56:17Z</dcterms:modified>
</cp:coreProperties>
</file>