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81" r:id="rId4"/>
    <p:sldId id="282" r:id="rId5"/>
    <p:sldId id="283" r:id="rId6"/>
    <p:sldId id="263" r:id="rId7"/>
    <p:sldId id="256" r:id="rId8"/>
    <p:sldId id="264" r:id="rId9"/>
    <p:sldId id="265" r:id="rId10"/>
    <p:sldId id="266" r:id="rId11"/>
    <p:sldId id="257" r:id="rId12"/>
    <p:sldId id="258" r:id="rId13"/>
    <p:sldId id="259" r:id="rId14"/>
    <p:sldId id="260" r:id="rId15"/>
    <p:sldId id="273" r:id="rId16"/>
    <p:sldId id="275" r:id="rId17"/>
    <p:sldId id="276" r:id="rId18"/>
    <p:sldId id="261" r:id="rId19"/>
    <p:sldId id="262" r:id="rId20"/>
    <p:sldId id="271" r:id="rId21"/>
    <p:sldId id="270" r:id="rId22"/>
    <p:sldId id="267" r:id="rId23"/>
    <p:sldId id="268" r:id="rId24"/>
    <p:sldId id="269" r:id="rId25"/>
    <p:sldId id="277" r:id="rId26"/>
    <p:sldId id="278" r:id="rId27"/>
    <p:sldId id="272" r:id="rId28"/>
    <p:sldId id="274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CECA-A10F-4F95-BE84-5514579B44F7}" type="datetimeFigureOut">
              <a:rPr lang="cs-CZ" smtClean="0"/>
              <a:t>11.11.2019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A955-FAB7-4D6A-A63A-AE0D4E5694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1432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CECA-A10F-4F95-BE84-5514579B44F7}" type="datetimeFigureOut">
              <a:rPr lang="cs-CZ" smtClean="0"/>
              <a:t>11.11.2019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A955-FAB7-4D6A-A63A-AE0D4E5694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7618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CECA-A10F-4F95-BE84-5514579B44F7}" type="datetimeFigureOut">
              <a:rPr lang="cs-CZ" smtClean="0"/>
              <a:t>11.11.2019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A955-FAB7-4D6A-A63A-AE0D4E5694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4094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CECA-A10F-4F95-BE84-5514579B44F7}" type="datetimeFigureOut">
              <a:rPr lang="cs-CZ" smtClean="0"/>
              <a:t>11.11.2019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A955-FAB7-4D6A-A63A-AE0D4E5694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9508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CECA-A10F-4F95-BE84-5514579B44F7}" type="datetimeFigureOut">
              <a:rPr lang="cs-CZ" smtClean="0"/>
              <a:t>11.11.2019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A955-FAB7-4D6A-A63A-AE0D4E5694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709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CECA-A10F-4F95-BE84-5514579B44F7}" type="datetimeFigureOut">
              <a:rPr lang="cs-CZ" smtClean="0"/>
              <a:t>11.11.2019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A955-FAB7-4D6A-A63A-AE0D4E5694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8154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CECA-A10F-4F95-BE84-5514579B44F7}" type="datetimeFigureOut">
              <a:rPr lang="cs-CZ" smtClean="0"/>
              <a:t>11.11.2019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A955-FAB7-4D6A-A63A-AE0D4E5694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5683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CECA-A10F-4F95-BE84-5514579B44F7}" type="datetimeFigureOut">
              <a:rPr lang="cs-CZ" smtClean="0"/>
              <a:t>11.11.2019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A955-FAB7-4D6A-A63A-AE0D4E5694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3049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CECA-A10F-4F95-BE84-5514579B44F7}" type="datetimeFigureOut">
              <a:rPr lang="cs-CZ" smtClean="0"/>
              <a:t>11.11.2019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A955-FAB7-4D6A-A63A-AE0D4E5694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9964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CECA-A10F-4F95-BE84-5514579B44F7}" type="datetimeFigureOut">
              <a:rPr lang="cs-CZ" smtClean="0"/>
              <a:t>11.11.2019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A955-FAB7-4D6A-A63A-AE0D4E5694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173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CECA-A10F-4F95-BE84-5514579B44F7}" type="datetimeFigureOut">
              <a:rPr lang="cs-CZ" smtClean="0"/>
              <a:t>11.11.2019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A955-FAB7-4D6A-A63A-AE0D4E5694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8301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ECECA-A10F-4F95-BE84-5514579B44F7}" type="datetimeFigureOut">
              <a:rPr lang="cs-CZ" smtClean="0"/>
              <a:t>11.11.2019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7A955-FAB7-4D6A-A63A-AE0D4E5694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5744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64669"/>
            <a:ext cx="8354860" cy="619333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275856" y="116632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Tubulární organely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92617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Mitóza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12" y="1412776"/>
            <a:ext cx="9096974" cy="3404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259632" y="5085184"/>
            <a:ext cx="52811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/>
              <a:t>Probíhá v několika fázích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67240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</a:t>
            </a:r>
            <a:r>
              <a:rPr lang="cs-CZ" dirty="0" smtClean="0"/>
              <a:t>ízení buněčného cyklu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8064896" cy="499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12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Buněčné dělení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93492"/>
            <a:ext cx="5760640" cy="482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9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Interfáze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455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286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chromozomu</a:t>
            </a: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7" y="1746627"/>
            <a:ext cx="8819644" cy="393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040" y="3295699"/>
            <a:ext cx="737680" cy="32311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4237" y="2868272"/>
            <a:ext cx="2443907" cy="2119405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581185" y="2602171"/>
            <a:ext cx="1686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 smtClean="0"/>
              <a:t>Nukleohistonové</a:t>
            </a:r>
            <a:r>
              <a:rPr lang="cs-CZ" sz="1200" dirty="0" smtClean="0"/>
              <a:t> vlákno</a:t>
            </a:r>
            <a:endParaRPr lang="cs-CZ" sz="1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7177024" y="2379041"/>
            <a:ext cx="1205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rozvolněný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644955" y="2935887"/>
            <a:ext cx="1524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kondenzovaný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498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Chromozom ve fázích dělení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8499" y="1268760"/>
            <a:ext cx="4913741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4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Počet chromozomů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28800"/>
            <a:ext cx="8386586" cy="360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6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9912" y="257579"/>
            <a:ext cx="5104175" cy="660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Mitóza</a:t>
            </a:r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748464" cy="517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65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cs-CZ" dirty="0" smtClean="0"/>
              <a:t>Fáze mitózy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794" y="1628800"/>
            <a:ext cx="4001711" cy="381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917" y="1628800"/>
            <a:ext cx="5041492" cy="381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9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Centriola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4649" y="1124743"/>
            <a:ext cx="6959759" cy="606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5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cytokineze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5944" y="1600200"/>
            <a:ext cx="567211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2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Doba trvání dělení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3899" y="2213031"/>
            <a:ext cx="7456201" cy="33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96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meióza</a:t>
            </a:r>
            <a:endParaRPr lang="cs-CZ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037" y="1412776"/>
            <a:ext cx="9244505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83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229600" cy="1143000"/>
          </a:xfrm>
        </p:spPr>
        <p:txBody>
          <a:bodyPr/>
          <a:lstStyle/>
          <a:p>
            <a:r>
              <a:rPr lang="cs-CZ" dirty="0" smtClean="0"/>
              <a:t>Fáze meiózy</a:t>
            </a:r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4" y="878900"/>
            <a:ext cx="9132912" cy="597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25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cs-CZ" dirty="0" smtClean="0"/>
              <a:t>Fáze </a:t>
            </a:r>
            <a:r>
              <a:rPr lang="cs-CZ" dirty="0" err="1" smtClean="0"/>
              <a:t>meióy</a:t>
            </a:r>
            <a:r>
              <a:rPr lang="cs-CZ" dirty="0" smtClean="0"/>
              <a:t>- druhé meiotické dělení</a:t>
            </a:r>
            <a:endParaRPr lang="cs-CZ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1" y="960770"/>
            <a:ext cx="918102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22162" y="5445224"/>
            <a:ext cx="902183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2300" b="1" dirty="0">
                <a:latin typeface="Arial" panose="020B0604020202020204" pitchFamily="34" charset="0"/>
              </a:rPr>
              <a:t>Jde o pochopení principu meiózy jako redukčního dělení (2n -&gt; n), kdy dojde 2x k rozdělení buňky (1. a 2. zrací dělení), ale jen 1x k rozdělení chromozómů (chybí interfáze)!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309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487" y="404664"/>
            <a:ext cx="7689821" cy="557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7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404664"/>
            <a:ext cx="8725077" cy="561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83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908720"/>
            <a:ext cx="2160240" cy="2794322"/>
          </a:xfrm>
        </p:spPr>
        <p:txBody>
          <a:bodyPr>
            <a:normAutofit/>
          </a:bodyPr>
          <a:lstStyle/>
          <a:p>
            <a:r>
              <a:rPr lang="cs-CZ" sz="3200" dirty="0" smtClean="0"/>
              <a:t>chromozom</a:t>
            </a:r>
            <a:endParaRPr lang="cs-CZ" sz="32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5048" y="116632"/>
            <a:ext cx="4833904" cy="686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59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Stavba chromozomu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7102" y="1600200"/>
            <a:ext cx="278979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470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Mikrotubuly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1430946"/>
            <a:ext cx="6980801" cy="51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5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Mikrofilamenta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1246250"/>
            <a:ext cx="7134276" cy="561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2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Intermediální </a:t>
            </a:r>
            <a:r>
              <a:rPr lang="cs-CZ" dirty="0" err="1" smtClean="0"/>
              <a:t>filamenta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0325" y="1484784"/>
            <a:ext cx="708335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21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Buněčný cyklus</a:t>
            </a:r>
            <a:endParaRPr lang="cs-CZ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556792"/>
            <a:ext cx="9237140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03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7772400" cy="1470025"/>
          </a:xfrm>
        </p:spPr>
        <p:txBody>
          <a:bodyPr/>
          <a:lstStyle/>
          <a:p>
            <a:r>
              <a:rPr lang="cs-CZ" dirty="0" smtClean="0"/>
              <a:t>Buněčné dělení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44824"/>
            <a:ext cx="5262563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221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buněčného dělení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1) amitóza</a:t>
            </a:r>
          </a:p>
          <a:p>
            <a:r>
              <a:rPr lang="cs-CZ" dirty="0" smtClean="0"/>
              <a:t>2) mitóza</a:t>
            </a:r>
          </a:p>
          <a:p>
            <a:r>
              <a:rPr lang="cs-CZ" dirty="0" smtClean="0"/>
              <a:t>3) meióza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230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amitóza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1046"/>
            <a:ext cx="9155832" cy="486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63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103</Words>
  <Application>Microsoft Office PowerPoint</Application>
  <PresentationFormat>Předvádění na obrazovce (4:3)</PresentationFormat>
  <Paragraphs>34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1" baseType="lpstr">
      <vt:lpstr>Arial</vt:lpstr>
      <vt:lpstr>Calibri</vt:lpstr>
      <vt:lpstr>Motiv systému Office</vt:lpstr>
      <vt:lpstr>Prezentace aplikace PowerPoint</vt:lpstr>
      <vt:lpstr>Centriola</vt:lpstr>
      <vt:lpstr>Mikrotubuly</vt:lpstr>
      <vt:lpstr>Mikrofilamenta</vt:lpstr>
      <vt:lpstr>Intermediální filamenta</vt:lpstr>
      <vt:lpstr>Buněčný cyklus</vt:lpstr>
      <vt:lpstr>Buněčné dělení</vt:lpstr>
      <vt:lpstr>Typy buněčného dělení</vt:lpstr>
      <vt:lpstr>amitóza</vt:lpstr>
      <vt:lpstr>Mitóza</vt:lpstr>
      <vt:lpstr>Řízení buněčného cyklu</vt:lpstr>
      <vt:lpstr>Buněčné dělení</vt:lpstr>
      <vt:lpstr>Interfáze</vt:lpstr>
      <vt:lpstr>Struktura chromozomu</vt:lpstr>
      <vt:lpstr>Chromozom ve fázích dělení</vt:lpstr>
      <vt:lpstr>Počet chromozomů</vt:lpstr>
      <vt:lpstr>Prezentace aplikace PowerPoint</vt:lpstr>
      <vt:lpstr>Mitóza</vt:lpstr>
      <vt:lpstr>Fáze mitózy</vt:lpstr>
      <vt:lpstr>cytokineze</vt:lpstr>
      <vt:lpstr>Doba trvání dělení</vt:lpstr>
      <vt:lpstr>meióza</vt:lpstr>
      <vt:lpstr>Fáze meiózy</vt:lpstr>
      <vt:lpstr>Fáze meióy- druhé meiotické dělení</vt:lpstr>
      <vt:lpstr>Prezentace aplikace PowerPoint</vt:lpstr>
      <vt:lpstr>Prezentace aplikace PowerPoint</vt:lpstr>
      <vt:lpstr>chromozom</vt:lpstr>
      <vt:lpstr>Stavba chromozomu</vt:lpstr>
    </vt:vector>
  </TitlesOfParts>
  <Company>UEB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Buněčné dělení</dc:title>
  <dc:creator>Alena Žákovská</dc:creator>
  <cp:lastModifiedBy>Žákovská</cp:lastModifiedBy>
  <cp:revision>13</cp:revision>
  <dcterms:created xsi:type="dcterms:W3CDTF">2019-11-09T23:05:19Z</dcterms:created>
  <dcterms:modified xsi:type="dcterms:W3CDTF">2019-11-11T16:28:11Z</dcterms:modified>
</cp:coreProperties>
</file>