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299" r:id="rId4"/>
    <p:sldId id="300" r:id="rId5"/>
    <p:sldId id="302" r:id="rId6"/>
    <p:sldId id="303" r:id="rId7"/>
    <p:sldId id="301" r:id="rId8"/>
    <p:sldId id="304" r:id="rId9"/>
    <p:sldId id="305" r:id="rId10"/>
    <p:sldId id="29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ic.peter@gmail.com" userId="fc3ce95ceeb2cb71" providerId="LiveId" clId="{4929A745-F106-47E0-A554-E56EA44B337E}"/>
    <pc:docChg chg="undo custSel addSld delSld modSld">
      <pc:chgData name="marinic.peter@gmail.com" userId="fc3ce95ceeb2cb71" providerId="LiveId" clId="{4929A745-F106-47E0-A554-E56EA44B337E}" dt="2017-09-23T04:52:07.274" v="378" actId="20577"/>
      <pc:docMkLst>
        <pc:docMk/>
      </pc:docMkLst>
      <pc:sldChg chg="del">
        <pc:chgData name="marinic.peter@gmail.com" userId="fc3ce95ceeb2cb71" providerId="LiveId" clId="{4929A745-F106-47E0-A554-E56EA44B337E}" dt="2017-09-23T04:30:45.256" v="3" actId="2696"/>
        <pc:sldMkLst>
          <pc:docMk/>
          <pc:sldMk cId="3483131593" sldId="262"/>
        </pc:sldMkLst>
      </pc:sldChg>
      <pc:sldChg chg="addSp delSp add del">
        <pc:chgData name="marinic.peter@gmail.com" userId="fc3ce95ceeb2cb71" providerId="LiveId" clId="{4929A745-F106-47E0-A554-E56EA44B337E}" dt="2017-09-23T04:31:10.264" v="5" actId="2696"/>
        <pc:sldMkLst>
          <pc:docMk/>
          <pc:sldMk cId="4134410776" sldId="299"/>
        </pc:sldMkLst>
        <pc:spChg chg="add">
          <ac:chgData name="marinic.peter@gmail.com" userId="fc3ce95ceeb2cb71" providerId="LiveId" clId="{4929A745-F106-47E0-A554-E56EA44B337E}" dt="2017-09-23T04:27:38.302" v="2"/>
          <ac:spMkLst>
            <pc:docMk/>
            <pc:sldMk cId="4134410776" sldId="299"/>
            <ac:spMk id="6" creationId="{75CC85CE-5397-49F6-9FEA-4F4880005C5E}"/>
          </ac:spMkLst>
        </pc:spChg>
        <pc:spChg chg="del">
          <ac:chgData name="marinic.peter@gmail.com" userId="fc3ce95ceeb2cb71" providerId="LiveId" clId="{4929A745-F106-47E0-A554-E56EA44B337E}" dt="2017-09-23T04:27:37.755" v="1" actId="478"/>
          <ac:spMkLst>
            <pc:docMk/>
            <pc:sldMk cId="4134410776" sldId="299"/>
            <ac:spMk id="11" creationId="{00000000-0000-0000-0000-000000000000}"/>
          </ac:spMkLst>
        </pc:spChg>
      </pc:sldChg>
      <pc:sldChg chg="addSp delSp modSp add">
        <pc:chgData name="marinic.peter@gmail.com" userId="fc3ce95ceeb2cb71" providerId="LiveId" clId="{4929A745-F106-47E0-A554-E56EA44B337E}" dt="2017-09-23T04:51:34.246" v="364" actId="20577"/>
        <pc:sldMkLst>
          <pc:docMk/>
          <pc:sldMk cId="1939377501" sldId="300"/>
        </pc:sldMkLst>
        <pc:spChg chg="mod">
          <ac:chgData name="marinic.peter@gmail.com" userId="fc3ce95ceeb2cb71" providerId="LiveId" clId="{4929A745-F106-47E0-A554-E56EA44B337E}" dt="2017-09-23T04:51:34.246" v="364" actId="20577"/>
          <ac:spMkLst>
            <pc:docMk/>
            <pc:sldMk cId="1939377501" sldId="300"/>
            <ac:spMk id="2" creationId="{00000000-0000-0000-0000-000000000000}"/>
          </ac:spMkLst>
        </pc:spChg>
        <pc:spChg chg="del">
          <ac:chgData name="marinic.peter@gmail.com" userId="fc3ce95ceeb2cb71" providerId="LiveId" clId="{4929A745-F106-47E0-A554-E56EA44B337E}" dt="2017-09-23T04:34:33.897" v="16" actId="478"/>
          <ac:spMkLst>
            <pc:docMk/>
            <pc:sldMk cId="1939377501" sldId="300"/>
            <ac:spMk id="6" creationId="{00000000-0000-0000-0000-000000000000}"/>
          </ac:spMkLst>
        </pc:spChg>
        <pc:spChg chg="add">
          <ac:chgData name="marinic.peter@gmail.com" userId="fc3ce95ceeb2cb71" providerId="LiveId" clId="{4929A745-F106-47E0-A554-E56EA44B337E}" dt="2017-09-23T04:34:34.276" v="17"/>
          <ac:spMkLst>
            <pc:docMk/>
            <pc:sldMk cId="1939377501" sldId="300"/>
            <ac:spMk id="9" creationId="{7A43B5DE-2256-4E5A-883F-8A88B1EBC270}"/>
          </ac:spMkLst>
        </pc:spChg>
      </pc:sldChg>
      <pc:sldChg chg="addSp delSp add">
        <pc:chgData name="marinic.peter@gmail.com" userId="fc3ce95ceeb2cb71" providerId="LiveId" clId="{4929A745-F106-47E0-A554-E56EA44B337E}" dt="2017-09-23T04:34:21.310" v="11"/>
        <pc:sldMkLst>
          <pc:docMk/>
          <pc:sldMk cId="1417892750" sldId="301"/>
        </pc:sldMkLst>
        <pc:spChg chg="del">
          <ac:chgData name="marinic.peter@gmail.com" userId="fc3ce95ceeb2cb71" providerId="LiveId" clId="{4929A745-F106-47E0-A554-E56EA44B337E}" dt="2017-09-23T04:34:19.358" v="10" actId="478"/>
          <ac:spMkLst>
            <pc:docMk/>
            <pc:sldMk cId="1417892750" sldId="301"/>
            <ac:spMk id="6" creationId="{00000000-0000-0000-0000-000000000000}"/>
          </ac:spMkLst>
        </pc:spChg>
        <pc:spChg chg="add">
          <ac:chgData name="marinic.peter@gmail.com" userId="fc3ce95ceeb2cb71" providerId="LiveId" clId="{4929A745-F106-47E0-A554-E56EA44B337E}" dt="2017-09-23T04:34:21.310" v="11"/>
          <ac:spMkLst>
            <pc:docMk/>
            <pc:sldMk cId="1417892750" sldId="301"/>
            <ac:spMk id="9" creationId="{6A887B9A-B788-459F-9F57-212AD42F891E}"/>
          </ac:spMkLst>
        </pc:spChg>
      </pc:sldChg>
      <pc:sldChg chg="addSp delSp modSp add">
        <pc:chgData name="marinic.peter@gmail.com" userId="fc3ce95ceeb2cb71" providerId="LiveId" clId="{4929A745-F106-47E0-A554-E56EA44B337E}" dt="2017-09-23T04:51:58.046" v="371" actId="6549"/>
        <pc:sldMkLst>
          <pc:docMk/>
          <pc:sldMk cId="647530937" sldId="302"/>
        </pc:sldMkLst>
        <pc:spChg chg="mod">
          <ac:chgData name="marinic.peter@gmail.com" userId="fc3ce95ceeb2cb71" providerId="LiveId" clId="{4929A745-F106-47E0-A554-E56EA44B337E}" dt="2017-09-23T04:51:58.046" v="371" actId="6549"/>
          <ac:spMkLst>
            <pc:docMk/>
            <pc:sldMk cId="647530937" sldId="302"/>
            <ac:spMk id="2" creationId="{00000000-0000-0000-0000-000000000000}"/>
          </ac:spMkLst>
        </pc:spChg>
        <pc:spChg chg="del">
          <ac:chgData name="marinic.peter@gmail.com" userId="fc3ce95ceeb2cb71" providerId="LiveId" clId="{4929A745-F106-47E0-A554-E56EA44B337E}" dt="2017-09-23T04:34:30.510" v="14" actId="478"/>
          <ac:spMkLst>
            <pc:docMk/>
            <pc:sldMk cId="647530937" sldId="302"/>
            <ac:spMk id="6" creationId="{00000000-0000-0000-0000-000000000000}"/>
          </ac:spMkLst>
        </pc:spChg>
        <pc:spChg chg="add">
          <ac:chgData name="marinic.peter@gmail.com" userId="fc3ce95ceeb2cb71" providerId="LiveId" clId="{4929A745-F106-47E0-A554-E56EA44B337E}" dt="2017-09-23T04:34:30.911" v="15"/>
          <ac:spMkLst>
            <pc:docMk/>
            <pc:sldMk cId="647530937" sldId="302"/>
            <ac:spMk id="7" creationId="{D992C397-9C6F-4568-8E31-AD8321469F8D}"/>
          </ac:spMkLst>
        </pc:spChg>
      </pc:sldChg>
      <pc:sldChg chg="addSp delSp modSp add">
        <pc:chgData name="marinic.peter@gmail.com" userId="fc3ce95ceeb2cb71" providerId="LiveId" clId="{4929A745-F106-47E0-A554-E56EA44B337E}" dt="2017-09-23T04:52:07.274" v="378" actId="20577"/>
        <pc:sldMkLst>
          <pc:docMk/>
          <pc:sldMk cId="1879059045" sldId="303"/>
        </pc:sldMkLst>
        <pc:spChg chg="mod">
          <ac:chgData name="marinic.peter@gmail.com" userId="fc3ce95ceeb2cb71" providerId="LiveId" clId="{4929A745-F106-47E0-A554-E56EA44B337E}" dt="2017-09-23T04:52:07.274" v="378" actId="20577"/>
          <ac:spMkLst>
            <pc:docMk/>
            <pc:sldMk cId="1879059045" sldId="303"/>
            <ac:spMk id="2" creationId="{00000000-0000-0000-0000-000000000000}"/>
          </ac:spMkLst>
        </pc:spChg>
        <pc:spChg chg="del">
          <ac:chgData name="marinic.peter@gmail.com" userId="fc3ce95ceeb2cb71" providerId="LiveId" clId="{4929A745-F106-47E0-A554-E56EA44B337E}" dt="2017-09-23T04:34:25.819" v="12" actId="478"/>
          <ac:spMkLst>
            <pc:docMk/>
            <pc:sldMk cId="1879059045" sldId="303"/>
            <ac:spMk id="6" creationId="{00000000-0000-0000-0000-000000000000}"/>
          </ac:spMkLst>
        </pc:spChg>
        <pc:spChg chg="add">
          <ac:chgData name="marinic.peter@gmail.com" userId="fc3ce95ceeb2cb71" providerId="LiveId" clId="{4929A745-F106-47E0-A554-E56EA44B337E}" dt="2017-09-23T04:34:26.276" v="13"/>
          <ac:spMkLst>
            <pc:docMk/>
            <pc:sldMk cId="1879059045" sldId="303"/>
            <ac:spMk id="7" creationId="{459BF475-57E6-444C-B11B-81C646E52B9A}"/>
          </ac:spMkLst>
        </pc:spChg>
      </pc:sldChg>
      <pc:sldChg chg="modSp add">
        <pc:chgData name="marinic.peter@gmail.com" userId="fc3ce95ceeb2cb71" providerId="LiveId" clId="{4929A745-F106-47E0-A554-E56EA44B337E}" dt="2017-09-23T04:41:14.649" v="157" actId="20577"/>
        <pc:sldMkLst>
          <pc:docMk/>
          <pc:sldMk cId="2277098717" sldId="304"/>
        </pc:sldMkLst>
        <pc:spChg chg="mod">
          <ac:chgData name="marinic.peter@gmail.com" userId="fc3ce95ceeb2cb71" providerId="LiveId" clId="{4929A745-F106-47E0-A554-E56EA44B337E}" dt="2017-09-23T04:36:02.884" v="39" actId="20577"/>
          <ac:spMkLst>
            <pc:docMk/>
            <pc:sldMk cId="2277098717" sldId="304"/>
            <ac:spMk id="7" creationId="{00000000-0000-0000-0000-000000000000}"/>
          </ac:spMkLst>
        </pc:spChg>
        <pc:spChg chg="mod">
          <ac:chgData name="marinic.peter@gmail.com" userId="fc3ce95ceeb2cb71" providerId="LiveId" clId="{4929A745-F106-47E0-A554-E56EA44B337E}" dt="2017-09-23T04:41:14.649" v="157" actId="20577"/>
          <ac:spMkLst>
            <pc:docMk/>
            <pc:sldMk cId="2277098717" sldId="304"/>
            <ac:spMk id="9" creationId="{00000000-0000-0000-0000-000000000000}"/>
          </ac:spMkLst>
        </pc:spChg>
      </pc:sldChg>
      <pc:sldChg chg="modSp add">
        <pc:chgData name="marinic.peter@gmail.com" userId="fc3ce95ceeb2cb71" providerId="LiveId" clId="{4929A745-F106-47E0-A554-E56EA44B337E}" dt="2017-09-23T04:50:52.314" v="360" actId="20577"/>
        <pc:sldMkLst>
          <pc:docMk/>
          <pc:sldMk cId="4169606658" sldId="305"/>
        </pc:sldMkLst>
        <pc:spChg chg="mod">
          <ac:chgData name="marinic.peter@gmail.com" userId="fc3ce95ceeb2cb71" providerId="LiveId" clId="{4929A745-F106-47E0-A554-E56EA44B337E}" dt="2017-09-23T04:41:36.572" v="183" actId="20577"/>
          <ac:spMkLst>
            <pc:docMk/>
            <pc:sldMk cId="4169606658" sldId="305"/>
            <ac:spMk id="7" creationId="{00000000-0000-0000-0000-000000000000}"/>
          </ac:spMkLst>
        </pc:spChg>
        <pc:spChg chg="mod">
          <ac:chgData name="marinic.peter@gmail.com" userId="fc3ce95ceeb2cb71" providerId="LiveId" clId="{4929A745-F106-47E0-A554-E56EA44B337E}" dt="2017-09-23T04:50:52.314" v="360" actId="20577"/>
          <ac:spMkLst>
            <pc:docMk/>
            <pc:sldMk cId="4169606658" sldId="305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podzim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7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5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Ekonomické a finanční procesy v ekonomickém prostředí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87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Hospodářství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společným předmětem zkoumání a popisu ekonomických věd je hospodářství</a:t>
            </a:r>
          </a:p>
          <a:p>
            <a:pPr marL="342900" indent="-3429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cap="small" dirty="0">
                <a:latin typeface="Trebuchet MS" panose="020B0603020202020204" pitchFamily="34" charset="0"/>
                <a:cs typeface="Arial" panose="020B0604020202020204" pitchFamily="34" charset="0"/>
              </a:rPr>
              <a:t>Hospodářství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 = oblast lidské činnosti, která se zabývá uspokojováním lidských potřeb</a:t>
            </a:r>
          </a:p>
          <a:p>
            <a:pPr marL="714375" indent="-3571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lidské</a:t>
            </a: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u="sng" dirty="0">
                <a:latin typeface="Trebuchet MS" panose="020B0603020202020204" pitchFamily="34" charset="0"/>
                <a:cs typeface="Arial" panose="020B0604020202020204" pitchFamily="34" charset="0"/>
              </a:rPr>
              <a:t>potřeby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jsou prakticky </a:t>
            </a: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neomezené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  <a:p>
            <a:pPr marL="714375" indent="-35718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u="sng" dirty="0">
                <a:latin typeface="Trebuchet MS" panose="020B0603020202020204" pitchFamily="34" charset="0"/>
                <a:cs typeface="Arial" panose="020B0604020202020204" pitchFamily="34" charset="0"/>
              </a:rPr>
              <a:t>statky</a:t>
            </a: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jsou svou podstatou </a:t>
            </a: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nedostatkové a omezené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(statky = prostředky jimiž je možno tyto potřeby uspokojovat) </a:t>
            </a:r>
          </a:p>
          <a:p>
            <a:pPr marL="342900" indent="-3429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napětí mezi neomezenými potřebami a omezenými statky nutí člověka, aby hospodařil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xmlns="" id="{75CC85CE-5397-49F6-9FEA-4F4880005C5E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413441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03" y="2276872"/>
            <a:ext cx="7200000" cy="439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xmlns="" id="{7A43B5DE-2256-4E5A-883F-8A88B1EBC270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93937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Vývoj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TRH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soběstačná hospodářství domácnosti (společnost lovců a sběračů)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dělba práce </a:t>
            </a:r>
          </a:p>
          <a:p>
            <a:pPr marL="1168400" lvl="1" indent="-3429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specializace na určité druhy statků</a:t>
            </a:r>
          </a:p>
          <a:p>
            <a:pPr marL="1168400" lvl="1" indent="-342900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základ pro růst významu směny</a:t>
            </a:r>
          </a:p>
          <a:p>
            <a:pPr marL="76835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peníze</a:t>
            </a:r>
          </a:p>
          <a:p>
            <a:pPr marL="116840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prostředek směny</a:t>
            </a:r>
          </a:p>
          <a:p>
            <a:pPr marL="116840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vznik u Féničanů;, bankovky v Číně</a:t>
            </a:r>
          </a:p>
          <a:p>
            <a:pPr marL="116840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rozvoj bank a finančního sektoru ve středověku</a:t>
            </a: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xmlns="" id="{D992C397-9C6F-4568-8E31-AD8321469F8D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64753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Vývoj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TRH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dělba práce na mezinárodní úrovni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vznik mezinárodního obchodu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absolutní výhoda (A. Smith); komparativní výhoda (D. Ricardo)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hospodářský systém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centrálně plánovaný systém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tržní systém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tržní struktury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uspořádání vztahů mezi nabídkou a poptávkou</a:t>
            </a:r>
          </a:p>
          <a:p>
            <a:pPr marL="1111250" lvl="1"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dokonalá konkurence; oligopol; monopol; monopolistická </a:t>
            </a:r>
            <a:r>
              <a:rPr lang="cs-CZ" sz="2000" i="1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konk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xmlns="" id="{459BF475-57E6-444C-B11B-81C646E52B9A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87905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prostředník ekonomických transakcí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výhodnost obchodu jako prostředníka = efektivita transakcí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barterový obchod vs. obchod prostřednictvím trhu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68300" indent="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Snížení počtu vzájemných vazeb (efektivnější transakce/nižší náklady)</a:t>
            </a:r>
          </a:p>
          <a:p>
            <a:pPr marL="71120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111250" lvl="1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cs-CZ" sz="2000" b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Obrázek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634696"/>
            <a:ext cx="3337503" cy="2093811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6455" y="3631994"/>
            <a:ext cx="2583857" cy="2069534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xmlns="" id="{6A887B9A-B788-459F-9F57-212AD42F891E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41789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Mikroekonomický základ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Preference spotřebitele</a:t>
            </a:r>
          </a:p>
          <a:p>
            <a:pPr marL="355600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Rozpočtové omezení</a:t>
            </a:r>
          </a:p>
          <a:p>
            <a:pPr marL="355600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Náklady a výnosy podniku</a:t>
            </a:r>
          </a:p>
          <a:p>
            <a:pPr marL="355600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Konkurence a konkurenceschopnost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xmlns="" id="{75CC85CE-5397-49F6-9FEA-4F4880005C5E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227709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Makroekonomická politika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Makroekonomické ukazatele</a:t>
            </a:r>
          </a:p>
          <a:p>
            <a:pPr marL="812800" lvl="1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Hrubý domácí produkt</a:t>
            </a:r>
          </a:p>
          <a:p>
            <a:pPr marL="812800" lvl="1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Nezaměstnanost</a:t>
            </a:r>
          </a:p>
          <a:p>
            <a:pPr marL="812800" lvl="1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Inflace</a:t>
            </a:r>
          </a:p>
          <a:p>
            <a:pPr marL="355600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Hospodářská politika státu</a:t>
            </a:r>
          </a:p>
          <a:p>
            <a:pPr marL="812800" lvl="1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Vytváření právního rámce</a:t>
            </a:r>
          </a:p>
          <a:p>
            <a:pPr marL="812800" lvl="1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Fiskální politika</a:t>
            </a:r>
          </a:p>
          <a:p>
            <a:pPr marL="812800" lvl="1" indent="-35560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Monetární politika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xmlns="" id="{75CC85CE-5397-49F6-9FEA-4F4880005C5E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41696066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218</Words>
  <Application>Microsoft Office PowerPoint</Application>
  <PresentationFormat>Předvádění na obrazovce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Verdana</vt:lpstr>
      <vt:lpstr>Wingdings</vt:lpstr>
      <vt:lpstr>Motiv sady Office</vt:lpstr>
      <vt:lpstr>Finanční gramotnost</vt:lpstr>
      <vt:lpstr>Ekonomické a finanční procesy v ekonomickém prostředí</vt:lpstr>
      <vt:lpstr>Hospodářství</vt:lpstr>
      <vt:lpstr>Trh</vt:lpstr>
      <vt:lpstr>Vývoj trhu</vt:lpstr>
      <vt:lpstr>Vývoj trhu</vt:lpstr>
      <vt:lpstr>Obchod</vt:lpstr>
      <vt:lpstr>Mikroekonomický základ</vt:lpstr>
      <vt:lpstr>Makroekonomická politika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26</cp:revision>
  <dcterms:created xsi:type="dcterms:W3CDTF">2016-09-26T09:14:21Z</dcterms:created>
  <dcterms:modified xsi:type="dcterms:W3CDTF">2019-09-16T08:10:38Z</dcterms:modified>
</cp:coreProperties>
</file>