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64" r:id="rId4"/>
    <p:sldId id="265" r:id="rId5"/>
    <p:sldId id="270" r:id="rId6"/>
    <p:sldId id="271" r:id="rId7"/>
    <p:sldId id="273" r:id="rId8"/>
    <p:sldId id="274" r:id="rId9"/>
    <p:sldId id="272" r:id="rId10"/>
    <p:sldId id="263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623" autoAdjust="0"/>
    <p:restoredTop sz="94660"/>
  </p:normalViewPr>
  <p:slideViewPr>
    <p:cSldViewPr>
      <p:cViewPr varScale="1">
        <p:scale>
          <a:sx n="61" d="100"/>
          <a:sy n="61" d="100"/>
        </p:scale>
        <p:origin x="78" y="2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nic.peter@gmail.com" userId="fc3ce95ceeb2cb71" providerId="LiveId" clId="{8EA434CF-B19B-41E1-9883-2944EA284289}"/>
    <pc:docChg chg="undo custSel addSld delSld modSld">
      <pc:chgData name="marinic.peter@gmail.com" userId="fc3ce95ceeb2cb71" providerId="LiveId" clId="{8EA434CF-B19B-41E1-9883-2944EA284289}" dt="2017-09-23T05:49:15.235" v="3188" actId="20577"/>
      <pc:docMkLst>
        <pc:docMk/>
      </pc:docMkLst>
      <pc:sldChg chg="add del">
        <pc:chgData name="marinic.peter@gmail.com" userId="fc3ce95ceeb2cb71" providerId="LiveId" clId="{8EA434CF-B19B-41E1-9883-2944EA284289}" dt="2017-09-23T04:11:04.392" v="21" actId="2696"/>
        <pc:sldMkLst>
          <pc:docMk/>
          <pc:sldMk cId="3483131593" sldId="262"/>
        </pc:sldMkLst>
      </pc:sldChg>
      <pc:sldChg chg="addSp delSp modSp add">
        <pc:chgData name="marinic.peter@gmail.com" userId="fc3ce95ceeb2cb71" providerId="LiveId" clId="{8EA434CF-B19B-41E1-9883-2944EA284289}" dt="2017-09-23T05:07:18.688" v="1272"/>
        <pc:sldMkLst>
          <pc:docMk/>
          <pc:sldMk cId="872982509" sldId="264"/>
        </pc:sldMkLst>
        <pc:spChg chg="add del mod">
          <ac:chgData name="marinic.peter@gmail.com" userId="fc3ce95ceeb2cb71" providerId="LiveId" clId="{8EA434CF-B19B-41E1-9883-2944EA284289}" dt="2017-09-23T05:07:18" v="1271" actId="478"/>
          <ac:spMkLst>
            <pc:docMk/>
            <pc:sldMk cId="872982509" sldId="264"/>
            <ac:spMk id="3" creationId="{BF76039F-7779-4B49-BFBC-E27F79119276}"/>
          </ac:spMkLst>
        </pc:spChg>
        <pc:spChg chg="del mod">
          <ac:chgData name="marinic.peter@gmail.com" userId="fc3ce95ceeb2cb71" providerId="LiveId" clId="{8EA434CF-B19B-41E1-9883-2944EA284289}" dt="2017-09-23T05:07:15.629" v="1270" actId="478"/>
          <ac:spMkLst>
            <pc:docMk/>
            <pc:sldMk cId="872982509" sldId="264"/>
            <ac:spMk id="7" creationId="{00000000-0000-0000-0000-000000000000}"/>
          </ac:spMkLst>
        </pc:spChg>
        <pc:spChg chg="add">
          <ac:chgData name="marinic.peter@gmail.com" userId="fc3ce95ceeb2cb71" providerId="LiveId" clId="{8EA434CF-B19B-41E1-9883-2944EA284289}" dt="2017-09-23T04:06:51.435" v="4" actId="2711"/>
          <ac:spMkLst>
            <pc:docMk/>
            <pc:sldMk cId="872982509" sldId="264"/>
            <ac:spMk id="8" creationId="{4EF01688-4250-46E6-A040-075EA1B41D84}"/>
          </ac:spMkLst>
        </pc:spChg>
        <pc:spChg chg="add">
          <ac:chgData name="marinic.peter@gmail.com" userId="fc3ce95ceeb2cb71" providerId="LiveId" clId="{8EA434CF-B19B-41E1-9883-2944EA284289}" dt="2017-09-23T05:07:18.688" v="1272"/>
          <ac:spMkLst>
            <pc:docMk/>
            <pc:sldMk cId="872982509" sldId="264"/>
            <ac:spMk id="9" creationId="{D6CE3982-8C74-468B-ACD6-32BF7E573B14}"/>
          </ac:spMkLst>
        </pc:spChg>
        <pc:spChg chg="del">
          <ac:chgData name="marinic.peter@gmail.com" userId="fc3ce95ceeb2cb71" providerId="LiveId" clId="{8EA434CF-B19B-41E1-9883-2944EA284289}" dt="2017-09-23T04:06:50.121" v="3" actId="478"/>
          <ac:spMkLst>
            <pc:docMk/>
            <pc:sldMk cId="872982509" sldId="264"/>
            <ac:spMk id="11" creationId="{00000000-0000-0000-0000-000000000000}"/>
          </ac:spMkLst>
        </pc:spChg>
      </pc:sldChg>
      <pc:sldChg chg="addSp delSp modSp add">
        <pc:chgData name="marinic.peter@gmail.com" userId="fc3ce95ceeb2cb71" providerId="LiveId" clId="{8EA434CF-B19B-41E1-9883-2944EA284289}" dt="2017-09-23T05:07:10.536" v="1269"/>
        <pc:sldMkLst>
          <pc:docMk/>
          <pc:sldMk cId="2449959565" sldId="265"/>
        </pc:sldMkLst>
        <pc:spChg chg="add del mod">
          <ac:chgData name="marinic.peter@gmail.com" userId="fc3ce95ceeb2cb71" providerId="LiveId" clId="{8EA434CF-B19B-41E1-9883-2944EA284289}" dt="2017-09-23T05:07:08.833" v="1268" actId="478"/>
          <ac:spMkLst>
            <pc:docMk/>
            <pc:sldMk cId="2449959565" sldId="265"/>
            <ac:spMk id="3" creationId="{BA466F97-B0AD-4D18-847F-4F7A9016AB2A}"/>
          </ac:spMkLst>
        </pc:spChg>
        <pc:spChg chg="add">
          <ac:chgData name="marinic.peter@gmail.com" userId="fc3ce95ceeb2cb71" providerId="LiveId" clId="{8EA434CF-B19B-41E1-9883-2944EA284289}" dt="2017-09-23T04:06:54.826" v="6" actId="2711"/>
          <ac:spMkLst>
            <pc:docMk/>
            <pc:sldMk cId="2449959565" sldId="265"/>
            <ac:spMk id="6" creationId="{DCDACFBB-FECA-43C0-89EB-494D126A8FC8}"/>
          </ac:spMkLst>
        </pc:spChg>
        <pc:spChg chg="del mod">
          <ac:chgData name="marinic.peter@gmail.com" userId="fc3ce95ceeb2cb71" providerId="LiveId" clId="{8EA434CF-B19B-41E1-9883-2944EA284289}" dt="2017-09-23T05:07:06.328" v="1267" actId="478"/>
          <ac:spMkLst>
            <pc:docMk/>
            <pc:sldMk cId="2449959565" sldId="265"/>
            <ac:spMk id="7" creationId="{00000000-0000-0000-0000-000000000000}"/>
          </ac:spMkLst>
        </pc:spChg>
        <pc:spChg chg="add">
          <ac:chgData name="marinic.peter@gmail.com" userId="fc3ce95ceeb2cb71" providerId="LiveId" clId="{8EA434CF-B19B-41E1-9883-2944EA284289}" dt="2017-09-23T05:07:10.536" v="1269"/>
          <ac:spMkLst>
            <pc:docMk/>
            <pc:sldMk cId="2449959565" sldId="265"/>
            <ac:spMk id="8" creationId="{864B8F41-7F74-4401-B73D-4D64E1FAFE02}"/>
          </ac:spMkLst>
        </pc:spChg>
        <pc:spChg chg="del">
          <ac:chgData name="marinic.peter@gmail.com" userId="fc3ce95ceeb2cb71" providerId="LiveId" clId="{8EA434CF-B19B-41E1-9883-2944EA284289}" dt="2017-09-23T04:06:54.423" v="5" actId="478"/>
          <ac:spMkLst>
            <pc:docMk/>
            <pc:sldMk cId="2449959565" sldId="265"/>
            <ac:spMk id="11" creationId="{00000000-0000-0000-0000-000000000000}"/>
          </ac:spMkLst>
        </pc:spChg>
      </pc:sldChg>
      <pc:sldChg chg="addSp delSp modSp add del">
        <pc:chgData name="marinic.peter@gmail.com" userId="fc3ce95ceeb2cb71" providerId="LiveId" clId="{8EA434CF-B19B-41E1-9883-2944EA284289}" dt="2017-09-23T04:58:28.513" v="508" actId="2696"/>
        <pc:sldMkLst>
          <pc:docMk/>
          <pc:sldMk cId="3145776332" sldId="266"/>
        </pc:sldMkLst>
        <pc:spChg chg="add">
          <ac:chgData name="marinic.peter@gmail.com" userId="fc3ce95ceeb2cb71" providerId="LiveId" clId="{8EA434CF-B19B-41E1-9883-2944EA284289}" dt="2017-09-23T04:06:58.743" v="8" actId="14100"/>
          <ac:spMkLst>
            <pc:docMk/>
            <pc:sldMk cId="3145776332" sldId="266"/>
            <ac:spMk id="6" creationId="{0B3D28BE-1B9F-4118-A285-AFDF59A8442D}"/>
          </ac:spMkLst>
        </pc:spChg>
        <pc:spChg chg="mod">
          <ac:chgData name="marinic.peter@gmail.com" userId="fc3ce95ceeb2cb71" providerId="LiveId" clId="{8EA434CF-B19B-41E1-9883-2944EA284289}" dt="2017-09-23T04:09:07.057" v="17" actId="2711"/>
          <ac:spMkLst>
            <pc:docMk/>
            <pc:sldMk cId="3145776332" sldId="266"/>
            <ac:spMk id="7" creationId="{00000000-0000-0000-0000-000000000000}"/>
          </ac:spMkLst>
        </pc:spChg>
        <pc:spChg chg="del">
          <ac:chgData name="marinic.peter@gmail.com" userId="fc3ce95ceeb2cb71" providerId="LiveId" clId="{8EA434CF-B19B-41E1-9883-2944EA284289}" dt="2017-09-23T04:06:58.288" v="7" actId="478"/>
          <ac:spMkLst>
            <pc:docMk/>
            <pc:sldMk cId="3145776332" sldId="266"/>
            <ac:spMk id="11" creationId="{00000000-0000-0000-0000-000000000000}"/>
          </ac:spMkLst>
        </pc:spChg>
        <pc:picChg chg="mod">
          <ac:chgData name="marinic.peter@gmail.com" userId="fc3ce95ceeb2cb71" providerId="LiveId" clId="{8EA434CF-B19B-41E1-9883-2944EA284289}" dt="2017-09-23T04:15:58.130" v="66" actId="14100"/>
          <ac:picMkLst>
            <pc:docMk/>
            <pc:sldMk cId="3145776332" sldId="266"/>
            <ac:picMk id="2050" creationId="{00000000-0000-0000-0000-000000000000}"/>
          </ac:picMkLst>
        </pc:picChg>
      </pc:sldChg>
      <pc:sldChg chg="addSp delSp modSp add del">
        <pc:chgData name="marinic.peter@gmail.com" userId="fc3ce95ceeb2cb71" providerId="LiveId" clId="{8EA434CF-B19B-41E1-9883-2944EA284289}" dt="2017-09-23T05:03:39.413" v="1257" actId="2696"/>
        <pc:sldMkLst>
          <pc:docMk/>
          <pc:sldMk cId="3735713738" sldId="267"/>
        </pc:sldMkLst>
        <pc:spChg chg="add">
          <ac:chgData name="marinic.peter@gmail.com" userId="fc3ce95ceeb2cb71" providerId="LiveId" clId="{8EA434CF-B19B-41E1-9883-2944EA284289}" dt="2017-09-23T04:07:03.374" v="10" actId="2711"/>
          <ac:spMkLst>
            <pc:docMk/>
            <pc:sldMk cId="3735713738" sldId="267"/>
            <ac:spMk id="6" creationId="{B88DB45E-BFB8-442E-A2C7-51510908BFC1}"/>
          </ac:spMkLst>
        </pc:spChg>
        <pc:spChg chg="mod">
          <ac:chgData name="marinic.peter@gmail.com" userId="fc3ce95ceeb2cb71" providerId="LiveId" clId="{8EA434CF-B19B-41E1-9883-2944EA284289}" dt="2017-09-23T04:09:12.189" v="18" actId="2711"/>
          <ac:spMkLst>
            <pc:docMk/>
            <pc:sldMk cId="3735713738" sldId="267"/>
            <ac:spMk id="7" creationId="{00000000-0000-0000-0000-000000000000}"/>
          </ac:spMkLst>
        </pc:spChg>
        <pc:spChg chg="del">
          <ac:chgData name="marinic.peter@gmail.com" userId="fc3ce95ceeb2cb71" providerId="LiveId" clId="{8EA434CF-B19B-41E1-9883-2944EA284289}" dt="2017-09-23T04:07:02.918" v="9" actId="478"/>
          <ac:spMkLst>
            <pc:docMk/>
            <pc:sldMk cId="3735713738" sldId="267"/>
            <ac:spMk id="11" creationId="{00000000-0000-0000-0000-000000000000}"/>
          </ac:spMkLst>
        </pc:spChg>
      </pc:sldChg>
      <pc:sldChg chg="addSp delSp modSp add del">
        <pc:chgData name="marinic.peter@gmail.com" userId="fc3ce95ceeb2cb71" providerId="LiveId" clId="{8EA434CF-B19B-41E1-9883-2944EA284289}" dt="2017-09-23T05:14:20.757" v="1885" actId="2696"/>
        <pc:sldMkLst>
          <pc:docMk/>
          <pc:sldMk cId="2328339712" sldId="268"/>
        </pc:sldMkLst>
        <pc:spChg chg="add">
          <ac:chgData name="marinic.peter@gmail.com" userId="fc3ce95ceeb2cb71" providerId="LiveId" clId="{8EA434CF-B19B-41E1-9883-2944EA284289}" dt="2017-09-23T04:08:35.032" v="12" actId="2711"/>
          <ac:spMkLst>
            <pc:docMk/>
            <pc:sldMk cId="2328339712" sldId="268"/>
            <ac:spMk id="6" creationId="{ECEE3C76-3827-47F4-B932-86EC30CB6098}"/>
          </ac:spMkLst>
        </pc:spChg>
        <pc:spChg chg="mod">
          <ac:chgData name="marinic.peter@gmail.com" userId="fc3ce95ceeb2cb71" providerId="LiveId" clId="{8EA434CF-B19B-41E1-9883-2944EA284289}" dt="2017-09-23T04:09:18.533" v="19" actId="2711"/>
          <ac:spMkLst>
            <pc:docMk/>
            <pc:sldMk cId="2328339712" sldId="268"/>
            <ac:spMk id="7" creationId="{00000000-0000-0000-0000-000000000000}"/>
          </ac:spMkLst>
        </pc:spChg>
        <pc:spChg chg="del">
          <ac:chgData name="marinic.peter@gmail.com" userId="fc3ce95ceeb2cb71" providerId="LiveId" clId="{8EA434CF-B19B-41E1-9883-2944EA284289}" dt="2017-09-23T04:08:34.040" v="11" actId="478"/>
          <ac:spMkLst>
            <pc:docMk/>
            <pc:sldMk cId="2328339712" sldId="268"/>
            <ac:spMk id="11" creationId="{00000000-0000-0000-0000-000000000000}"/>
          </ac:spMkLst>
        </pc:spChg>
      </pc:sldChg>
      <pc:sldChg chg="addSp delSp modSp add del">
        <pc:chgData name="marinic.peter@gmail.com" userId="fc3ce95ceeb2cb71" providerId="LiveId" clId="{8EA434CF-B19B-41E1-9883-2944EA284289}" dt="2017-09-23T05:13:58.588" v="1883" actId="2696"/>
        <pc:sldMkLst>
          <pc:docMk/>
          <pc:sldMk cId="542775882" sldId="269"/>
        </pc:sldMkLst>
        <pc:spChg chg="add">
          <ac:chgData name="marinic.peter@gmail.com" userId="fc3ce95ceeb2cb71" providerId="LiveId" clId="{8EA434CF-B19B-41E1-9883-2944EA284289}" dt="2017-09-23T04:08:38.290" v="14" actId="2711"/>
          <ac:spMkLst>
            <pc:docMk/>
            <pc:sldMk cId="542775882" sldId="269"/>
            <ac:spMk id="6" creationId="{3C69E4EE-9A1D-4EA5-BED2-46CC06E57B40}"/>
          </ac:spMkLst>
        </pc:spChg>
        <pc:spChg chg="mod">
          <ac:chgData name="marinic.peter@gmail.com" userId="fc3ce95ceeb2cb71" providerId="LiveId" clId="{8EA434CF-B19B-41E1-9883-2944EA284289}" dt="2017-09-23T04:09:24.279" v="20" actId="2711"/>
          <ac:spMkLst>
            <pc:docMk/>
            <pc:sldMk cId="542775882" sldId="269"/>
            <ac:spMk id="7" creationId="{00000000-0000-0000-0000-000000000000}"/>
          </ac:spMkLst>
        </pc:spChg>
        <pc:spChg chg="del">
          <ac:chgData name="marinic.peter@gmail.com" userId="fc3ce95ceeb2cb71" providerId="LiveId" clId="{8EA434CF-B19B-41E1-9883-2944EA284289}" dt="2017-09-23T04:08:37.928" v="13" actId="478"/>
          <ac:spMkLst>
            <pc:docMk/>
            <pc:sldMk cId="542775882" sldId="269"/>
            <ac:spMk id="11" creationId="{00000000-0000-0000-0000-000000000000}"/>
          </ac:spMkLst>
        </pc:spChg>
      </pc:sldChg>
      <pc:sldChg chg="addSp delSp modSp add">
        <pc:chgData name="marinic.peter@gmail.com" userId="fc3ce95ceeb2cb71" providerId="LiveId" clId="{8EA434CF-B19B-41E1-9883-2944EA284289}" dt="2017-09-23T05:04:13.943" v="1261" actId="12"/>
        <pc:sldMkLst>
          <pc:docMk/>
          <pc:sldMk cId="4121566780" sldId="270"/>
        </pc:sldMkLst>
        <pc:spChg chg="add del mod">
          <ac:chgData name="marinic.peter@gmail.com" userId="fc3ce95ceeb2cb71" providerId="LiveId" clId="{8EA434CF-B19B-41E1-9883-2944EA284289}" dt="2017-09-23T04:12:16.772" v="28" actId="20577"/>
          <ac:spMkLst>
            <pc:docMk/>
            <pc:sldMk cId="4121566780" sldId="270"/>
            <ac:spMk id="2" creationId="{C2DE3D26-D05E-40B9-9E13-48A528C866C0}"/>
          </ac:spMkLst>
        </pc:spChg>
        <pc:spChg chg="add del mod">
          <ac:chgData name="marinic.peter@gmail.com" userId="fc3ce95ceeb2cb71" providerId="LiveId" clId="{8EA434CF-B19B-41E1-9883-2944EA284289}" dt="2017-09-23T04:12:44.358" v="33" actId="20577"/>
          <ac:spMkLst>
            <pc:docMk/>
            <pc:sldMk cId="4121566780" sldId="270"/>
            <ac:spMk id="3" creationId="{F22D7AE8-C80D-4479-87B9-00F86C996B33}"/>
          </ac:spMkLst>
        </pc:spChg>
        <pc:spChg chg="add mod">
          <ac:chgData name="marinic.peter@gmail.com" userId="fc3ce95ceeb2cb71" providerId="LiveId" clId="{8EA434CF-B19B-41E1-9883-2944EA284289}" dt="2017-09-23T04:13:07.910" v="36" actId="2085"/>
          <ac:spMkLst>
            <pc:docMk/>
            <pc:sldMk cId="4121566780" sldId="270"/>
            <ac:spMk id="4" creationId="{3531522A-2546-4530-B543-147DC0AA0264}"/>
          </ac:spMkLst>
        </pc:spChg>
        <pc:spChg chg="add mod">
          <ac:chgData name="marinic.peter@gmail.com" userId="fc3ce95ceeb2cb71" providerId="LiveId" clId="{8EA434CF-B19B-41E1-9883-2944EA284289}" dt="2017-09-23T05:04:13.943" v="1261" actId="12"/>
          <ac:spMkLst>
            <pc:docMk/>
            <pc:sldMk cId="4121566780" sldId="270"/>
            <ac:spMk id="5" creationId="{2A94D10B-1E6C-4D15-9951-93F9145AE979}"/>
          </ac:spMkLst>
        </pc:spChg>
        <pc:spChg chg="mod">
          <ac:chgData name="marinic.peter@gmail.com" userId="fc3ce95ceeb2cb71" providerId="LiveId" clId="{8EA434CF-B19B-41E1-9883-2944EA284289}" dt="2017-09-23T04:56:31.544" v="504" actId="14100"/>
          <ac:spMkLst>
            <pc:docMk/>
            <pc:sldMk cId="4121566780" sldId="270"/>
            <ac:spMk id="7" creationId="{00000000-0000-0000-0000-000000000000}"/>
          </ac:spMkLst>
        </pc:spChg>
        <pc:picChg chg="del">
          <ac:chgData name="marinic.peter@gmail.com" userId="fc3ce95ceeb2cb71" providerId="LiveId" clId="{8EA434CF-B19B-41E1-9883-2944EA284289}" dt="2017-09-23T04:11:30.188" v="23" actId="478"/>
          <ac:picMkLst>
            <pc:docMk/>
            <pc:sldMk cId="4121566780" sldId="270"/>
            <ac:picMk id="2050" creationId="{00000000-0000-0000-0000-000000000000}"/>
          </ac:picMkLst>
        </pc:picChg>
      </pc:sldChg>
      <pc:sldChg chg="modSp add">
        <pc:chgData name="marinic.peter@gmail.com" userId="fc3ce95ceeb2cb71" providerId="LiveId" clId="{8EA434CF-B19B-41E1-9883-2944EA284289}" dt="2017-09-23T05:06:01.945" v="1265" actId="20577"/>
        <pc:sldMkLst>
          <pc:docMk/>
          <pc:sldMk cId="4151761883" sldId="271"/>
        </pc:sldMkLst>
        <pc:spChg chg="mod">
          <ac:chgData name="marinic.peter@gmail.com" userId="fc3ce95ceeb2cb71" providerId="LiveId" clId="{8EA434CF-B19B-41E1-9883-2944EA284289}" dt="2017-09-23T05:06:01.945" v="1265" actId="20577"/>
          <ac:spMkLst>
            <pc:docMk/>
            <pc:sldMk cId="4151761883" sldId="271"/>
            <ac:spMk id="5" creationId="{2A94D10B-1E6C-4D15-9951-93F9145AE979}"/>
          </ac:spMkLst>
        </pc:spChg>
      </pc:sldChg>
      <pc:sldChg chg="modSp add">
        <pc:chgData name="marinic.peter@gmail.com" userId="fc3ce95ceeb2cb71" providerId="LiveId" clId="{8EA434CF-B19B-41E1-9883-2944EA284289}" dt="2017-09-23T05:13:53.542" v="1882" actId="115"/>
        <pc:sldMkLst>
          <pc:docMk/>
          <pc:sldMk cId="3536332631" sldId="272"/>
        </pc:sldMkLst>
        <pc:spChg chg="mod">
          <ac:chgData name="marinic.peter@gmail.com" userId="fc3ce95ceeb2cb71" providerId="LiveId" clId="{8EA434CF-B19B-41E1-9883-2944EA284289}" dt="2017-09-23T05:13:53.542" v="1882" actId="115"/>
          <ac:spMkLst>
            <pc:docMk/>
            <pc:sldMk cId="3536332631" sldId="272"/>
            <ac:spMk id="5" creationId="{2A94D10B-1E6C-4D15-9951-93F9145AE979}"/>
          </ac:spMkLst>
        </pc:spChg>
      </pc:sldChg>
      <pc:sldChg chg="modSp add">
        <pc:chgData name="marinic.peter@gmail.com" userId="fc3ce95ceeb2cb71" providerId="LiveId" clId="{8EA434CF-B19B-41E1-9883-2944EA284289}" dt="2017-09-23T05:48:05.841" v="3173" actId="255"/>
        <pc:sldMkLst>
          <pc:docMk/>
          <pc:sldMk cId="3663107934" sldId="273"/>
        </pc:sldMkLst>
        <pc:spChg chg="mod">
          <ac:chgData name="marinic.peter@gmail.com" userId="fc3ce95ceeb2cb71" providerId="LiveId" clId="{8EA434CF-B19B-41E1-9883-2944EA284289}" dt="2017-09-23T05:48:05.841" v="3173" actId="255"/>
          <ac:spMkLst>
            <pc:docMk/>
            <pc:sldMk cId="3663107934" sldId="273"/>
            <ac:spMk id="5" creationId="{2A94D10B-1E6C-4D15-9951-93F9145AE979}"/>
          </ac:spMkLst>
        </pc:spChg>
      </pc:sldChg>
      <pc:sldChg chg="modSp add">
        <pc:chgData name="marinic.peter@gmail.com" userId="fc3ce95ceeb2cb71" providerId="LiveId" clId="{8EA434CF-B19B-41E1-9883-2944EA284289}" dt="2017-09-23T05:49:15.235" v="3188" actId="20577"/>
        <pc:sldMkLst>
          <pc:docMk/>
          <pc:sldMk cId="2135534334" sldId="274"/>
        </pc:sldMkLst>
        <pc:spChg chg="mod">
          <ac:chgData name="marinic.peter@gmail.com" userId="fc3ce95ceeb2cb71" providerId="LiveId" clId="{8EA434CF-B19B-41E1-9883-2944EA284289}" dt="2017-09-23T05:49:15.235" v="3188" actId="20577"/>
          <ac:spMkLst>
            <pc:docMk/>
            <pc:sldMk cId="2135534334" sldId="274"/>
            <ac:spMk id="5" creationId="{2A94D10B-1E6C-4D15-9951-93F9145AE979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4C2DCE-D32F-4ADA-9087-529605E9DB00}" type="doc">
      <dgm:prSet loTypeId="urn:microsoft.com/office/officeart/2005/8/layout/cycle4#1" loCatId="cycle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081FA54-D6A0-413D-9943-E0164343EBC1}">
      <dgm:prSet phldrT="[Text]"/>
      <dgm:spPr>
        <a:xfrm>
          <a:off x="1342567" y="128130"/>
          <a:ext cx="973340" cy="973340"/>
        </a:xfr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cs-CZ" dirty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Finanční</a:t>
          </a:r>
        </a:p>
      </dgm:t>
    </dgm:pt>
    <dgm:pt modelId="{C0A81984-5EAA-4CFC-A7FD-417FD6DB6CDD}" type="parTrans" cxnId="{1579B295-7E6D-477A-8933-D68171A5B852}">
      <dgm:prSet/>
      <dgm:spPr/>
      <dgm:t>
        <a:bodyPr/>
        <a:lstStyle/>
        <a:p>
          <a:endParaRPr lang="cs-CZ"/>
        </a:p>
      </dgm:t>
    </dgm:pt>
    <dgm:pt modelId="{671EB5EA-B319-4B52-92B5-E8DBEAA3D538}" type="sibTrans" cxnId="{1579B295-7E6D-477A-8933-D68171A5B852}">
      <dgm:prSet/>
      <dgm:spPr/>
      <dgm:t>
        <a:bodyPr/>
        <a:lstStyle/>
        <a:p>
          <a:endParaRPr lang="cs-CZ"/>
        </a:p>
      </dgm:t>
    </dgm:pt>
    <dgm:pt modelId="{429B6162-47D0-41A1-8FC5-30BFC3A6E6C2}">
      <dgm:prSet phldrT="[Text]"/>
      <dgm:spPr>
        <a:xfrm>
          <a:off x="877252" y="0"/>
          <a:ext cx="1110462" cy="719328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cs-CZ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Gramotnost</a:t>
          </a:r>
        </a:p>
      </dgm:t>
    </dgm:pt>
    <dgm:pt modelId="{848D0AC8-4B6B-4312-847B-7A0B9E1085AB}" type="parTrans" cxnId="{0F303BAC-5818-4635-B26F-5679162C4B71}">
      <dgm:prSet/>
      <dgm:spPr/>
      <dgm:t>
        <a:bodyPr/>
        <a:lstStyle/>
        <a:p>
          <a:endParaRPr lang="cs-CZ"/>
        </a:p>
      </dgm:t>
    </dgm:pt>
    <dgm:pt modelId="{6EC1BF30-4AD4-4C3E-9176-0ECA5F8AC52F}" type="sibTrans" cxnId="{0F303BAC-5818-4635-B26F-5679162C4B71}">
      <dgm:prSet/>
      <dgm:spPr/>
      <dgm:t>
        <a:bodyPr/>
        <a:lstStyle/>
        <a:p>
          <a:endParaRPr lang="cs-CZ"/>
        </a:p>
      </dgm:t>
    </dgm:pt>
    <dgm:pt modelId="{73629D28-F9D6-4265-9C00-F7ED78423FCC}">
      <dgm:prSet phldrT="[Text]"/>
      <dgm:spPr>
        <a:xfrm rot="5400000">
          <a:off x="2360866" y="128130"/>
          <a:ext cx="973340" cy="973340"/>
        </a:xfr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cs-CZ" dirty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Ekonomická/é</a:t>
          </a:r>
        </a:p>
      </dgm:t>
    </dgm:pt>
    <dgm:pt modelId="{D27BBD8F-E77D-4CDA-9EF4-491273481A94}" type="parTrans" cxnId="{4487183C-5524-40DD-8E54-B1C61B5C1F99}">
      <dgm:prSet/>
      <dgm:spPr/>
      <dgm:t>
        <a:bodyPr/>
        <a:lstStyle/>
        <a:p>
          <a:endParaRPr lang="cs-CZ"/>
        </a:p>
      </dgm:t>
    </dgm:pt>
    <dgm:pt modelId="{E02CE3B9-3B36-48DC-AD6F-4DE94FACE831}" type="sibTrans" cxnId="{4487183C-5524-40DD-8E54-B1C61B5C1F99}">
      <dgm:prSet/>
      <dgm:spPr/>
      <dgm:t>
        <a:bodyPr/>
        <a:lstStyle/>
        <a:p>
          <a:endParaRPr lang="cs-CZ"/>
        </a:p>
      </dgm:t>
    </dgm:pt>
    <dgm:pt modelId="{CECF898C-8D2A-4790-BB07-C0D8CBBE8254}">
      <dgm:prSet phldrT="[Text]"/>
      <dgm:spPr>
        <a:xfrm>
          <a:off x="2689059" y="0"/>
          <a:ext cx="1110462" cy="719328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cs-CZ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Vzdělávání</a:t>
          </a:r>
        </a:p>
      </dgm:t>
    </dgm:pt>
    <dgm:pt modelId="{00F2FFDD-2E7B-4A80-9346-D448ECC19F5B}" type="parTrans" cxnId="{9BA3530A-9058-4E97-A145-1CA5EF6B0E2C}">
      <dgm:prSet/>
      <dgm:spPr/>
      <dgm:t>
        <a:bodyPr/>
        <a:lstStyle/>
        <a:p>
          <a:endParaRPr lang="cs-CZ"/>
        </a:p>
      </dgm:t>
    </dgm:pt>
    <dgm:pt modelId="{5B6445DC-B0EC-422B-B5A6-3EB445E4C31E}" type="sibTrans" cxnId="{9BA3530A-9058-4E97-A145-1CA5EF6B0E2C}">
      <dgm:prSet/>
      <dgm:spPr/>
      <dgm:t>
        <a:bodyPr/>
        <a:lstStyle/>
        <a:p>
          <a:endParaRPr lang="cs-CZ"/>
        </a:p>
      </dgm:t>
    </dgm:pt>
    <dgm:pt modelId="{7BBC6BE3-2A8B-43EF-9AD4-40B839CB637C}">
      <dgm:prSet phldrT="[Text]"/>
      <dgm:spPr>
        <a:xfrm rot="10800000">
          <a:off x="2360866" y="1146429"/>
          <a:ext cx="973340" cy="973340"/>
        </a:xfr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cs-CZ" dirty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Finanční</a:t>
          </a:r>
        </a:p>
      </dgm:t>
    </dgm:pt>
    <dgm:pt modelId="{E7785C09-30D2-48B9-8DFE-AEC5F69E581A}" type="parTrans" cxnId="{902B18DB-81D2-48DD-AEBC-E4814C420C35}">
      <dgm:prSet/>
      <dgm:spPr/>
      <dgm:t>
        <a:bodyPr/>
        <a:lstStyle/>
        <a:p>
          <a:endParaRPr lang="cs-CZ"/>
        </a:p>
      </dgm:t>
    </dgm:pt>
    <dgm:pt modelId="{BCD77ABE-80CB-4ECC-9179-A6E3460E27FF}" type="sibTrans" cxnId="{902B18DB-81D2-48DD-AEBC-E4814C420C35}">
      <dgm:prSet/>
      <dgm:spPr/>
      <dgm:t>
        <a:bodyPr/>
        <a:lstStyle/>
        <a:p>
          <a:endParaRPr lang="cs-CZ"/>
        </a:p>
      </dgm:t>
    </dgm:pt>
    <dgm:pt modelId="{78C18823-1AE5-492B-BC49-DE01589981E5}">
      <dgm:prSet phldrT="[Text]"/>
      <dgm:spPr>
        <a:xfrm>
          <a:off x="2689059" y="1528572"/>
          <a:ext cx="1110462" cy="719328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cs-CZ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Povědomí </a:t>
          </a:r>
        </a:p>
      </dgm:t>
    </dgm:pt>
    <dgm:pt modelId="{C4CF83AD-53FD-4DFD-A840-9D23EC287EAB}" type="parTrans" cxnId="{97F96CA9-4858-4DD0-8AEA-20CF1EDEDADE}">
      <dgm:prSet/>
      <dgm:spPr/>
      <dgm:t>
        <a:bodyPr/>
        <a:lstStyle/>
        <a:p>
          <a:endParaRPr lang="cs-CZ"/>
        </a:p>
      </dgm:t>
    </dgm:pt>
    <dgm:pt modelId="{A7010EF1-9477-4B72-BD27-3DAECE0F4542}" type="sibTrans" cxnId="{97F96CA9-4858-4DD0-8AEA-20CF1EDEDADE}">
      <dgm:prSet/>
      <dgm:spPr/>
      <dgm:t>
        <a:bodyPr/>
        <a:lstStyle/>
        <a:p>
          <a:endParaRPr lang="cs-CZ"/>
        </a:p>
      </dgm:t>
    </dgm:pt>
    <dgm:pt modelId="{7068BFFD-9D24-4394-A8E3-7E5AEF923C3E}">
      <dgm:prSet phldrT="[Text]"/>
      <dgm:spPr>
        <a:xfrm rot="16200000">
          <a:off x="1342567" y="1146429"/>
          <a:ext cx="973340" cy="973340"/>
        </a:xfr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r>
            <a:rPr lang="cs-CZ" dirty="0">
              <a:solidFill>
                <a:sysClr val="windowText" lastClr="000000"/>
              </a:solidFill>
              <a:latin typeface="Calibri"/>
              <a:ea typeface="+mn-ea"/>
              <a:cs typeface="+mn-cs"/>
            </a:rPr>
            <a:t>Ekonomická/é</a:t>
          </a:r>
        </a:p>
      </dgm:t>
    </dgm:pt>
    <dgm:pt modelId="{91FDB748-36B0-4771-9DF8-CCB73C9A7737}" type="parTrans" cxnId="{42FB7758-9902-4666-8A20-DF2AE6DDCC05}">
      <dgm:prSet/>
      <dgm:spPr/>
      <dgm:t>
        <a:bodyPr/>
        <a:lstStyle/>
        <a:p>
          <a:endParaRPr lang="cs-CZ"/>
        </a:p>
      </dgm:t>
    </dgm:pt>
    <dgm:pt modelId="{6FA3A278-FA4E-407A-BCA3-907FC54396E9}" type="sibTrans" cxnId="{42FB7758-9902-4666-8A20-DF2AE6DDCC05}">
      <dgm:prSet/>
      <dgm:spPr/>
      <dgm:t>
        <a:bodyPr/>
        <a:lstStyle/>
        <a:p>
          <a:endParaRPr lang="cs-CZ"/>
        </a:p>
      </dgm:t>
    </dgm:pt>
    <dgm:pt modelId="{F3FA4290-875E-4667-A3E1-59DA92EB39E9}">
      <dgm:prSet phldrT="[Text]"/>
      <dgm:spPr>
        <a:xfrm>
          <a:off x="877252" y="1528572"/>
          <a:ext cx="1110462" cy="719328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9525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cs-CZ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Kompetence </a:t>
          </a:r>
        </a:p>
      </dgm:t>
    </dgm:pt>
    <dgm:pt modelId="{0F131EBC-3B14-4CD3-A124-71DBB9BB1F4A}" type="parTrans" cxnId="{E335C1BE-C96D-496B-B1A1-D8FE1AB0C1F9}">
      <dgm:prSet/>
      <dgm:spPr/>
      <dgm:t>
        <a:bodyPr/>
        <a:lstStyle/>
        <a:p>
          <a:endParaRPr lang="cs-CZ"/>
        </a:p>
      </dgm:t>
    </dgm:pt>
    <dgm:pt modelId="{0A7CE1F5-6E7A-4C05-AE0D-5C700C53C4C6}" type="sibTrans" cxnId="{E335C1BE-C96D-496B-B1A1-D8FE1AB0C1F9}">
      <dgm:prSet/>
      <dgm:spPr/>
      <dgm:t>
        <a:bodyPr/>
        <a:lstStyle/>
        <a:p>
          <a:endParaRPr lang="cs-CZ"/>
        </a:p>
      </dgm:t>
    </dgm:pt>
    <dgm:pt modelId="{A02F0CE1-A96F-41CC-97A9-560AB3DBDBEE}" type="pres">
      <dgm:prSet presAssocID="{944C2DCE-D32F-4ADA-9087-529605E9DB00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DB7E20E2-AEB4-41A1-9340-E356E03726B4}" type="pres">
      <dgm:prSet presAssocID="{944C2DCE-D32F-4ADA-9087-529605E9DB00}" presName="children" presStyleCnt="0"/>
      <dgm:spPr/>
    </dgm:pt>
    <dgm:pt modelId="{40978E8A-6515-4348-A18E-A944ACAB96D3}" type="pres">
      <dgm:prSet presAssocID="{944C2DCE-D32F-4ADA-9087-529605E9DB00}" presName="child1group" presStyleCnt="0"/>
      <dgm:spPr/>
    </dgm:pt>
    <dgm:pt modelId="{58C9184E-6AB1-4F1B-BE5A-D620D0C3BB5C}" type="pres">
      <dgm:prSet presAssocID="{944C2DCE-D32F-4ADA-9087-529605E9DB00}" presName="child1" presStyleLbl="bgAcc1" presStyleIdx="0" presStyleCnt="4"/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cs-CZ"/>
        </a:p>
      </dgm:t>
    </dgm:pt>
    <dgm:pt modelId="{2A57F3DC-5F49-4900-978C-F7A6AB0CF276}" type="pres">
      <dgm:prSet presAssocID="{944C2DCE-D32F-4ADA-9087-529605E9DB00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A3BF266-5339-4E8B-88C1-EEB72618EDBF}" type="pres">
      <dgm:prSet presAssocID="{944C2DCE-D32F-4ADA-9087-529605E9DB00}" presName="child2group" presStyleCnt="0"/>
      <dgm:spPr/>
    </dgm:pt>
    <dgm:pt modelId="{06AE753A-3B4E-4EF8-8DB6-EFE5B88ECE4D}" type="pres">
      <dgm:prSet presAssocID="{944C2DCE-D32F-4ADA-9087-529605E9DB00}" presName="child2" presStyleLbl="bgAcc1" presStyleIdx="1" presStyleCnt="4"/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cs-CZ"/>
        </a:p>
      </dgm:t>
    </dgm:pt>
    <dgm:pt modelId="{E322FCB1-BC4D-4362-8C80-AEEC38EAEA32}" type="pres">
      <dgm:prSet presAssocID="{944C2DCE-D32F-4ADA-9087-529605E9DB00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3DB9CD8-57D3-41ED-B321-15D3C8FF86F8}" type="pres">
      <dgm:prSet presAssocID="{944C2DCE-D32F-4ADA-9087-529605E9DB00}" presName="child3group" presStyleCnt="0"/>
      <dgm:spPr/>
    </dgm:pt>
    <dgm:pt modelId="{C774AE08-88B6-42CD-B8EA-6764D98BA243}" type="pres">
      <dgm:prSet presAssocID="{944C2DCE-D32F-4ADA-9087-529605E9DB00}" presName="child3" presStyleLbl="bgAcc1" presStyleIdx="2" presStyleCnt="4"/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cs-CZ"/>
        </a:p>
      </dgm:t>
    </dgm:pt>
    <dgm:pt modelId="{B3CFB6B2-4AB3-4920-8539-F0D1CD151E39}" type="pres">
      <dgm:prSet presAssocID="{944C2DCE-D32F-4ADA-9087-529605E9DB00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FB1FFC6-1029-4766-BBAC-094EE9FD6530}" type="pres">
      <dgm:prSet presAssocID="{944C2DCE-D32F-4ADA-9087-529605E9DB00}" presName="child4group" presStyleCnt="0"/>
      <dgm:spPr/>
    </dgm:pt>
    <dgm:pt modelId="{9AFBF3A3-8163-4633-BE5E-2C2A4EFE6B0A}" type="pres">
      <dgm:prSet presAssocID="{944C2DCE-D32F-4ADA-9087-529605E9DB00}" presName="child4" presStyleLbl="bgAcc1" presStyleIdx="3" presStyleCnt="4"/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cs-CZ"/>
        </a:p>
      </dgm:t>
    </dgm:pt>
    <dgm:pt modelId="{13F154AA-60A3-43F5-9F5D-F40C7C510212}" type="pres">
      <dgm:prSet presAssocID="{944C2DCE-D32F-4ADA-9087-529605E9DB00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248E97D-D6C3-4F23-804F-736A031EBCD2}" type="pres">
      <dgm:prSet presAssocID="{944C2DCE-D32F-4ADA-9087-529605E9DB00}" presName="childPlaceholder" presStyleCnt="0"/>
      <dgm:spPr/>
    </dgm:pt>
    <dgm:pt modelId="{D440FB28-B7F7-468D-9C97-44BB7A9CC27A}" type="pres">
      <dgm:prSet presAssocID="{944C2DCE-D32F-4ADA-9087-529605E9DB00}" presName="circle" presStyleCnt="0"/>
      <dgm:spPr/>
    </dgm:pt>
    <dgm:pt modelId="{56E39366-1435-47D9-B19E-FD8D4D068C5D}" type="pres">
      <dgm:prSet presAssocID="{944C2DCE-D32F-4ADA-9087-529605E9DB00}" presName="quadrant1" presStyleLbl="node1" presStyleIdx="0" presStyleCnt="4">
        <dgm:presLayoutVars>
          <dgm:chMax val="1"/>
          <dgm:bulletEnabled val="1"/>
        </dgm:presLayoutVars>
      </dgm:prSet>
      <dgm:spPr>
        <a:prstGeom prst="pieWedge">
          <a:avLst/>
        </a:prstGeom>
      </dgm:spPr>
      <dgm:t>
        <a:bodyPr/>
        <a:lstStyle/>
        <a:p>
          <a:endParaRPr lang="cs-CZ"/>
        </a:p>
      </dgm:t>
    </dgm:pt>
    <dgm:pt modelId="{FD6FCF35-4EF2-4204-BD40-A112933E1506}" type="pres">
      <dgm:prSet presAssocID="{944C2DCE-D32F-4ADA-9087-529605E9DB00}" presName="quadrant2" presStyleLbl="node1" presStyleIdx="1" presStyleCnt="4">
        <dgm:presLayoutVars>
          <dgm:chMax val="1"/>
          <dgm:bulletEnabled val="1"/>
        </dgm:presLayoutVars>
      </dgm:prSet>
      <dgm:spPr>
        <a:prstGeom prst="pieWedge">
          <a:avLst/>
        </a:prstGeom>
      </dgm:spPr>
      <dgm:t>
        <a:bodyPr/>
        <a:lstStyle/>
        <a:p>
          <a:endParaRPr lang="cs-CZ"/>
        </a:p>
      </dgm:t>
    </dgm:pt>
    <dgm:pt modelId="{BD52238F-5DB4-4E81-AA33-C1B38476617E}" type="pres">
      <dgm:prSet presAssocID="{944C2DCE-D32F-4ADA-9087-529605E9DB00}" presName="quadrant3" presStyleLbl="node1" presStyleIdx="2" presStyleCnt="4">
        <dgm:presLayoutVars>
          <dgm:chMax val="1"/>
          <dgm:bulletEnabled val="1"/>
        </dgm:presLayoutVars>
      </dgm:prSet>
      <dgm:spPr>
        <a:prstGeom prst="pieWedge">
          <a:avLst/>
        </a:prstGeom>
      </dgm:spPr>
      <dgm:t>
        <a:bodyPr/>
        <a:lstStyle/>
        <a:p>
          <a:endParaRPr lang="cs-CZ"/>
        </a:p>
      </dgm:t>
    </dgm:pt>
    <dgm:pt modelId="{FE666196-9774-4BAD-B008-7032BA6D9C87}" type="pres">
      <dgm:prSet presAssocID="{944C2DCE-D32F-4ADA-9087-529605E9DB00}" presName="quadrant4" presStyleLbl="node1" presStyleIdx="3" presStyleCnt="4">
        <dgm:presLayoutVars>
          <dgm:chMax val="1"/>
          <dgm:bulletEnabled val="1"/>
        </dgm:presLayoutVars>
      </dgm:prSet>
      <dgm:spPr>
        <a:prstGeom prst="pieWedge">
          <a:avLst/>
        </a:prstGeom>
      </dgm:spPr>
      <dgm:t>
        <a:bodyPr/>
        <a:lstStyle/>
        <a:p>
          <a:endParaRPr lang="cs-CZ"/>
        </a:p>
      </dgm:t>
    </dgm:pt>
    <dgm:pt modelId="{B6969D79-A000-4AFF-90E2-7023CEE97D6A}" type="pres">
      <dgm:prSet presAssocID="{944C2DCE-D32F-4ADA-9087-529605E9DB00}" presName="quadrantPlaceholder" presStyleCnt="0"/>
      <dgm:spPr/>
    </dgm:pt>
    <dgm:pt modelId="{F4D283F6-8F8C-4F6C-B3B9-5D1608A5CA93}" type="pres">
      <dgm:prSet presAssocID="{944C2DCE-D32F-4ADA-9087-529605E9DB00}" presName="center1" presStyleLbl="fgShp" presStyleIdx="0" presStyleCnt="2"/>
      <dgm:spPr>
        <a:xfrm>
          <a:off x="2170356" y="921639"/>
          <a:ext cx="336061" cy="292227"/>
        </a:xfrm>
        <a:prstGeom prst="circularArrow">
          <a:avLst/>
        </a:prstGeom>
        <a:gradFill rotWithShape="0">
          <a:gsLst>
            <a:gs pos="0">
              <a:srgbClr val="4F81BD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 w="952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</dgm:pt>
    <dgm:pt modelId="{23D34027-6CC7-4C02-BEFD-1F9ED286319E}" type="pres">
      <dgm:prSet presAssocID="{944C2DCE-D32F-4ADA-9087-529605E9DB00}" presName="center2" presStyleLbl="fgShp" presStyleIdx="1" presStyleCnt="2"/>
      <dgm:spPr>
        <a:xfrm rot="10800000">
          <a:off x="2170356" y="1034034"/>
          <a:ext cx="336061" cy="292227"/>
        </a:xfrm>
        <a:prstGeom prst="circularArrow">
          <a:avLst/>
        </a:prstGeom>
        <a:gradFill rotWithShape="0">
          <a:gsLst>
            <a:gs pos="0">
              <a:srgbClr val="4F81BD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rgbClr>
            </a:gs>
            <a:gs pos="35000">
              <a:srgbClr val="4F81BD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rgbClr>
            </a:gs>
            <a:gs pos="100000">
              <a:srgbClr val="4F81BD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rgbClr>
            </a:gs>
          </a:gsLst>
          <a:lin ang="16200000" scaled="1"/>
        </a:gradFill>
        <a:ln w="9525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</dgm:pt>
  </dgm:ptLst>
  <dgm:cxnLst>
    <dgm:cxn modelId="{0B955A3D-B57B-42E3-A468-27FC0DA08129}" type="presOf" srcId="{429B6162-47D0-41A1-8FC5-30BFC3A6E6C2}" destId="{58C9184E-6AB1-4F1B-BE5A-D620D0C3BB5C}" srcOrd="0" destOrd="0" presId="urn:microsoft.com/office/officeart/2005/8/layout/cycle4#1"/>
    <dgm:cxn modelId="{63355619-111E-4CEC-8ECD-7DDF208E544E}" type="presOf" srcId="{73629D28-F9D6-4265-9C00-F7ED78423FCC}" destId="{FD6FCF35-4EF2-4204-BD40-A112933E1506}" srcOrd="0" destOrd="0" presId="urn:microsoft.com/office/officeart/2005/8/layout/cycle4#1"/>
    <dgm:cxn modelId="{D019EF46-C8A6-4C86-8E79-141F3A3D3F94}" type="presOf" srcId="{CECF898C-8D2A-4790-BB07-C0D8CBBE8254}" destId="{E322FCB1-BC4D-4362-8C80-AEEC38EAEA32}" srcOrd="1" destOrd="0" presId="urn:microsoft.com/office/officeart/2005/8/layout/cycle4#1"/>
    <dgm:cxn modelId="{E335C1BE-C96D-496B-B1A1-D8FE1AB0C1F9}" srcId="{7068BFFD-9D24-4394-A8E3-7E5AEF923C3E}" destId="{F3FA4290-875E-4667-A3E1-59DA92EB39E9}" srcOrd="0" destOrd="0" parTransId="{0F131EBC-3B14-4CD3-A124-71DBB9BB1F4A}" sibTransId="{0A7CE1F5-6E7A-4C05-AE0D-5C700C53C4C6}"/>
    <dgm:cxn modelId="{FB628B5F-4290-4411-994E-4F3DBB2038A7}" type="presOf" srcId="{3081FA54-D6A0-413D-9943-E0164343EBC1}" destId="{56E39366-1435-47D9-B19E-FD8D4D068C5D}" srcOrd="0" destOrd="0" presId="urn:microsoft.com/office/officeart/2005/8/layout/cycle4#1"/>
    <dgm:cxn modelId="{4487183C-5524-40DD-8E54-B1C61B5C1F99}" srcId="{944C2DCE-D32F-4ADA-9087-529605E9DB00}" destId="{73629D28-F9D6-4265-9C00-F7ED78423FCC}" srcOrd="1" destOrd="0" parTransId="{D27BBD8F-E77D-4CDA-9EF4-491273481A94}" sibTransId="{E02CE3B9-3B36-48DC-AD6F-4DE94FACE831}"/>
    <dgm:cxn modelId="{902B18DB-81D2-48DD-AEBC-E4814C420C35}" srcId="{944C2DCE-D32F-4ADA-9087-529605E9DB00}" destId="{7BBC6BE3-2A8B-43EF-9AD4-40B839CB637C}" srcOrd="2" destOrd="0" parTransId="{E7785C09-30D2-48B9-8DFE-AEC5F69E581A}" sibTransId="{BCD77ABE-80CB-4ECC-9179-A6E3460E27FF}"/>
    <dgm:cxn modelId="{827A84E7-637F-4703-9560-319E242D8098}" type="presOf" srcId="{78C18823-1AE5-492B-BC49-DE01589981E5}" destId="{C774AE08-88B6-42CD-B8EA-6764D98BA243}" srcOrd="0" destOrd="0" presId="urn:microsoft.com/office/officeart/2005/8/layout/cycle4#1"/>
    <dgm:cxn modelId="{20E47215-798A-4DBA-A56D-972F0669C93F}" type="presOf" srcId="{429B6162-47D0-41A1-8FC5-30BFC3A6E6C2}" destId="{2A57F3DC-5F49-4900-978C-F7A6AB0CF276}" srcOrd="1" destOrd="0" presId="urn:microsoft.com/office/officeart/2005/8/layout/cycle4#1"/>
    <dgm:cxn modelId="{D2036557-3862-4390-94EF-62A830CB91D7}" type="presOf" srcId="{7BBC6BE3-2A8B-43EF-9AD4-40B839CB637C}" destId="{BD52238F-5DB4-4E81-AA33-C1B38476617E}" srcOrd="0" destOrd="0" presId="urn:microsoft.com/office/officeart/2005/8/layout/cycle4#1"/>
    <dgm:cxn modelId="{1579B295-7E6D-477A-8933-D68171A5B852}" srcId="{944C2DCE-D32F-4ADA-9087-529605E9DB00}" destId="{3081FA54-D6A0-413D-9943-E0164343EBC1}" srcOrd="0" destOrd="0" parTransId="{C0A81984-5EAA-4CFC-A7FD-417FD6DB6CDD}" sibTransId="{671EB5EA-B319-4B52-92B5-E8DBEAA3D538}"/>
    <dgm:cxn modelId="{42FB7758-9902-4666-8A20-DF2AE6DDCC05}" srcId="{944C2DCE-D32F-4ADA-9087-529605E9DB00}" destId="{7068BFFD-9D24-4394-A8E3-7E5AEF923C3E}" srcOrd="3" destOrd="0" parTransId="{91FDB748-36B0-4771-9DF8-CCB73C9A7737}" sibTransId="{6FA3A278-FA4E-407A-BCA3-907FC54396E9}"/>
    <dgm:cxn modelId="{17AA7F57-1A2E-4EFE-B638-3E57ECDB19CC}" type="presOf" srcId="{7068BFFD-9D24-4394-A8E3-7E5AEF923C3E}" destId="{FE666196-9774-4BAD-B008-7032BA6D9C87}" srcOrd="0" destOrd="0" presId="urn:microsoft.com/office/officeart/2005/8/layout/cycle4#1"/>
    <dgm:cxn modelId="{BCB78DB4-6DC8-4D52-A764-3ADFC5135C6A}" type="presOf" srcId="{CECF898C-8D2A-4790-BB07-C0D8CBBE8254}" destId="{06AE753A-3B4E-4EF8-8DB6-EFE5B88ECE4D}" srcOrd="0" destOrd="0" presId="urn:microsoft.com/office/officeart/2005/8/layout/cycle4#1"/>
    <dgm:cxn modelId="{9BA3530A-9058-4E97-A145-1CA5EF6B0E2C}" srcId="{73629D28-F9D6-4265-9C00-F7ED78423FCC}" destId="{CECF898C-8D2A-4790-BB07-C0D8CBBE8254}" srcOrd="0" destOrd="0" parTransId="{00F2FFDD-2E7B-4A80-9346-D448ECC19F5B}" sibTransId="{5B6445DC-B0EC-422B-B5A6-3EB445E4C31E}"/>
    <dgm:cxn modelId="{F03A0203-DAEA-4AAF-A21F-553DB0A2E6BE}" type="presOf" srcId="{F3FA4290-875E-4667-A3E1-59DA92EB39E9}" destId="{9AFBF3A3-8163-4633-BE5E-2C2A4EFE6B0A}" srcOrd="0" destOrd="0" presId="urn:microsoft.com/office/officeart/2005/8/layout/cycle4#1"/>
    <dgm:cxn modelId="{354FFF2F-D573-4656-AD88-6ABEBA342EFB}" type="presOf" srcId="{F3FA4290-875E-4667-A3E1-59DA92EB39E9}" destId="{13F154AA-60A3-43F5-9F5D-F40C7C510212}" srcOrd="1" destOrd="0" presId="urn:microsoft.com/office/officeart/2005/8/layout/cycle4#1"/>
    <dgm:cxn modelId="{353F281E-F713-4492-9DC2-3360B37495D0}" type="presOf" srcId="{944C2DCE-D32F-4ADA-9087-529605E9DB00}" destId="{A02F0CE1-A96F-41CC-97A9-560AB3DBDBEE}" srcOrd="0" destOrd="0" presId="urn:microsoft.com/office/officeart/2005/8/layout/cycle4#1"/>
    <dgm:cxn modelId="{F0F44558-FD03-4981-8153-C94AB0BC1C9C}" type="presOf" srcId="{78C18823-1AE5-492B-BC49-DE01589981E5}" destId="{B3CFB6B2-4AB3-4920-8539-F0D1CD151E39}" srcOrd="1" destOrd="0" presId="urn:microsoft.com/office/officeart/2005/8/layout/cycle4#1"/>
    <dgm:cxn modelId="{0F303BAC-5818-4635-B26F-5679162C4B71}" srcId="{3081FA54-D6A0-413D-9943-E0164343EBC1}" destId="{429B6162-47D0-41A1-8FC5-30BFC3A6E6C2}" srcOrd="0" destOrd="0" parTransId="{848D0AC8-4B6B-4312-847B-7A0B9E1085AB}" sibTransId="{6EC1BF30-4AD4-4C3E-9176-0ECA5F8AC52F}"/>
    <dgm:cxn modelId="{97F96CA9-4858-4DD0-8AEA-20CF1EDEDADE}" srcId="{7BBC6BE3-2A8B-43EF-9AD4-40B839CB637C}" destId="{78C18823-1AE5-492B-BC49-DE01589981E5}" srcOrd="0" destOrd="0" parTransId="{C4CF83AD-53FD-4DFD-A840-9D23EC287EAB}" sibTransId="{A7010EF1-9477-4B72-BD27-3DAECE0F4542}"/>
    <dgm:cxn modelId="{4EA41F77-CA55-429D-9E40-BA95DC7C8A2B}" type="presParOf" srcId="{A02F0CE1-A96F-41CC-97A9-560AB3DBDBEE}" destId="{DB7E20E2-AEB4-41A1-9340-E356E03726B4}" srcOrd="0" destOrd="0" presId="urn:microsoft.com/office/officeart/2005/8/layout/cycle4#1"/>
    <dgm:cxn modelId="{B0C0C941-6072-45E6-9CA0-FCD7C04B67DB}" type="presParOf" srcId="{DB7E20E2-AEB4-41A1-9340-E356E03726B4}" destId="{40978E8A-6515-4348-A18E-A944ACAB96D3}" srcOrd="0" destOrd="0" presId="urn:microsoft.com/office/officeart/2005/8/layout/cycle4#1"/>
    <dgm:cxn modelId="{EE685080-7CD8-446F-8AD5-4ED76C02945A}" type="presParOf" srcId="{40978E8A-6515-4348-A18E-A944ACAB96D3}" destId="{58C9184E-6AB1-4F1B-BE5A-D620D0C3BB5C}" srcOrd="0" destOrd="0" presId="urn:microsoft.com/office/officeart/2005/8/layout/cycle4#1"/>
    <dgm:cxn modelId="{3A53FFAD-E3FC-408E-B2C7-67D37A0D5399}" type="presParOf" srcId="{40978E8A-6515-4348-A18E-A944ACAB96D3}" destId="{2A57F3DC-5F49-4900-978C-F7A6AB0CF276}" srcOrd="1" destOrd="0" presId="urn:microsoft.com/office/officeart/2005/8/layout/cycle4#1"/>
    <dgm:cxn modelId="{C682B4EA-5166-4168-BDF7-1107487970CF}" type="presParOf" srcId="{DB7E20E2-AEB4-41A1-9340-E356E03726B4}" destId="{1A3BF266-5339-4E8B-88C1-EEB72618EDBF}" srcOrd="1" destOrd="0" presId="urn:microsoft.com/office/officeart/2005/8/layout/cycle4#1"/>
    <dgm:cxn modelId="{1FE7ADD4-FB61-4884-A2E8-6B2330C610DF}" type="presParOf" srcId="{1A3BF266-5339-4E8B-88C1-EEB72618EDBF}" destId="{06AE753A-3B4E-4EF8-8DB6-EFE5B88ECE4D}" srcOrd="0" destOrd="0" presId="urn:microsoft.com/office/officeart/2005/8/layout/cycle4#1"/>
    <dgm:cxn modelId="{734D7802-2FF8-4C17-819B-D597F2786F37}" type="presParOf" srcId="{1A3BF266-5339-4E8B-88C1-EEB72618EDBF}" destId="{E322FCB1-BC4D-4362-8C80-AEEC38EAEA32}" srcOrd="1" destOrd="0" presId="urn:microsoft.com/office/officeart/2005/8/layout/cycle4#1"/>
    <dgm:cxn modelId="{2EFF1DB7-B4E6-482E-A6A4-2ADE9583FCDC}" type="presParOf" srcId="{DB7E20E2-AEB4-41A1-9340-E356E03726B4}" destId="{63DB9CD8-57D3-41ED-B321-15D3C8FF86F8}" srcOrd="2" destOrd="0" presId="urn:microsoft.com/office/officeart/2005/8/layout/cycle4#1"/>
    <dgm:cxn modelId="{9DDCF29D-D292-429A-BE0B-CD61BE6E053F}" type="presParOf" srcId="{63DB9CD8-57D3-41ED-B321-15D3C8FF86F8}" destId="{C774AE08-88B6-42CD-B8EA-6764D98BA243}" srcOrd="0" destOrd="0" presId="urn:microsoft.com/office/officeart/2005/8/layout/cycle4#1"/>
    <dgm:cxn modelId="{E40A6633-B680-45FA-ACDA-E7119A8E7035}" type="presParOf" srcId="{63DB9CD8-57D3-41ED-B321-15D3C8FF86F8}" destId="{B3CFB6B2-4AB3-4920-8539-F0D1CD151E39}" srcOrd="1" destOrd="0" presId="urn:microsoft.com/office/officeart/2005/8/layout/cycle4#1"/>
    <dgm:cxn modelId="{51C3FE76-034D-4746-A345-E9D34F70194F}" type="presParOf" srcId="{DB7E20E2-AEB4-41A1-9340-E356E03726B4}" destId="{9FB1FFC6-1029-4766-BBAC-094EE9FD6530}" srcOrd="3" destOrd="0" presId="urn:microsoft.com/office/officeart/2005/8/layout/cycle4#1"/>
    <dgm:cxn modelId="{7587AF8F-BF4E-4500-A716-67FEDE928109}" type="presParOf" srcId="{9FB1FFC6-1029-4766-BBAC-094EE9FD6530}" destId="{9AFBF3A3-8163-4633-BE5E-2C2A4EFE6B0A}" srcOrd="0" destOrd="0" presId="urn:microsoft.com/office/officeart/2005/8/layout/cycle4#1"/>
    <dgm:cxn modelId="{C1320FD5-6F28-4269-93DE-B44DFE19C936}" type="presParOf" srcId="{9FB1FFC6-1029-4766-BBAC-094EE9FD6530}" destId="{13F154AA-60A3-43F5-9F5D-F40C7C510212}" srcOrd="1" destOrd="0" presId="urn:microsoft.com/office/officeart/2005/8/layout/cycle4#1"/>
    <dgm:cxn modelId="{90C4BF77-2773-4552-9670-296766AE9B9E}" type="presParOf" srcId="{DB7E20E2-AEB4-41A1-9340-E356E03726B4}" destId="{3248E97D-D6C3-4F23-804F-736A031EBCD2}" srcOrd="4" destOrd="0" presId="urn:microsoft.com/office/officeart/2005/8/layout/cycle4#1"/>
    <dgm:cxn modelId="{FB664BFD-1D02-4080-8A2F-17915780CD3F}" type="presParOf" srcId="{A02F0CE1-A96F-41CC-97A9-560AB3DBDBEE}" destId="{D440FB28-B7F7-468D-9C97-44BB7A9CC27A}" srcOrd="1" destOrd="0" presId="urn:microsoft.com/office/officeart/2005/8/layout/cycle4#1"/>
    <dgm:cxn modelId="{9863D8A5-9E08-4FAB-9C52-FBF9A67ECE4D}" type="presParOf" srcId="{D440FB28-B7F7-468D-9C97-44BB7A9CC27A}" destId="{56E39366-1435-47D9-B19E-FD8D4D068C5D}" srcOrd="0" destOrd="0" presId="urn:microsoft.com/office/officeart/2005/8/layout/cycle4#1"/>
    <dgm:cxn modelId="{7E8E3DF5-BDF8-4F37-BD8D-22BA583EB669}" type="presParOf" srcId="{D440FB28-B7F7-468D-9C97-44BB7A9CC27A}" destId="{FD6FCF35-4EF2-4204-BD40-A112933E1506}" srcOrd="1" destOrd="0" presId="urn:microsoft.com/office/officeart/2005/8/layout/cycle4#1"/>
    <dgm:cxn modelId="{DEF77ABC-E455-450B-817E-A5CE7DBD0FD8}" type="presParOf" srcId="{D440FB28-B7F7-468D-9C97-44BB7A9CC27A}" destId="{BD52238F-5DB4-4E81-AA33-C1B38476617E}" srcOrd="2" destOrd="0" presId="urn:microsoft.com/office/officeart/2005/8/layout/cycle4#1"/>
    <dgm:cxn modelId="{5147E2F4-31B9-4EB0-8069-6BA4E6553545}" type="presParOf" srcId="{D440FB28-B7F7-468D-9C97-44BB7A9CC27A}" destId="{FE666196-9774-4BAD-B008-7032BA6D9C87}" srcOrd="3" destOrd="0" presId="urn:microsoft.com/office/officeart/2005/8/layout/cycle4#1"/>
    <dgm:cxn modelId="{375135B3-CB98-44DE-86FC-4F6AC2D416DC}" type="presParOf" srcId="{D440FB28-B7F7-468D-9C97-44BB7A9CC27A}" destId="{B6969D79-A000-4AFF-90E2-7023CEE97D6A}" srcOrd="4" destOrd="0" presId="urn:microsoft.com/office/officeart/2005/8/layout/cycle4#1"/>
    <dgm:cxn modelId="{312F23FD-A75E-4685-9DF2-5FE3E546C197}" type="presParOf" srcId="{A02F0CE1-A96F-41CC-97A9-560AB3DBDBEE}" destId="{F4D283F6-8F8C-4F6C-B3B9-5D1608A5CA93}" srcOrd="2" destOrd="0" presId="urn:microsoft.com/office/officeart/2005/8/layout/cycle4#1"/>
    <dgm:cxn modelId="{BDF2709D-EEB7-4641-9C37-EDEF0B19D024}" type="presParOf" srcId="{A02F0CE1-A96F-41CC-97A9-560AB3DBDBEE}" destId="{23D34027-6CC7-4C02-BEFD-1F9ED286319E}" srcOrd="3" destOrd="0" presId="urn:microsoft.com/office/officeart/2005/8/layout/cycle4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#1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450703"/>
          </a:xfrm>
        </p:spPr>
        <p:txBody>
          <a:bodyPr>
            <a:normAutofit/>
          </a:bodyPr>
          <a:lstStyle/>
          <a:p>
            <a:pPr algn="l"/>
            <a:r>
              <a:rPr lang="cs-CZ" sz="4000" b="1" dirty="0">
                <a:latin typeface="Trebuchet MS" panose="020B0603020202020204" pitchFamily="34" charset="0"/>
              </a:rPr>
              <a:t>Finanční gramotnost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4149080"/>
            <a:ext cx="6400800" cy="1752600"/>
          </a:xfrm>
        </p:spPr>
        <p:txBody>
          <a:bodyPr/>
          <a:lstStyle/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r>
              <a:rPr lang="cs-CZ">
                <a:latin typeface="Trebuchet MS" panose="020B0603020202020204" pitchFamily="34" charset="0"/>
              </a:rPr>
              <a:t>podzim </a:t>
            </a:r>
            <a:r>
              <a:rPr lang="cs-CZ" smtClean="0">
                <a:latin typeface="Trebuchet MS" panose="020B0603020202020204" pitchFamily="34" charset="0"/>
              </a:rPr>
              <a:t>2019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101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73980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101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ástupný symbol pro obsah 2"/>
          <p:cNvSpPr txBox="1">
            <a:spLocks/>
          </p:cNvSpPr>
          <p:nvPr/>
        </p:nvSpPr>
        <p:spPr>
          <a:xfrm>
            <a:off x="827584" y="3861048"/>
            <a:ext cx="8064896" cy="1584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Děkuji za pozornost!</a:t>
            </a:r>
          </a:p>
          <a:p>
            <a:pPr marL="0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3000" b="1" i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Příjemný zbytek dne!</a:t>
            </a:r>
            <a:endParaRPr lang="cs-CZ" sz="3000" b="1" i="1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4642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23900" y="2348880"/>
            <a:ext cx="7772400" cy="2450703"/>
          </a:xfrm>
        </p:spPr>
        <p:txBody>
          <a:bodyPr>
            <a:normAutofit/>
          </a:bodyPr>
          <a:lstStyle/>
          <a:p>
            <a:r>
              <a:rPr lang="cs-CZ" alt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Přehled problematiky </a:t>
            </a:r>
            <a:br>
              <a:rPr lang="cs-CZ" alt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</a:br>
            <a:r>
              <a:rPr lang="cs-CZ" alt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finanční gramotnosti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101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7267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Diagram 5"/>
          <p:cNvGraphicFramePr/>
          <p:nvPr>
            <p:extLst/>
          </p:nvPr>
        </p:nvGraphicFramePr>
        <p:xfrm>
          <a:off x="1115616" y="2204864"/>
          <a:ext cx="6480720" cy="3960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Nadpis 1">
            <a:extLst>
              <a:ext uri="{FF2B5EF4-FFF2-40B4-BE49-F238E27FC236}">
                <a16:creationId xmlns="" xmlns:a16="http://schemas.microsoft.com/office/drawing/2014/main" id="{4EF01688-4250-46E6-A040-075EA1B41D84}"/>
              </a:ext>
            </a:extLst>
          </p:cNvPr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Finanční gramotnost</a:t>
            </a:r>
          </a:p>
        </p:txBody>
      </p:sp>
      <p:sp>
        <p:nvSpPr>
          <p:cNvPr id="9" name="Nadpis 1">
            <a:extLst>
              <a:ext uri="{FF2B5EF4-FFF2-40B4-BE49-F238E27FC236}">
                <a16:creationId xmlns="" xmlns:a16="http://schemas.microsoft.com/office/drawing/2014/main" id="{D6CE3982-8C74-468B-ACD6-32BF7E573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1340768"/>
            <a:ext cx="8496944" cy="71095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cs-CZ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Co je finanční gramotnost</a:t>
            </a:r>
          </a:p>
        </p:txBody>
      </p:sp>
    </p:spTree>
    <p:extLst>
      <p:ext uri="{BB962C8B-B14F-4D97-AF65-F5344CB8AC3E}">
        <p14:creationId xmlns:p14="http://schemas.microsoft.com/office/powerpoint/2010/main" val="872982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492896"/>
            <a:ext cx="7115175" cy="301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>
            <a:extLst>
              <a:ext uri="{FF2B5EF4-FFF2-40B4-BE49-F238E27FC236}">
                <a16:creationId xmlns="" xmlns:a16="http://schemas.microsoft.com/office/drawing/2014/main" id="{DCDACFBB-FECA-43C0-89EB-494D126A8FC8}"/>
              </a:ext>
            </a:extLst>
          </p:cNvPr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Finanční gramotnost</a:t>
            </a:r>
          </a:p>
        </p:txBody>
      </p:sp>
      <p:sp>
        <p:nvSpPr>
          <p:cNvPr id="8" name="Nadpis 1">
            <a:extLst>
              <a:ext uri="{FF2B5EF4-FFF2-40B4-BE49-F238E27FC236}">
                <a16:creationId xmlns="" xmlns:a16="http://schemas.microsoft.com/office/drawing/2014/main" id="{864B8F41-7F74-4401-B73D-4D64E1FAF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1340768"/>
            <a:ext cx="8496944" cy="71095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cs-CZ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Co je finanční gramotnost</a:t>
            </a:r>
          </a:p>
        </p:txBody>
      </p:sp>
    </p:spTree>
    <p:extLst>
      <p:ext uri="{BB962C8B-B14F-4D97-AF65-F5344CB8AC3E}">
        <p14:creationId xmlns:p14="http://schemas.microsoft.com/office/powerpoint/2010/main" val="2449959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395536" y="1340768"/>
            <a:ext cx="8496944" cy="71095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cs-CZ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Co je finanční gramotnost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>
            <a:extLst>
              <a:ext uri="{FF2B5EF4-FFF2-40B4-BE49-F238E27FC236}">
                <a16:creationId xmlns="" xmlns:a16="http://schemas.microsoft.com/office/drawing/2014/main" id="{0B3D28BE-1B9F-4118-A285-AFDF59A8442D}"/>
              </a:ext>
            </a:extLst>
          </p:cNvPr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Finanční gramotnost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="" xmlns:a16="http://schemas.microsoft.com/office/drawing/2014/main" id="{3531522A-2546-4530-B543-147DC0AA0264}"/>
              </a:ext>
            </a:extLst>
          </p:cNvPr>
          <p:cNvSpPr/>
          <p:nvPr/>
        </p:nvSpPr>
        <p:spPr>
          <a:xfrm>
            <a:off x="395536" y="2051720"/>
            <a:ext cx="8352928" cy="45456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>
            <a:extLst>
              <a:ext uri="{FF2B5EF4-FFF2-40B4-BE49-F238E27FC236}">
                <a16:creationId xmlns="" xmlns:a16="http://schemas.microsoft.com/office/drawing/2014/main" id="{2A94D10B-1E6C-4D15-9951-93F9145AE979}"/>
              </a:ext>
            </a:extLst>
          </p:cNvPr>
          <p:cNvSpPr/>
          <p:nvPr/>
        </p:nvSpPr>
        <p:spPr>
          <a:xfrm>
            <a:off x="395536" y="2051720"/>
            <a:ext cx="8352928" cy="45456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42900" indent="-34290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Finanční gramotnost je soubor znalostí, dovedností a hodnotových postojů občana nezbytných k tomu, aby finančně zabezpečil sebe a svou rodinu v současné společnosti a aktivně vystupoval na trhu finančních produktů a služeb. </a:t>
            </a:r>
          </a:p>
          <a:p>
            <a:pPr marL="342900" indent="-34290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Finančně gramotný občan se orientuje v problematice peněz a cen a je schopen odpovědně spravovat osobní/rodinný rozpočet, včetně správy finančních aktiv a finančních závazků s ohledem na měnící se životní situace. </a:t>
            </a:r>
          </a:p>
        </p:txBody>
      </p:sp>
    </p:spTree>
    <p:extLst>
      <p:ext uri="{BB962C8B-B14F-4D97-AF65-F5344CB8AC3E}">
        <p14:creationId xmlns:p14="http://schemas.microsoft.com/office/powerpoint/2010/main" val="4121566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395536" y="1340768"/>
            <a:ext cx="8496944" cy="71095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cs-CZ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Co je finanční gramotnost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>
            <a:extLst>
              <a:ext uri="{FF2B5EF4-FFF2-40B4-BE49-F238E27FC236}">
                <a16:creationId xmlns="" xmlns:a16="http://schemas.microsoft.com/office/drawing/2014/main" id="{0B3D28BE-1B9F-4118-A285-AFDF59A8442D}"/>
              </a:ext>
            </a:extLst>
          </p:cNvPr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Finanční gramotnost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="" xmlns:a16="http://schemas.microsoft.com/office/drawing/2014/main" id="{3531522A-2546-4530-B543-147DC0AA0264}"/>
              </a:ext>
            </a:extLst>
          </p:cNvPr>
          <p:cNvSpPr/>
          <p:nvPr/>
        </p:nvSpPr>
        <p:spPr>
          <a:xfrm>
            <a:off x="395536" y="2051720"/>
            <a:ext cx="8352928" cy="45456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>
            <a:extLst>
              <a:ext uri="{FF2B5EF4-FFF2-40B4-BE49-F238E27FC236}">
                <a16:creationId xmlns="" xmlns:a16="http://schemas.microsoft.com/office/drawing/2014/main" id="{2A94D10B-1E6C-4D15-9951-93F9145AE979}"/>
              </a:ext>
            </a:extLst>
          </p:cNvPr>
          <p:cNvSpPr/>
          <p:nvPr/>
        </p:nvSpPr>
        <p:spPr>
          <a:xfrm>
            <a:off x="395536" y="2051720"/>
            <a:ext cx="8352928" cy="45456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42900" indent="-34290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Finanční gramotnost je specializovanou součástí širší ekonomické gramotnosti, která navíc zahrnuje např. schopnost zajistit si příjem, zvažovat důsledky osobních rozhodnutí na současný a budoucí příjem, orientaci na trhu pracovních příležitostí, schopnost rozhodovat a výdajích apod. </a:t>
            </a:r>
          </a:p>
          <a:p>
            <a:pPr marL="342900" indent="-34290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Nedílnou součástí finanční gramotnosti jsou také nezbytné  makroekonomické aspekty a oblast daňová, a to zejména vzhledem k tomu, že se významně podílí na finančních zdrojích jednotlivců i domácností a má tedy významný vliv na peněžní toky v soukromých financích. </a:t>
            </a:r>
          </a:p>
          <a:p>
            <a:pPr marL="342900" indent="-34290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Finanční gramotnost jako součást ekonomické gramotnost formuje znalosti, dovednosti a hodnotové postoje, které by měl občan mít, aby se dokázal uplatnit v současné společnosti.</a:t>
            </a:r>
          </a:p>
        </p:txBody>
      </p:sp>
    </p:spTree>
    <p:extLst>
      <p:ext uri="{BB962C8B-B14F-4D97-AF65-F5344CB8AC3E}">
        <p14:creationId xmlns:p14="http://schemas.microsoft.com/office/powerpoint/2010/main" val="4151761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395536" y="1340768"/>
            <a:ext cx="8496944" cy="71095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cs-CZ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Co je finanční gramotnost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>
            <a:extLst>
              <a:ext uri="{FF2B5EF4-FFF2-40B4-BE49-F238E27FC236}">
                <a16:creationId xmlns="" xmlns:a16="http://schemas.microsoft.com/office/drawing/2014/main" id="{0B3D28BE-1B9F-4118-A285-AFDF59A8442D}"/>
              </a:ext>
            </a:extLst>
          </p:cNvPr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Finanční gramotnost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="" xmlns:a16="http://schemas.microsoft.com/office/drawing/2014/main" id="{3531522A-2546-4530-B543-147DC0AA0264}"/>
              </a:ext>
            </a:extLst>
          </p:cNvPr>
          <p:cNvSpPr/>
          <p:nvPr/>
        </p:nvSpPr>
        <p:spPr>
          <a:xfrm>
            <a:off x="395536" y="2051720"/>
            <a:ext cx="8352928" cy="45456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>
            <a:extLst>
              <a:ext uri="{FF2B5EF4-FFF2-40B4-BE49-F238E27FC236}">
                <a16:creationId xmlns="" xmlns:a16="http://schemas.microsoft.com/office/drawing/2014/main" id="{2A94D10B-1E6C-4D15-9951-93F9145AE979}"/>
              </a:ext>
            </a:extLst>
          </p:cNvPr>
          <p:cNvSpPr/>
          <p:nvPr/>
        </p:nvSpPr>
        <p:spPr>
          <a:xfrm>
            <a:off x="395536" y="2051720"/>
            <a:ext cx="8352928" cy="45456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42900" indent="-34290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Finanční gramotnost jako správa osobních/rodinných financí zahrnuje tři složky:</a:t>
            </a:r>
          </a:p>
          <a:p>
            <a:pPr marL="800100" lvl="1" indent="-34290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Peněžní gramotnost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/>
            </a:r>
            <a:b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</a:br>
            <a:r>
              <a:rPr 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představuje kompetence nezbytné pro správu hotovostních a bezhotovostních peněz a transakcí s nimi a dále správu nástrojů k tomu určených </a:t>
            </a:r>
            <a:r>
              <a:rPr lang="cs-CZ" i="1" dirty="0">
                <a:solidFill>
                  <a:schemeClr val="tx1"/>
                </a:solidFill>
                <a:latin typeface="Trebuchet MS" panose="020B0603020202020204" pitchFamily="34" charset="0"/>
              </a:rPr>
              <a:t>(např.. běžný účet, platební nástroje…)</a:t>
            </a:r>
          </a:p>
          <a:p>
            <a:pPr marL="800100" lvl="1" indent="-34290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Cenovou gramotnost </a:t>
            </a:r>
            <a:br>
              <a:rPr 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</a:br>
            <a:r>
              <a:rPr 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představují kompetence nezbytné pro porozumění cenovým mechanismům a inflaci.</a:t>
            </a:r>
          </a:p>
          <a:p>
            <a:pPr marL="800100" lvl="1" indent="-34290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Rozpočtovou gramotnost </a:t>
            </a:r>
            <a:r>
              <a:rPr lang="cs-CZ" sz="2400" dirty="0">
                <a:solidFill>
                  <a:schemeClr val="tx1"/>
                </a:solidFill>
                <a:latin typeface="Trebuchet MS" panose="020B0603020202020204" pitchFamily="34" charset="0"/>
              </a:rPr>
              <a:t/>
            </a:r>
            <a:br>
              <a:rPr lang="cs-CZ" sz="2400" dirty="0">
                <a:solidFill>
                  <a:schemeClr val="tx1"/>
                </a:solidFill>
                <a:latin typeface="Trebuchet MS" panose="020B0603020202020204" pitchFamily="34" charset="0"/>
              </a:rPr>
            </a:br>
            <a:r>
              <a:rPr lang="cs-CZ" dirty="0">
                <a:solidFill>
                  <a:schemeClr val="tx1"/>
                </a:solidFill>
                <a:latin typeface="Trebuchet MS" panose="020B0603020202020204" pitchFamily="34" charset="0"/>
              </a:rPr>
              <a:t>představují kompetence nezbytné pro správu osobního/rodinného rozpočtu (např. schopnost vést rozpočet, stanovit finanční cíle a rozhodovat o alokaci finančních zdrojů) a zahrnuje i schopnost zvládat různé životní situace z finančních hlediska. </a:t>
            </a:r>
          </a:p>
          <a:p>
            <a:pPr marL="800100" lvl="1" indent="-34290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endParaRPr lang="cs-CZ" sz="2000" dirty="0">
              <a:solidFill>
                <a:schemeClr val="tx1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31079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395536" y="1340768"/>
            <a:ext cx="8496944" cy="71095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cs-CZ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Co je finanční gramotnost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>
            <a:extLst>
              <a:ext uri="{FF2B5EF4-FFF2-40B4-BE49-F238E27FC236}">
                <a16:creationId xmlns="" xmlns:a16="http://schemas.microsoft.com/office/drawing/2014/main" id="{0B3D28BE-1B9F-4118-A285-AFDF59A8442D}"/>
              </a:ext>
            </a:extLst>
          </p:cNvPr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Finanční gramotnost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="" xmlns:a16="http://schemas.microsoft.com/office/drawing/2014/main" id="{3531522A-2546-4530-B543-147DC0AA0264}"/>
              </a:ext>
            </a:extLst>
          </p:cNvPr>
          <p:cNvSpPr/>
          <p:nvPr/>
        </p:nvSpPr>
        <p:spPr>
          <a:xfrm>
            <a:off x="395536" y="2051720"/>
            <a:ext cx="8352928" cy="45456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>
            <a:extLst>
              <a:ext uri="{FF2B5EF4-FFF2-40B4-BE49-F238E27FC236}">
                <a16:creationId xmlns="" xmlns:a16="http://schemas.microsoft.com/office/drawing/2014/main" id="{2A94D10B-1E6C-4D15-9951-93F9145AE979}"/>
              </a:ext>
            </a:extLst>
          </p:cNvPr>
          <p:cNvSpPr/>
          <p:nvPr/>
        </p:nvSpPr>
        <p:spPr>
          <a:xfrm>
            <a:off x="395536" y="2051720"/>
            <a:ext cx="8352928" cy="45456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55600" lvl="1" indent="-34290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Rozpočtová gramotnost zahrnuje vedle výše popsané obecné složky také dvě složky specializované: </a:t>
            </a:r>
          </a:p>
          <a:p>
            <a:pPr marL="800100" lvl="1" indent="-34290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správu finančních aktiv </a:t>
            </a:r>
            <a:br>
              <a:rPr 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</a:br>
            <a:r>
              <a:rPr lang="cs-CZ" sz="2000" i="1" dirty="0">
                <a:solidFill>
                  <a:schemeClr val="tx1"/>
                </a:solidFill>
                <a:latin typeface="Trebuchet MS" panose="020B0603020202020204" pitchFamily="34" charset="0"/>
              </a:rPr>
              <a:t>(např. vkladů, investic, pojištění…) </a:t>
            </a:r>
          </a:p>
          <a:p>
            <a:pPr marL="800100" lvl="1" indent="-34290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b="1" u="sng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správu finančních závazků </a:t>
            </a: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/>
            </a:r>
            <a:b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</a:br>
            <a:r>
              <a:rPr lang="cs-CZ" sz="2000" i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(např. úvěrů, leasingů, půjček…)</a:t>
            </a:r>
          </a:p>
          <a:p>
            <a:pPr marL="342900" lvl="1" indent="-34290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cs-CZ" sz="2000" dirty="0" smtClean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342900" lvl="1" indent="-34290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To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předpokládá v obou případech orientaci na trhu různě komplikovaných finančních produktů a služeb, schopnost mezi sebou jednotlivé produkty či služby porovnávat a volit ty nejvhodnější s ohledem na konkrétní životní situaci.</a:t>
            </a:r>
          </a:p>
        </p:txBody>
      </p:sp>
    </p:spTree>
    <p:extLst>
      <p:ext uri="{BB962C8B-B14F-4D97-AF65-F5344CB8AC3E}">
        <p14:creationId xmlns:p14="http://schemas.microsoft.com/office/powerpoint/2010/main" val="21355343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395536" y="1340768"/>
            <a:ext cx="8496944" cy="71095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cs-CZ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Co je finanční gramotnost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>
            <a:extLst>
              <a:ext uri="{FF2B5EF4-FFF2-40B4-BE49-F238E27FC236}">
                <a16:creationId xmlns="" xmlns:a16="http://schemas.microsoft.com/office/drawing/2014/main" id="{0B3D28BE-1B9F-4118-A285-AFDF59A8442D}"/>
              </a:ext>
            </a:extLst>
          </p:cNvPr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Finanční gramotnost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="" xmlns:a16="http://schemas.microsoft.com/office/drawing/2014/main" id="{3531522A-2546-4530-B543-147DC0AA0264}"/>
              </a:ext>
            </a:extLst>
          </p:cNvPr>
          <p:cNvSpPr/>
          <p:nvPr/>
        </p:nvSpPr>
        <p:spPr>
          <a:xfrm>
            <a:off x="395536" y="2051720"/>
            <a:ext cx="8352928" cy="45456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>
            <a:extLst>
              <a:ext uri="{FF2B5EF4-FFF2-40B4-BE49-F238E27FC236}">
                <a16:creationId xmlns="" xmlns:a16="http://schemas.microsoft.com/office/drawing/2014/main" id="{2A94D10B-1E6C-4D15-9951-93F9145AE979}"/>
              </a:ext>
            </a:extLst>
          </p:cNvPr>
          <p:cNvSpPr/>
          <p:nvPr/>
        </p:nvSpPr>
        <p:spPr>
          <a:xfrm>
            <a:off x="395536" y="2051720"/>
            <a:ext cx="8352928" cy="45456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42900" indent="-34290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S finanční gramotnosti se dále pojí zvláště: </a:t>
            </a:r>
          </a:p>
          <a:p>
            <a:pPr marL="800100" lvl="1" indent="-34290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u="sng" dirty="0">
                <a:solidFill>
                  <a:schemeClr val="tx1"/>
                </a:solidFill>
                <a:latin typeface="Trebuchet MS" panose="020B0603020202020204" pitchFamily="34" charset="0"/>
              </a:rPr>
              <a:t>gramotnost </a:t>
            </a:r>
            <a:r>
              <a:rPr 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numerická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/>
            </a:r>
            <a:b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</a:br>
            <a:r>
              <a:rPr lang="cs-CZ" i="1" dirty="0">
                <a:solidFill>
                  <a:schemeClr val="tx1"/>
                </a:solidFill>
                <a:latin typeface="Trebuchet MS" panose="020B0603020202020204" pitchFamily="34" charset="0"/>
              </a:rPr>
              <a:t>(z hlediska gramotnosti finanční se to týká především využití matematického aparátu k řešení numerických úloh se vztahem k financím</a:t>
            </a:r>
            <a:r>
              <a:rPr lang="cs-CZ" i="1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)</a:t>
            </a:r>
            <a:endParaRPr lang="cs-CZ" i="1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800100" lvl="1" indent="-34290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u="sng" dirty="0">
                <a:solidFill>
                  <a:schemeClr val="tx1"/>
                </a:solidFill>
                <a:latin typeface="Trebuchet MS" panose="020B0603020202020204" pitchFamily="34" charset="0"/>
              </a:rPr>
              <a:t>gramotnost </a:t>
            </a:r>
            <a:r>
              <a:rPr 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informační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/>
            </a:r>
            <a:b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</a:br>
            <a:r>
              <a:rPr lang="cs-CZ" i="1" dirty="0">
                <a:solidFill>
                  <a:schemeClr val="tx1"/>
                </a:solidFill>
                <a:latin typeface="Trebuchet MS" panose="020B0603020202020204" pitchFamily="34" charset="0"/>
              </a:rPr>
              <a:t>(jako schopnost vyhledat, použít a vyhodnotit relevantní informace v kontextu) </a:t>
            </a:r>
          </a:p>
          <a:p>
            <a:pPr marL="800100" lvl="1" indent="-34290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2000" u="sng" dirty="0">
                <a:solidFill>
                  <a:schemeClr val="tx1"/>
                </a:solidFill>
                <a:latin typeface="Trebuchet MS" panose="020B0603020202020204" pitchFamily="34" charset="0"/>
              </a:rPr>
              <a:t>a gramotnost </a:t>
            </a:r>
            <a:r>
              <a:rPr lang="cs-CZ" sz="2000" b="1" u="sng" dirty="0">
                <a:solidFill>
                  <a:schemeClr val="tx1"/>
                </a:solidFill>
                <a:latin typeface="Trebuchet MS" panose="020B0603020202020204" pitchFamily="34" charset="0"/>
              </a:rPr>
              <a:t>právní </a:t>
            </a: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/>
            </a:r>
            <a:b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</a:br>
            <a:r>
              <a:rPr lang="cs-CZ" i="1" dirty="0">
                <a:solidFill>
                  <a:schemeClr val="tx1"/>
                </a:solidFill>
                <a:latin typeface="Trebuchet MS" panose="020B0603020202020204" pitchFamily="34" charset="0"/>
              </a:rPr>
              <a:t>(jako orientace v právním systému, přehled o právech a povinnostech a také možnostech, kam se obrátit o pomoc). </a:t>
            </a:r>
          </a:p>
          <a:p>
            <a:pPr marL="342900" indent="-34290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tx1"/>
                </a:solidFill>
                <a:latin typeface="Trebuchet MS" panose="020B0603020202020204" pitchFamily="34" charset="0"/>
              </a:rPr>
              <a:t>Rozvoj těchto gramotností je současně prostředkem k vytváření a posilování ekonomického, právního a politického myšlení občanů.</a:t>
            </a:r>
          </a:p>
        </p:txBody>
      </p:sp>
    </p:spTree>
    <p:extLst>
      <p:ext uri="{BB962C8B-B14F-4D97-AF65-F5344CB8AC3E}">
        <p14:creationId xmlns:p14="http://schemas.microsoft.com/office/powerpoint/2010/main" val="353633263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</TotalTime>
  <Words>282</Words>
  <Application>Microsoft Office PowerPoint</Application>
  <PresentationFormat>Předvádění na obrazovce (4:3)</PresentationFormat>
  <Paragraphs>48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Trebuchet MS</vt:lpstr>
      <vt:lpstr>Wingdings</vt:lpstr>
      <vt:lpstr>Motiv sady Office</vt:lpstr>
      <vt:lpstr>Finanční gramotnost</vt:lpstr>
      <vt:lpstr>Přehled problematiky  finanční gramotnosti</vt:lpstr>
      <vt:lpstr>Co je finanční gramotnost</vt:lpstr>
      <vt:lpstr>Co je finanční gramotnost</vt:lpstr>
      <vt:lpstr>Co je finanční gramotnost</vt:lpstr>
      <vt:lpstr>Co je finanční gramotnost</vt:lpstr>
      <vt:lpstr>Co je finanční gramotnost</vt:lpstr>
      <vt:lpstr>Co je finanční gramotnost</vt:lpstr>
      <vt:lpstr>Co je finanční gramotnost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UOPK_0009 Ekonomika a řízení průmyslových podniků 1</dc:title>
  <dc:creator>Marinič Peter</dc:creator>
  <cp:lastModifiedBy>Peter Marinič</cp:lastModifiedBy>
  <cp:revision>29</cp:revision>
  <dcterms:created xsi:type="dcterms:W3CDTF">2016-09-26T09:14:21Z</dcterms:created>
  <dcterms:modified xsi:type="dcterms:W3CDTF">2019-09-16T08:10:50Z</dcterms:modified>
</cp:coreProperties>
</file>