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4" r:id="rId4"/>
    <p:sldId id="265" r:id="rId5"/>
    <p:sldId id="262" r:id="rId6"/>
    <p:sldId id="263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8" y="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16.09.2019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45070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latin typeface="Trebuchet MS" panose="020B0603020202020204" pitchFamily="34" charset="0"/>
              </a:rPr>
              <a:t>Finanční gramotnost</a:t>
            </a:r>
            <a:endParaRPr lang="cs-CZ" sz="4000" b="1" dirty="0">
              <a:latin typeface="Trebuchet MS" panose="020B0603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4149080"/>
            <a:ext cx="6400800" cy="1752600"/>
          </a:xfrm>
        </p:spPr>
        <p:txBody>
          <a:bodyPr/>
          <a:lstStyle/>
          <a:p>
            <a:pPr algn="l"/>
            <a:endParaRPr lang="cs-CZ" dirty="0" smtClean="0">
              <a:latin typeface="Trebuchet MS" panose="020B0603020202020204" pitchFamily="34" charset="0"/>
            </a:endParaRPr>
          </a:p>
          <a:p>
            <a:pPr algn="l"/>
            <a:endParaRPr lang="cs-CZ" dirty="0">
              <a:latin typeface="Trebuchet MS" panose="020B0603020202020204" pitchFamily="34" charset="0"/>
            </a:endParaRPr>
          </a:p>
          <a:p>
            <a:pPr algn="l"/>
            <a:r>
              <a:rPr lang="cs-CZ" smtClean="0">
                <a:latin typeface="Trebuchet MS" panose="020B0603020202020204" pitchFamily="34" charset="0"/>
              </a:rPr>
              <a:t>podzim </a:t>
            </a:r>
            <a:r>
              <a:rPr lang="cs-CZ" smtClean="0">
                <a:latin typeface="Trebuchet MS" panose="020B0603020202020204" pitchFamily="34" charset="0"/>
              </a:rPr>
              <a:t>2019</a:t>
            </a:r>
            <a:endParaRPr lang="cs-CZ" dirty="0"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39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23900" y="2348880"/>
            <a:ext cx="7772400" cy="2450703"/>
          </a:xfrm>
        </p:spPr>
        <p:txBody>
          <a:bodyPr>
            <a:normAutofit/>
          </a:bodyPr>
          <a:lstStyle/>
          <a:p>
            <a:r>
              <a:rPr lang="cs-CZ" alt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Aktuální </a:t>
            </a:r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stav </a:t>
            </a:r>
            <a:b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</a:br>
            <a:r>
              <a:rPr lang="cs-CZ" altLang="cs-CZ" sz="4000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</a:rPr>
              <a:t>finanční gramotnosti v ČR</a:t>
            </a:r>
            <a:endParaRPr lang="cs-CZ" altLang="cs-CZ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87267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1268760"/>
            <a:ext cx="8230856" cy="4633667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6091186"/>
            <a:ext cx="8424936" cy="5430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600" b="1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Proč se finančně vzdělávat?</a:t>
            </a:r>
          </a:p>
          <a:p>
            <a:pPr marL="0" indent="0">
              <a:buNone/>
            </a:pPr>
            <a:r>
              <a:rPr lang="cs-CZ" sz="16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www.psfv.cz</a:t>
            </a:r>
            <a:endParaRPr lang="cs-CZ" sz="16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36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1412776"/>
            <a:ext cx="8799468" cy="4176464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3098656" y="3140968"/>
            <a:ext cx="2913504" cy="1224136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4814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340768"/>
            <a:ext cx="8640960" cy="710952"/>
          </a:xfrm>
        </p:spPr>
        <p:txBody>
          <a:bodyPr>
            <a:normAutofit/>
          </a:bodyPr>
          <a:lstStyle/>
          <a:p>
            <a:pPr algn="l"/>
            <a:r>
              <a:rPr lang="cs-CZ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Výsledky měření finanční gramotnosti v ČR</a:t>
            </a:r>
            <a:endParaRPr lang="cs-CZ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2132856"/>
            <a:ext cx="8640960" cy="4464496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altLang="cs-CZ" sz="2000" dirty="0" smtClean="0">
                <a:latin typeface="Trebuchet MS" panose="020B0603020202020204" pitchFamily="34" charset="0"/>
              </a:rPr>
              <a:t>PSFV_2007_Zaverecna-zprava-z-vyzkumu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PSFV_2010_Zaverecna-zprava-z-vyzkumu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PSFV_2015_Vysledky-mereni-financni-gramotnosti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PSFV_Prezentace_2015_Mereni-urovne-financni-gramotnosti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PISA_2012_Financni_gramotnost</a:t>
            </a:r>
          </a:p>
          <a:p>
            <a:pPr marL="350838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1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http</a:t>
            </a:r>
            <a:r>
              <a:rPr lang="cs-CZ" sz="11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://</a:t>
            </a:r>
            <a:r>
              <a:rPr lang="cs-CZ" sz="1100" dirty="0" smtClean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www.csicr.cz/Prave-menu/Mezinarodni-setreni/PISA/Narodni-zpravy/Ceska-skolni-inspekce-zverejnuje-zpravu-z-setreni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r>
              <a:rPr lang="cs-CZ" sz="2000" dirty="0" smtClean="0"/>
              <a:t>PISA-2012-results-volume-vi</a:t>
            </a:r>
          </a:p>
          <a:p>
            <a:pPr marL="350838" indent="0">
              <a:spcBef>
                <a:spcPts val="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1100" dirty="0">
                <a:latin typeface="Trebuchet MS" panose="020B0603020202020204" pitchFamily="34" charset="0"/>
                <a:ea typeface="Verdana" pitchFamily="34" charset="0"/>
                <a:cs typeface="Arial" panose="020B0604020202020204" pitchFamily="34" charset="0"/>
              </a:rPr>
              <a:t>www.oecd.org/pisa/keyfindings/PISA-2012-results-volume-vi.pdf</a:t>
            </a:r>
          </a:p>
          <a:p>
            <a:pPr>
              <a:spcBef>
                <a:spcPts val="18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</a:pPr>
            <a:endParaRPr lang="cs-CZ" sz="2000" dirty="0">
              <a:latin typeface="Trebuchet MS" panose="020B0603020202020204" pitchFamily="34" charset="0"/>
              <a:ea typeface="Verdana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780426" cy="1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Nadpis 1"/>
          <p:cNvSpPr txBox="1">
            <a:spLocks/>
          </p:cNvSpPr>
          <p:nvPr/>
        </p:nvSpPr>
        <p:spPr>
          <a:xfrm>
            <a:off x="3131840" y="180000"/>
            <a:ext cx="5760000" cy="90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2000" b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</a:rPr>
              <a:t>Finanční gramotnost</a:t>
            </a:r>
          </a:p>
        </p:txBody>
      </p:sp>
    </p:spTree>
    <p:extLst>
      <p:ext uri="{BB962C8B-B14F-4D97-AF65-F5344CB8AC3E}">
        <p14:creationId xmlns:p14="http://schemas.microsoft.com/office/powerpoint/2010/main" val="3483131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610100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ástupný symbol pro obsah 2"/>
          <p:cNvSpPr txBox="1">
            <a:spLocks/>
          </p:cNvSpPr>
          <p:nvPr/>
        </p:nvSpPr>
        <p:spPr>
          <a:xfrm>
            <a:off x="827584" y="3861048"/>
            <a:ext cx="8064896" cy="15841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Děkuji za pozornost</a:t>
            </a:r>
            <a:r>
              <a:rPr lang="cs-CZ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603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spcBef>
                <a:spcPts val="1800"/>
              </a:spcBef>
              <a:buClr>
                <a:schemeClr val="accent6">
                  <a:lumMod val="75000"/>
                </a:schemeClr>
              </a:buClr>
              <a:buNone/>
            </a:pPr>
            <a:r>
              <a:rPr lang="cs-CZ" sz="3000" b="1" i="1" dirty="0" smtClean="0">
                <a:solidFill>
                  <a:schemeClr val="bg1">
                    <a:lumMod val="50000"/>
                  </a:schemeClr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Příjemný zbytek dne!</a:t>
            </a:r>
            <a:endParaRPr lang="cs-CZ" sz="3000" b="1" i="1" dirty="0"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64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42</Words>
  <Application>Microsoft Office PowerPoint</Application>
  <PresentationFormat>Předvádění na obrazovce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Verdana</vt:lpstr>
      <vt:lpstr>Wingdings</vt:lpstr>
      <vt:lpstr>Motiv sady Office</vt:lpstr>
      <vt:lpstr>Finanční gramotnost</vt:lpstr>
      <vt:lpstr>Aktuální stav  finanční gramotnosti v ČR</vt:lpstr>
      <vt:lpstr>Prezentace aplikace PowerPoint</vt:lpstr>
      <vt:lpstr>Prezentace aplikace PowerPoint</vt:lpstr>
      <vt:lpstr>Výsledky měření finanční gramotnosti v ČR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UOPK_0009 Ekonomika a řízení průmyslových podniků 1</dc:title>
  <dc:creator>Marinič Peter</dc:creator>
  <cp:lastModifiedBy>Peter Marinič</cp:lastModifiedBy>
  <cp:revision>35</cp:revision>
  <dcterms:created xsi:type="dcterms:W3CDTF">2016-09-26T09:14:21Z</dcterms:created>
  <dcterms:modified xsi:type="dcterms:W3CDTF">2019-09-16T08:11:46Z</dcterms:modified>
</cp:coreProperties>
</file>