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4" r:id="rId4"/>
    <p:sldId id="265" r:id="rId5"/>
    <p:sldId id="262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Finanční gramotnost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 smtClean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smtClean="0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Aktuální </a:t>
            </a:r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stav </a:t>
            </a:r>
            <a:b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cs-CZ" altLang="cs-CZ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finanční gramotnosti v ČR</a:t>
            </a:r>
            <a:endParaRPr lang="cs-CZ" alt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268760"/>
            <a:ext cx="8230856" cy="4633667"/>
          </a:xfrm>
          <a:prstGeom prst="rect">
            <a:avLst/>
          </a:prstGeom>
        </p:spPr>
      </p:pic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467544" y="6091186"/>
            <a:ext cx="8424936" cy="5430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Proč se finančně vzdělávat?</a:t>
            </a:r>
          </a:p>
          <a:p>
            <a:pPr marL="0" indent="0">
              <a:buNone/>
            </a:pPr>
            <a:r>
              <a:rPr lang="cs-CZ" sz="16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www.psfv.cz</a:t>
            </a:r>
            <a:endParaRPr lang="cs-CZ" sz="16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412776"/>
            <a:ext cx="8799468" cy="4176464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098656" y="3140968"/>
            <a:ext cx="2913504" cy="1224136"/>
          </a:xfrm>
          <a:prstGeom prst="rect">
            <a:avLst/>
          </a:prstGeom>
          <a:noFill/>
          <a:ln w="635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81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Výsledky měření finanční gramotnosti v ČR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</a:rPr>
              <a:t>PSFV_2007_Zaverecna-zprava-z-vyzkumu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PSFV_2010_Zaverecna-zprava-z-vyzkumu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PSFV_2015_Vysledky-mereni-financni-gramotnosti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PSFV_Prezentace_2015_Mereni-urovne-financni-gramotnosti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PISA_2012_Financni_gramotnost</a:t>
            </a:r>
          </a:p>
          <a:p>
            <a:pPr marL="350838" indent="0">
              <a:spcBef>
                <a:spcPts val="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1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http</a:t>
            </a:r>
            <a:r>
              <a:rPr lang="cs-CZ" sz="11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://</a:t>
            </a:r>
            <a:r>
              <a:rPr lang="cs-CZ" sz="1100" dirty="0" smtClean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www.csicr.cz/Prave-menu/Mezinarodni-setreni/PISA/Narodni-zpravy/Ceska-skolni-inspekce-zverejnuje-zpravu-z-setreni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/>
              <a:t>PISA-2012-results-volume-vi</a:t>
            </a:r>
          </a:p>
          <a:p>
            <a:pPr marL="350838" indent="0">
              <a:spcBef>
                <a:spcPts val="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1100" dirty="0">
                <a:latin typeface="Trebuchet MS" panose="020B0603020202020204" pitchFamily="34" charset="0"/>
                <a:ea typeface="Verdana" pitchFamily="34" charset="0"/>
                <a:cs typeface="Arial" panose="020B0604020202020204" pitchFamily="34" charset="0"/>
              </a:rPr>
              <a:t>www.oecd.org/pisa/keyfindings/PISA-2012-results-volume-vi.pdf</a:t>
            </a:r>
          </a:p>
          <a:p>
            <a:pPr>
              <a:spcBef>
                <a:spcPts val="18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34831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42</Words>
  <Application>Microsoft Office PowerPoint</Application>
  <PresentationFormat>Předvádění na obrazovce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Wingdings</vt:lpstr>
      <vt:lpstr>Motiv sady Office</vt:lpstr>
      <vt:lpstr>Finanční gramotnost</vt:lpstr>
      <vt:lpstr>Aktuální stav  finanční gramotnosti v ČR</vt:lpstr>
      <vt:lpstr>Prezentace aplikace PowerPoint</vt:lpstr>
      <vt:lpstr>Prezentace aplikace PowerPoint</vt:lpstr>
      <vt:lpstr>Výsledky měření finanční gramotnosti v ČR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35</cp:revision>
  <dcterms:created xsi:type="dcterms:W3CDTF">2016-09-26T09:14:21Z</dcterms:created>
  <dcterms:modified xsi:type="dcterms:W3CDTF">2019-09-16T08:11:46Z</dcterms:modified>
</cp:coreProperties>
</file>