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2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Finanční gramotnost</a:t>
            </a:r>
            <a:b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 vzdělávání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268760"/>
            <a:ext cx="8230856" cy="4633667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6091186"/>
            <a:ext cx="8424936" cy="543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Proč se finančně vzdělávat?</a:t>
            </a:r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www.psfv.cz</a:t>
            </a: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412776"/>
            <a:ext cx="8799468" cy="417646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61839" y="3068960"/>
            <a:ext cx="2913504" cy="1224136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050751" y="3068960"/>
            <a:ext cx="2913504" cy="1224136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272"/>
            <a:ext cx="7128792" cy="658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Dokumenty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Pro doplnění přehledu dané problematiky jsou vybrané dokumenty k nalezení v učebních materiálů v </a:t>
            </a:r>
            <a:r>
              <a:rPr lang="cs-CZ" altLang="cs-CZ" sz="2000" dirty="0" err="1" smtClean="0">
                <a:latin typeface="Trebuchet MS" panose="020B0603020202020204" pitchFamily="34" charset="0"/>
              </a:rPr>
              <a:t>Isu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err="1" smtClean="0">
                <a:latin typeface="Trebuchet MS" panose="020B0603020202020204" pitchFamily="34" charset="0"/>
              </a:rPr>
              <a:t>PSFV_Narodni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-strategie-</a:t>
            </a:r>
            <a:r>
              <a:rPr lang="cs-CZ" altLang="cs-CZ" sz="2000" dirty="0" err="1" smtClean="0">
                <a:latin typeface="Trebuchet MS" panose="020B0603020202020204" pitchFamily="34" charset="0"/>
              </a:rPr>
              <a:t>financniho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-</a:t>
            </a:r>
            <a:r>
              <a:rPr lang="cs-CZ" altLang="cs-CZ" sz="2000" dirty="0" err="1" smtClean="0">
                <a:latin typeface="Trebuchet MS" panose="020B0603020202020204" pitchFamily="34" charset="0"/>
              </a:rPr>
              <a:t>vzdelavani</a:t>
            </a: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PSFV_Standard_Financni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-gramotnosti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PSFV_Strategie-financniho-vzdelavani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PSFV_System-budovani-financni-gramotnosti-na-zakladnich-a-strednich-skolach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022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47</Words>
  <Application>Microsoft Office PowerPoint</Application>
  <PresentationFormat>Předvádění na obrazovce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Finanční gramotnost a vzdělávání</vt:lpstr>
      <vt:lpstr>Prezentace aplikace PowerPoint</vt:lpstr>
      <vt:lpstr>Prezentace aplikace PowerPoint</vt:lpstr>
      <vt:lpstr>Prezentace aplikace PowerPoint</vt:lpstr>
      <vt:lpstr>Dokumenty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37</cp:revision>
  <dcterms:created xsi:type="dcterms:W3CDTF">2016-09-26T09:14:21Z</dcterms:created>
  <dcterms:modified xsi:type="dcterms:W3CDTF">2019-09-16T08:11:54Z</dcterms:modified>
</cp:coreProperties>
</file>