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Osobní zkušenosti v oblasti</a:t>
            </a:r>
            <a:b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finanční gramotnosti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Otázky do diskuze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Jaké finanční produkty využíváte?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Sestavujete si domácí rozpočet, resp. jakým způsobem nakládáte se svým příjmem?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Máte osobní zkušenost z investováním? V jaké formě?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Jaké jsou Vaše zkušenosti s finančním vzděláváním?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Považujete se za finančně gramotné?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? ? ?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15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67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Osobní zkušenosti v oblasti finanční gramotnosti</vt:lpstr>
      <vt:lpstr>Otázky do diskuze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36</cp:revision>
  <dcterms:created xsi:type="dcterms:W3CDTF">2016-09-26T09:14:21Z</dcterms:created>
  <dcterms:modified xsi:type="dcterms:W3CDTF">2019-09-16T08:12:32Z</dcterms:modified>
</cp:coreProperties>
</file>