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8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Finanční gramotnost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 smtClean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 smtClean="0">
                <a:latin typeface="Trebuchet MS" panose="020B0603020202020204" pitchFamily="34" charset="0"/>
              </a:rPr>
              <a:t>podzim </a:t>
            </a:r>
            <a:r>
              <a:rPr lang="cs-CZ" dirty="0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739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3900" y="2348880"/>
            <a:ext cx="7772400" cy="2450703"/>
          </a:xfrm>
        </p:spPr>
        <p:txBody>
          <a:bodyPr>
            <a:normAutofit/>
          </a:bodyPr>
          <a:lstStyle/>
          <a:p>
            <a:r>
              <a:rPr lang="cs-CZ" alt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Osobní zkušenosti v oblasti</a:t>
            </a:r>
            <a:br>
              <a:rPr lang="cs-CZ" alt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r>
              <a:rPr lang="cs-CZ" altLang="cs-CZ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finanční gramotnosti</a:t>
            </a:r>
            <a:endParaRPr lang="cs-CZ" alt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726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Otázky do diskuze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Trebuchet MS" panose="020B0603020202020204" pitchFamily="34" charset="0"/>
              </a:rPr>
              <a:t>Jaké finanční produkty využíváte?</a:t>
            </a:r>
          </a:p>
          <a:p>
            <a:pPr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Trebuchet MS" panose="020B0603020202020204" pitchFamily="34" charset="0"/>
              </a:rPr>
              <a:t>Sestavujete si domácí rozpočet, resp. jakým způsobem nakládáte se svým příjmem?</a:t>
            </a:r>
          </a:p>
          <a:p>
            <a:pPr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Trebuchet MS" panose="020B0603020202020204" pitchFamily="34" charset="0"/>
              </a:rPr>
              <a:t>Máte osobní zkušenost z investováním? V jaké formě?</a:t>
            </a:r>
          </a:p>
          <a:p>
            <a:pPr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Trebuchet MS" panose="020B0603020202020204" pitchFamily="34" charset="0"/>
              </a:rPr>
              <a:t>Jaké jsou Vaše zkušenosti s finančním vzděláváním?</a:t>
            </a:r>
          </a:p>
          <a:p>
            <a:pPr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Trebuchet MS" panose="020B0603020202020204" pitchFamily="34" charset="0"/>
              </a:rPr>
              <a:t>Považujete se za finančně gramotné?</a:t>
            </a:r>
          </a:p>
          <a:p>
            <a:pPr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Trebuchet MS" panose="020B0603020202020204" pitchFamily="34" charset="0"/>
              </a:rPr>
              <a:t>? ? ?</a:t>
            </a:r>
          </a:p>
          <a:p>
            <a:pPr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15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348313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64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67</Words>
  <Application>Microsoft Office PowerPoint</Application>
  <PresentationFormat>Předvádění na obrazovce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Calibri</vt:lpstr>
      <vt:lpstr>Trebuchet MS</vt:lpstr>
      <vt:lpstr>Verdana</vt:lpstr>
      <vt:lpstr>Wingdings</vt:lpstr>
      <vt:lpstr>Motiv sady Office</vt:lpstr>
      <vt:lpstr>Finanční gramotnost</vt:lpstr>
      <vt:lpstr>Osobní zkušenosti v oblasti finanční gramotnosti</vt:lpstr>
      <vt:lpstr>Otázky do diskuze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UOPK_0009 Ekonomika a řízení průmyslových podniků 1</dc:title>
  <dc:creator>Marinič Peter</dc:creator>
  <cp:lastModifiedBy>Peter Marinič</cp:lastModifiedBy>
  <cp:revision>36</cp:revision>
  <dcterms:created xsi:type="dcterms:W3CDTF">2016-09-26T09:14:21Z</dcterms:created>
  <dcterms:modified xsi:type="dcterms:W3CDTF">2019-09-16T08:12:32Z</dcterms:modified>
</cp:coreProperties>
</file>